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notesSlides/notesSlide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3"/>
  </p:notesMasterIdLst>
  <p:sldIdLst>
    <p:sldId id="1892" r:id="rId2"/>
    <p:sldId id="1885" r:id="rId3"/>
    <p:sldId id="1906" r:id="rId4"/>
    <p:sldId id="1769" r:id="rId5"/>
    <p:sldId id="1895" r:id="rId6"/>
    <p:sldId id="1778" r:id="rId7"/>
    <p:sldId id="1904" r:id="rId8"/>
    <p:sldId id="1905" r:id="rId9"/>
    <p:sldId id="1474" r:id="rId10"/>
    <p:sldId id="1815" r:id="rId11"/>
    <p:sldId id="1771" r:id="rId12"/>
    <p:sldId id="1894" r:id="rId13"/>
    <p:sldId id="1889" r:id="rId14"/>
    <p:sldId id="1896" r:id="rId15"/>
    <p:sldId id="1908" r:id="rId16"/>
    <p:sldId id="1789" r:id="rId17"/>
    <p:sldId id="1783" r:id="rId18"/>
    <p:sldId id="1573" r:id="rId19"/>
    <p:sldId id="1887" r:id="rId20"/>
    <p:sldId id="1888" r:id="rId21"/>
    <p:sldId id="1898" r:id="rId22"/>
    <p:sldId id="1832" r:id="rId23"/>
    <p:sldId id="1301" r:id="rId24"/>
    <p:sldId id="1254" r:id="rId25"/>
    <p:sldId id="1833" r:id="rId26"/>
    <p:sldId id="1233" r:id="rId27"/>
    <p:sldId id="1491" r:id="rId28"/>
    <p:sldId id="1742" r:id="rId29"/>
    <p:sldId id="1349" r:id="rId30"/>
    <p:sldId id="1683" r:id="rId31"/>
    <p:sldId id="1146" r:id="rId32"/>
    <p:sldId id="427" r:id="rId33"/>
    <p:sldId id="1538" r:id="rId34"/>
    <p:sldId id="1149" r:id="rId35"/>
    <p:sldId id="1717" r:id="rId36"/>
    <p:sldId id="1846" r:id="rId37"/>
    <p:sldId id="1845" r:id="rId38"/>
    <p:sldId id="1911" r:id="rId39"/>
    <p:sldId id="1560" r:id="rId40"/>
    <p:sldId id="1774" r:id="rId41"/>
    <p:sldId id="1804" r:id="rId42"/>
    <p:sldId id="1803" r:id="rId43"/>
    <p:sldId id="1712" r:id="rId44"/>
    <p:sldId id="1752" r:id="rId45"/>
    <p:sldId id="1819" r:id="rId46"/>
    <p:sldId id="1810" r:id="rId47"/>
    <p:sldId id="1913" r:id="rId48"/>
    <p:sldId id="1812" r:id="rId49"/>
    <p:sldId id="459" r:id="rId50"/>
    <p:sldId id="863" r:id="rId51"/>
    <p:sldId id="864" r:id="rId52"/>
    <p:sldId id="1432" r:id="rId53"/>
    <p:sldId id="1511" r:id="rId54"/>
    <p:sldId id="1424" r:id="rId55"/>
    <p:sldId id="1047" r:id="rId56"/>
    <p:sldId id="1907" r:id="rId57"/>
    <p:sldId id="1525" r:id="rId58"/>
    <p:sldId id="367" r:id="rId59"/>
    <p:sldId id="1452" r:id="rId60"/>
    <p:sldId id="1909" r:id="rId61"/>
    <p:sldId id="1008" r:id="rId62"/>
    <p:sldId id="1563" r:id="rId63"/>
    <p:sldId id="1553" r:id="rId64"/>
    <p:sldId id="1094" r:id="rId65"/>
    <p:sldId id="528" r:id="rId66"/>
    <p:sldId id="368" r:id="rId67"/>
    <p:sldId id="1814" r:id="rId68"/>
    <p:sldId id="1897" r:id="rId69"/>
    <p:sldId id="1853" r:id="rId70"/>
    <p:sldId id="1464" r:id="rId71"/>
    <p:sldId id="1562" r:id="rId72"/>
    <p:sldId id="1795" r:id="rId73"/>
    <p:sldId id="1267" r:id="rId74"/>
    <p:sldId id="1285" r:id="rId75"/>
    <p:sldId id="369" r:id="rId76"/>
    <p:sldId id="1575" r:id="rId77"/>
    <p:sldId id="1813" r:id="rId78"/>
    <p:sldId id="815" r:id="rId79"/>
    <p:sldId id="654" r:id="rId80"/>
    <p:sldId id="584" r:id="rId81"/>
    <p:sldId id="576" r:id="rId82"/>
    <p:sldId id="298" r:id="rId83"/>
    <p:sldId id="560" r:id="rId84"/>
    <p:sldId id="493" r:id="rId85"/>
    <p:sldId id="658" r:id="rId86"/>
    <p:sldId id="296" r:id="rId87"/>
    <p:sldId id="500" r:id="rId88"/>
    <p:sldId id="351" r:id="rId89"/>
    <p:sldId id="660" r:id="rId90"/>
    <p:sldId id="656" r:id="rId91"/>
    <p:sldId id="657" r:id="rId92"/>
    <p:sldId id="498" r:id="rId93"/>
    <p:sldId id="499" r:id="rId94"/>
    <p:sldId id="659" r:id="rId95"/>
    <p:sldId id="623" r:id="rId96"/>
    <p:sldId id="277" r:id="rId97"/>
    <p:sldId id="278" r:id="rId98"/>
    <p:sldId id="1735" r:id="rId99"/>
    <p:sldId id="279" r:id="rId100"/>
    <p:sldId id="280" r:id="rId101"/>
    <p:sldId id="281" r:id="rId10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4D4D4D"/>
    <a:srgbClr val="BF2500"/>
    <a:srgbClr val="0A0A12"/>
    <a:srgbClr val="E76C0F"/>
    <a:srgbClr val="CE8E40"/>
    <a:srgbClr val="F89120"/>
    <a:srgbClr val="F2C302"/>
    <a:srgbClr val="986A6A"/>
    <a:srgbClr val="E04621"/>
    <a:srgbClr val="20213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7066" autoAdjust="0"/>
    <p:restoredTop sz="94660"/>
  </p:normalViewPr>
  <p:slideViewPr>
    <p:cSldViewPr snapToGrid="0">
      <p:cViewPr varScale="1">
        <p:scale>
          <a:sx n="82" d="100"/>
          <a:sy n="82" d="100"/>
        </p:scale>
        <p:origin x="108" y="564"/>
      </p:cViewPr>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07" Type="http://schemas.openxmlformats.org/officeDocument/2006/relationships/tableStyles" Target="tableStyles.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notesMaster" Target="notesMasters/notesMaster1.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heme" Target="theme/theme1.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presProps" Target="pres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C3F-453F-8436-4DD9BEDA276A}"/>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C3F-453F-8436-4DD9BEDA276A}"/>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C3F-453F-8436-4DD9BEDA276A}"/>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C3F-453F-8436-4DD9BEDA276A}"/>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C3F-453F-8436-4DD9BEDA276A}"/>
              </c:ext>
            </c:extLst>
          </c:dPt>
          <c:dPt>
            <c:idx val="5"/>
            <c:bubble3D val="0"/>
            <c:extLst>
              <c:ext xmlns:c16="http://schemas.microsoft.com/office/drawing/2014/chart" uri="{C3380CC4-5D6E-409C-BE32-E72D297353CC}">
                <c16:uniqueId val="{0000000A-0C3F-453F-8436-4DD9BEDA276A}"/>
              </c:ext>
            </c:extLst>
          </c:dPt>
          <c:dPt>
            <c:idx val="6"/>
            <c:bubble3D val="0"/>
            <c:extLst>
              <c:ext xmlns:c16="http://schemas.microsoft.com/office/drawing/2014/chart" uri="{C3380CC4-5D6E-409C-BE32-E72D297353CC}">
                <c16:uniqueId val="{0000000B-0C3F-453F-8436-4DD9BEDA276A}"/>
              </c:ext>
            </c:extLst>
          </c:dPt>
          <c:dPt>
            <c:idx val="7"/>
            <c:bubble3D val="0"/>
            <c:extLst>
              <c:ext xmlns:c16="http://schemas.microsoft.com/office/drawing/2014/chart" uri="{C3380CC4-5D6E-409C-BE32-E72D297353CC}">
                <c16:uniqueId val="{0000000C-0C3F-453F-8436-4DD9BEDA276A}"/>
              </c:ext>
            </c:extLst>
          </c:dPt>
          <c:dPt>
            <c:idx val="8"/>
            <c:bubble3D val="0"/>
            <c:extLst>
              <c:ext xmlns:c16="http://schemas.microsoft.com/office/drawing/2014/chart" uri="{C3380CC4-5D6E-409C-BE32-E72D297353CC}">
                <c16:uniqueId val="{0000000D-0C3F-453F-8436-4DD9BEDA276A}"/>
              </c:ext>
            </c:extLst>
          </c:dPt>
          <c:dPt>
            <c:idx val="9"/>
            <c:bubble3D val="0"/>
            <c:extLst>
              <c:ext xmlns:c16="http://schemas.microsoft.com/office/drawing/2014/chart" uri="{C3380CC4-5D6E-409C-BE32-E72D297353CC}">
                <c16:uniqueId val="{0000000E-0C3F-453F-8436-4DD9BEDA276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0C3F-453F-8436-4DD9BEDA276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021-4CFA-A4C9-AD7A7DEE416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021-4CFA-A4C9-AD7A7DEE416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021-4CFA-A4C9-AD7A7DEE416D}"/>
              </c:ext>
            </c:extLst>
          </c:dPt>
          <c:dPt>
            <c:idx val="3"/>
            <c:bubble3D val="0"/>
            <c:extLst>
              <c:ext xmlns:c16="http://schemas.microsoft.com/office/drawing/2014/chart" uri="{C3380CC4-5D6E-409C-BE32-E72D297353CC}">
                <c16:uniqueId val="{00000006-3021-4CFA-A4C9-AD7A7DEE416D}"/>
              </c:ext>
            </c:extLst>
          </c:dPt>
          <c:dPt>
            <c:idx val="4"/>
            <c:bubble3D val="0"/>
            <c:extLst>
              <c:ext xmlns:c16="http://schemas.microsoft.com/office/drawing/2014/chart" uri="{C3380CC4-5D6E-409C-BE32-E72D297353CC}">
                <c16:uniqueId val="{00000007-3021-4CFA-A4C9-AD7A7DEE416D}"/>
              </c:ext>
            </c:extLst>
          </c:dPt>
          <c:dPt>
            <c:idx val="5"/>
            <c:bubble3D val="0"/>
            <c:extLst>
              <c:ext xmlns:c16="http://schemas.microsoft.com/office/drawing/2014/chart" uri="{C3380CC4-5D6E-409C-BE32-E72D297353CC}">
                <c16:uniqueId val="{00000008-3021-4CFA-A4C9-AD7A7DEE416D}"/>
              </c:ext>
            </c:extLst>
          </c:dPt>
          <c:dPt>
            <c:idx val="6"/>
            <c:bubble3D val="0"/>
            <c:extLst>
              <c:ext xmlns:c16="http://schemas.microsoft.com/office/drawing/2014/chart" uri="{C3380CC4-5D6E-409C-BE32-E72D297353CC}">
                <c16:uniqueId val="{00000009-3021-4CFA-A4C9-AD7A7DEE416D}"/>
              </c:ext>
            </c:extLst>
          </c:dPt>
          <c:dPt>
            <c:idx val="7"/>
            <c:bubble3D val="0"/>
            <c:extLst>
              <c:ext xmlns:c16="http://schemas.microsoft.com/office/drawing/2014/chart" uri="{C3380CC4-5D6E-409C-BE32-E72D297353CC}">
                <c16:uniqueId val="{0000000A-3021-4CFA-A4C9-AD7A7DEE416D}"/>
              </c:ext>
            </c:extLst>
          </c:dPt>
          <c:dPt>
            <c:idx val="8"/>
            <c:bubble3D val="0"/>
            <c:extLst>
              <c:ext xmlns:c16="http://schemas.microsoft.com/office/drawing/2014/chart" uri="{C3380CC4-5D6E-409C-BE32-E72D297353CC}">
                <c16:uniqueId val="{0000000B-3021-4CFA-A4C9-AD7A7DEE416D}"/>
              </c:ext>
            </c:extLst>
          </c:dPt>
          <c:dPt>
            <c:idx val="9"/>
            <c:bubble3D val="0"/>
            <c:extLst>
              <c:ext xmlns:c16="http://schemas.microsoft.com/office/drawing/2014/chart" uri="{C3380CC4-5D6E-409C-BE32-E72D297353CC}">
                <c16:uniqueId val="{0000000C-3021-4CFA-A4C9-AD7A7DEE416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3021-4CFA-A4C9-AD7A7DEE416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451-41E5-8474-274D388C561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451-41E5-8474-274D388C561C}"/>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451-41E5-8474-274D388C561C}"/>
              </c:ext>
            </c:extLst>
          </c:dPt>
          <c:dPt>
            <c:idx val="3"/>
            <c:bubble3D val="0"/>
            <c:extLst>
              <c:ext xmlns:c16="http://schemas.microsoft.com/office/drawing/2014/chart" uri="{C3380CC4-5D6E-409C-BE32-E72D297353CC}">
                <c16:uniqueId val="{00000006-0451-41E5-8474-274D388C561C}"/>
              </c:ext>
            </c:extLst>
          </c:dPt>
          <c:dPt>
            <c:idx val="4"/>
            <c:bubble3D val="0"/>
            <c:extLst>
              <c:ext xmlns:c16="http://schemas.microsoft.com/office/drawing/2014/chart" uri="{C3380CC4-5D6E-409C-BE32-E72D297353CC}">
                <c16:uniqueId val="{00000007-0451-41E5-8474-274D388C561C}"/>
              </c:ext>
            </c:extLst>
          </c:dPt>
          <c:dPt>
            <c:idx val="5"/>
            <c:bubble3D val="0"/>
            <c:extLst>
              <c:ext xmlns:c16="http://schemas.microsoft.com/office/drawing/2014/chart" uri="{C3380CC4-5D6E-409C-BE32-E72D297353CC}">
                <c16:uniqueId val="{00000008-0451-41E5-8474-274D388C561C}"/>
              </c:ext>
            </c:extLst>
          </c:dPt>
          <c:dPt>
            <c:idx val="6"/>
            <c:bubble3D val="0"/>
            <c:extLst>
              <c:ext xmlns:c16="http://schemas.microsoft.com/office/drawing/2014/chart" uri="{C3380CC4-5D6E-409C-BE32-E72D297353CC}">
                <c16:uniqueId val="{00000009-0451-41E5-8474-274D388C561C}"/>
              </c:ext>
            </c:extLst>
          </c:dPt>
          <c:dPt>
            <c:idx val="7"/>
            <c:bubble3D val="0"/>
            <c:extLst>
              <c:ext xmlns:c16="http://schemas.microsoft.com/office/drawing/2014/chart" uri="{C3380CC4-5D6E-409C-BE32-E72D297353CC}">
                <c16:uniqueId val="{0000000A-0451-41E5-8474-274D388C561C}"/>
              </c:ext>
            </c:extLst>
          </c:dPt>
          <c:dPt>
            <c:idx val="8"/>
            <c:bubble3D val="0"/>
            <c:extLst>
              <c:ext xmlns:c16="http://schemas.microsoft.com/office/drawing/2014/chart" uri="{C3380CC4-5D6E-409C-BE32-E72D297353CC}">
                <c16:uniqueId val="{0000000B-0451-41E5-8474-274D388C561C}"/>
              </c:ext>
            </c:extLst>
          </c:dPt>
          <c:dPt>
            <c:idx val="9"/>
            <c:bubble3D val="0"/>
            <c:extLst>
              <c:ext xmlns:c16="http://schemas.microsoft.com/office/drawing/2014/chart" uri="{C3380CC4-5D6E-409C-BE32-E72D297353CC}">
                <c16:uniqueId val="{0000000C-0451-41E5-8474-274D388C561C}"/>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451-41E5-8474-274D388C561C}"/>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9/12/2019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61885466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157219206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10971893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our vis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158058890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0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04304279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99604046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77408891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9_pic">
    <p:spTree>
      <p:nvGrpSpPr>
        <p:cNvPr id="1" name=""/>
        <p:cNvGrpSpPr/>
        <p:nvPr/>
      </p:nvGrpSpPr>
      <p:grpSpPr>
        <a:xfrm>
          <a:off x="0" y="0"/>
          <a:ext cx="0" cy="0"/>
          <a:chOff x="0" y="0"/>
          <a:chExt cx="0" cy="0"/>
        </a:xfrm>
      </p:grpSpPr>
    </p:spTree>
    <p:extLst>
      <p:ext uri="{BB962C8B-B14F-4D97-AF65-F5344CB8AC3E}">
        <p14:creationId xmlns:p14="http://schemas.microsoft.com/office/powerpoint/2010/main" val="124939754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00937562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9/12/2019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9/12/2019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9/12/2019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9/12/2019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9/12/2019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9/12/2019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1.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hyperlink" Target="http://powerpoint.sage-fox.com/" TargetMode="Externa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0213D"/>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9/12/2019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0" y="1"/>
            <a:ext cx="12192000" cy="6858000"/>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1" name="Picture 20">
            <a:hlinkClick r:id="rId22"/>
            <a:extLst>
              <a:ext uri="{FF2B5EF4-FFF2-40B4-BE49-F238E27FC236}">
                <a16:creationId xmlns:a16="http://schemas.microsoft.com/office/drawing/2014/main" id="{A3F12829-99F9-47F3-9F97-24E8C4761169}"/>
              </a:ext>
            </a:extLst>
          </p:cNvPr>
          <p:cNvPicPr>
            <a:picLocks noChangeAspect="1"/>
          </p:cNvPicPr>
          <p:nvPr userDrawn="1"/>
        </p:nvPicPr>
        <p:blipFill>
          <a:blip r:embed="rId23" cstate="print">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4" r:id="rId13"/>
    <p:sldLayoutId id="2147483665" r:id="rId14"/>
    <p:sldLayoutId id="2147483668" r:id="rId15"/>
    <p:sldLayoutId id="2147483670" r:id="rId16"/>
    <p:sldLayoutId id="2147483671" r:id="rId17"/>
    <p:sldLayoutId id="2147483672" r:id="rId18"/>
    <p:sldLayoutId id="2147483673" r:id="rId19"/>
    <p:sldLayoutId id="2147483674" r:id="rId2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0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8.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3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3" Type="http://schemas.openxmlformats.org/officeDocument/2006/relationships/image" Target="../media/image12.jpg"/><Relationship Id="rId7" Type="http://schemas.openxmlformats.org/officeDocument/2006/relationships/image" Target="../media/image16.jpg"/><Relationship Id="rId2" Type="http://schemas.openxmlformats.org/officeDocument/2006/relationships/image" Target="../media/image2.jpg"/><Relationship Id="rId1" Type="http://schemas.openxmlformats.org/officeDocument/2006/relationships/slideLayout" Target="../slideLayouts/slideLayout17.xml"/><Relationship Id="rId6" Type="http://schemas.openxmlformats.org/officeDocument/2006/relationships/image" Target="../media/image15.jpg"/><Relationship Id="rId5" Type="http://schemas.openxmlformats.org/officeDocument/2006/relationships/image" Target="../media/image14.jpg"/><Relationship Id="rId4" Type="http://schemas.openxmlformats.org/officeDocument/2006/relationships/image" Target="../media/image13.jpg"/></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2.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5.jpg"/><Relationship Id="rId5" Type="http://schemas.openxmlformats.org/officeDocument/2006/relationships/image" Target="../media/image14.jpg"/><Relationship Id="rId4" Type="http://schemas.openxmlformats.org/officeDocument/2006/relationships/image" Target="../media/image13.jpg"/></Relationships>
</file>

<file path=ppt/slides/_rels/slide43.xml.rels><?xml version="1.0" encoding="UTF-8" standalone="yes"?>
<Relationships xmlns="http://schemas.openxmlformats.org/package/2006/relationships"><Relationship Id="rId8" Type="http://schemas.openxmlformats.org/officeDocument/2006/relationships/image" Target="../media/image22.svg"/><Relationship Id="rId3" Type="http://schemas.openxmlformats.org/officeDocument/2006/relationships/image" Target="../media/image17.png"/><Relationship Id="rId7" Type="http://schemas.openxmlformats.org/officeDocument/2006/relationships/image" Target="../media/image2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0.svg"/><Relationship Id="rId5" Type="http://schemas.openxmlformats.org/officeDocument/2006/relationships/image" Target="../media/image19.png"/><Relationship Id="rId4" Type="http://schemas.openxmlformats.org/officeDocument/2006/relationships/image" Target="../media/image18.svg"/></Relationships>
</file>

<file path=ppt/slides/_rels/slide4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5.xml.rels><?xml version="1.0" encoding="UTF-8" standalone="yes"?>
<Relationships xmlns="http://schemas.openxmlformats.org/package/2006/relationships"><Relationship Id="rId8" Type="http://schemas.openxmlformats.org/officeDocument/2006/relationships/image" Target="../media/image25.svg"/><Relationship Id="rId3" Type="http://schemas.openxmlformats.org/officeDocument/2006/relationships/image" Target="../media/image17.png"/><Relationship Id="rId7" Type="http://schemas.openxmlformats.org/officeDocument/2006/relationships/image" Target="../media/image2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4.svg"/><Relationship Id="rId5" Type="http://schemas.openxmlformats.org/officeDocument/2006/relationships/image" Target="../media/image19.png"/><Relationship Id="rId10" Type="http://schemas.openxmlformats.org/officeDocument/2006/relationships/image" Target="../media/image27.svg"/><Relationship Id="rId4" Type="http://schemas.openxmlformats.org/officeDocument/2006/relationships/image" Target="../media/image23.svg"/><Relationship Id="rId9" Type="http://schemas.openxmlformats.org/officeDocument/2006/relationships/image" Target="../media/image26.png"/></Relationships>
</file>

<file path=ppt/slides/_rels/slide4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3.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6.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7.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31.jpg"/></Relationships>
</file>

<file path=ppt/slides/_rels/slide58.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9.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0.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61.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2.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29.jpg"/></Relationships>
</file>

<file path=ppt/slides/_rels/slide63.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35.jpg"/></Relationships>
</file>

<file path=ppt/slides/_rels/slide64.xml.rels><?xml version="1.0" encoding="UTF-8" standalone="yes"?>
<Relationships xmlns="http://schemas.openxmlformats.org/package/2006/relationships"><Relationship Id="rId3" Type="http://schemas.openxmlformats.org/officeDocument/2006/relationships/image" Target="../media/image36.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32.jpg"/></Relationships>
</file>

<file path=ppt/slides/_rels/slide65.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38.jpg"/></Relationships>
</file>

<file path=ppt/slides/_rels/slide66.xml.rels><?xml version="1.0" encoding="UTF-8" standalone="yes"?>
<Relationships xmlns="http://schemas.openxmlformats.org/package/2006/relationships"><Relationship Id="rId3" Type="http://schemas.openxmlformats.org/officeDocument/2006/relationships/image" Target="../media/image39.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40.jpg"/></Relationships>
</file>

<file path=ppt/slides/_rels/slide67.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42.jpg"/></Relationships>
</file>

<file path=ppt/slides/_rels/slide68.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3.jpg"/><Relationship Id="rId4" Type="http://schemas.openxmlformats.org/officeDocument/2006/relationships/image" Target="../media/image41.jpg"/></Relationships>
</file>

<file path=ppt/slides/_rels/slide69.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4.jpg"/><Relationship Id="rId4" Type="http://schemas.openxmlformats.org/officeDocument/2006/relationships/image" Target="../media/image15.jpg"/></Relationships>
</file>

<file path=ppt/slides/_rels/slide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11.png"/><Relationship Id="rId4" Type="http://schemas.openxmlformats.org/officeDocument/2006/relationships/image" Target="../media/image9.png"/></Relationships>
</file>

<file path=ppt/slides/_rels/slide71.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6.jpg"/><Relationship Id="rId4" Type="http://schemas.openxmlformats.org/officeDocument/2006/relationships/image" Target="../media/image45.jpg"/></Relationships>
</file>

<file path=ppt/slides/_rels/slide7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7.png"/><Relationship Id="rId5" Type="http://schemas.openxmlformats.org/officeDocument/2006/relationships/image" Target="../media/image11.png"/><Relationship Id="rId4" Type="http://schemas.openxmlformats.org/officeDocument/2006/relationships/image" Target="../media/image9.png"/></Relationships>
</file>

<file path=ppt/slides/_rels/slide73.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5.jpg"/><Relationship Id="rId5" Type="http://schemas.openxmlformats.org/officeDocument/2006/relationships/image" Target="../media/image14.jpg"/><Relationship Id="rId4" Type="http://schemas.openxmlformats.org/officeDocument/2006/relationships/image" Target="../media/image13.jpg"/></Relationships>
</file>

<file path=ppt/slides/_rels/slide74.xml.rels><?xml version="1.0" encoding="UTF-8" standalone="yes"?>
<Relationships xmlns="http://schemas.openxmlformats.org/package/2006/relationships"><Relationship Id="rId3" Type="http://schemas.openxmlformats.org/officeDocument/2006/relationships/image" Target="../media/image39.jpg"/><Relationship Id="rId7" Type="http://schemas.openxmlformats.org/officeDocument/2006/relationships/image" Target="../media/image49.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8.jpg"/><Relationship Id="rId5" Type="http://schemas.openxmlformats.org/officeDocument/2006/relationships/image" Target="../media/image40.jpg"/><Relationship Id="rId4" Type="http://schemas.openxmlformats.org/officeDocument/2006/relationships/image" Target="../media/image47.jpg"/></Relationships>
</file>

<file path=ppt/slides/_rels/slide75.xml.rels><?xml version="1.0" encoding="UTF-8" standalone="yes"?>
<Relationships xmlns="http://schemas.openxmlformats.org/package/2006/relationships"><Relationship Id="rId3" Type="http://schemas.openxmlformats.org/officeDocument/2006/relationships/image" Target="../media/image15.jpg"/><Relationship Id="rId7" Type="http://schemas.openxmlformats.org/officeDocument/2006/relationships/image" Target="../media/image45.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3.jpg"/><Relationship Id="rId5" Type="http://schemas.openxmlformats.org/officeDocument/2006/relationships/image" Target="../media/image44.jpg"/><Relationship Id="rId4" Type="http://schemas.openxmlformats.org/officeDocument/2006/relationships/image" Target="../media/image14.jpg"/></Relationships>
</file>

<file path=ppt/slides/_rels/slide76.xml.rels><?xml version="1.0" encoding="UTF-8" standalone="yes"?>
<Relationships xmlns="http://schemas.openxmlformats.org/package/2006/relationships"><Relationship Id="rId3" Type="http://schemas.openxmlformats.org/officeDocument/2006/relationships/image" Target="../media/image14.jpg"/><Relationship Id="rId7" Type="http://schemas.openxmlformats.org/officeDocument/2006/relationships/image" Target="../media/image16.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51.jpg"/><Relationship Id="rId5" Type="http://schemas.openxmlformats.org/officeDocument/2006/relationships/image" Target="../media/image37.jpg"/><Relationship Id="rId4" Type="http://schemas.openxmlformats.org/officeDocument/2006/relationships/image" Target="../media/image50.jpg"/></Relationships>
</file>

<file path=ppt/slides/_rels/slide77.xml.rels><?xml version="1.0" encoding="UTF-8" standalone="yes"?>
<Relationships xmlns="http://schemas.openxmlformats.org/package/2006/relationships"><Relationship Id="rId8" Type="http://schemas.openxmlformats.org/officeDocument/2006/relationships/image" Target="../media/image39.jpg"/><Relationship Id="rId3" Type="http://schemas.openxmlformats.org/officeDocument/2006/relationships/image" Target="../media/image40.jpg"/><Relationship Id="rId7"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9.xml"/><Relationship Id="rId6" Type="http://schemas.openxmlformats.org/officeDocument/2006/relationships/image" Target="../media/image51.jpg"/><Relationship Id="rId5" Type="http://schemas.openxmlformats.org/officeDocument/2006/relationships/image" Target="../media/image12.jpg"/><Relationship Id="rId10" Type="http://schemas.openxmlformats.org/officeDocument/2006/relationships/image" Target="../media/image44.jpg"/><Relationship Id="rId4" Type="http://schemas.openxmlformats.org/officeDocument/2006/relationships/image" Target="../media/image13.jpg"/><Relationship Id="rId9" Type="http://schemas.openxmlformats.org/officeDocument/2006/relationships/image" Target="../media/image47.jpg"/></Relationships>
</file>

<file path=ppt/slides/_rels/slide7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79.xml.rels><?xml version="1.0" encoding="UTF-8" standalone="yes"?>
<Relationships xmlns="http://schemas.openxmlformats.org/package/2006/relationships"><Relationship Id="rId8" Type="http://schemas.openxmlformats.org/officeDocument/2006/relationships/chart" Target="../charts/chart3.xml"/><Relationship Id="rId3" Type="http://schemas.openxmlformats.org/officeDocument/2006/relationships/image" Target="../media/image2.jpg"/><Relationship Id="rId7" Type="http://schemas.openxmlformats.org/officeDocument/2006/relationships/chart" Target="../charts/chart2.xml"/><Relationship Id="rId2" Type="http://schemas.openxmlformats.org/officeDocument/2006/relationships/notesSlide" Target="../notesSlides/notesSlide1.xml"/><Relationship Id="rId1" Type="http://schemas.openxmlformats.org/officeDocument/2006/relationships/slideLayout" Target="../slideLayouts/slideLayout20.xml"/><Relationship Id="rId6" Type="http://schemas.openxmlformats.org/officeDocument/2006/relationships/chart" Target="../charts/chart1.xml"/><Relationship Id="rId5" Type="http://schemas.openxmlformats.org/officeDocument/2006/relationships/image" Target="../media/image53.svg"/><Relationship Id="rId4" Type="http://schemas.openxmlformats.org/officeDocument/2006/relationships/image" Target="../media/image52.png"/></Relationships>
</file>

<file path=ppt/slides/_rels/slide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80.xml.rels><?xml version="1.0" encoding="UTF-8" standalone="yes"?>
<Relationships xmlns="http://schemas.openxmlformats.org/package/2006/relationships"><Relationship Id="rId3" Type="http://schemas.openxmlformats.org/officeDocument/2006/relationships/image" Target="../media/image54.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13.xml"/><Relationship Id="rId4" Type="http://schemas.openxmlformats.org/officeDocument/2006/relationships/image" Target="../media/image29.jpg"/></Relationships>
</file>

<file path=ppt/slides/_rels/slide8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6.png"/></Relationships>
</file>

<file path=ppt/slides/_rels/slide90.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46.jpg"/></Relationships>
</file>

<file path=ppt/slides/_rels/slide91.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46.jpg"/><Relationship Id="rId4" Type="http://schemas.openxmlformats.org/officeDocument/2006/relationships/image" Target="../media/image45.jpg"/></Relationships>
</file>

<file path=ppt/slides/_rels/slide9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30" name="Group 29">
            <a:extLst>
              <a:ext uri="{FF2B5EF4-FFF2-40B4-BE49-F238E27FC236}">
                <a16:creationId xmlns:a16="http://schemas.microsoft.com/office/drawing/2014/main" id="{900A48CA-3793-40DA-A339-F7EB9291C716}"/>
              </a:ext>
            </a:extLst>
          </p:cNvPr>
          <p:cNvGrpSpPr/>
          <p:nvPr/>
        </p:nvGrpSpPr>
        <p:grpSpPr>
          <a:xfrm>
            <a:off x="0" y="2190362"/>
            <a:ext cx="12192000" cy="1447800"/>
            <a:chOff x="0" y="2190362"/>
            <a:chExt cx="12192000" cy="1447800"/>
          </a:xfrm>
        </p:grpSpPr>
        <p:sp>
          <p:nvSpPr>
            <p:cNvPr id="23" name="Rectangle 22">
              <a:extLst>
                <a:ext uri="{FF2B5EF4-FFF2-40B4-BE49-F238E27FC236}">
                  <a16:creationId xmlns:a16="http://schemas.microsoft.com/office/drawing/2014/main" id="{340EDFD7-D683-47B9-B083-01817B61C324}"/>
                </a:ext>
              </a:extLst>
            </p:cNvPr>
            <p:cNvSpPr/>
            <p:nvPr/>
          </p:nvSpPr>
          <p:spPr>
            <a:xfrm rot="16200000">
              <a:off x="5372100" y="-3181738"/>
              <a:ext cx="1447800" cy="12192000"/>
            </a:xfrm>
            <a:prstGeom prst="rect">
              <a:avLst/>
            </a:prstGeom>
            <a:gradFill>
              <a:gsLst>
                <a:gs pos="50000">
                  <a:schemeClr val="tx1">
                    <a:alpha val="55000"/>
                  </a:schemeClr>
                </a:gs>
                <a:gs pos="86000">
                  <a:schemeClr val="tx1">
                    <a:alpha val="30000"/>
                  </a:schemeClr>
                </a:gs>
                <a:gs pos="70000">
                  <a:schemeClr val="tx1">
                    <a:alpha val="45000"/>
                  </a:schemeClr>
                </a:gs>
                <a:gs pos="100000">
                  <a:schemeClr val="tx1">
                    <a:alpha val="1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A06B65D4-AC26-4F64-9BE7-DC8A8EACF4CF}"/>
                </a:ext>
              </a:extLst>
            </p:cNvPr>
            <p:cNvGrpSpPr/>
            <p:nvPr/>
          </p:nvGrpSpPr>
          <p:grpSpPr>
            <a:xfrm>
              <a:off x="457200" y="2286000"/>
              <a:ext cx="8321040" cy="1291721"/>
              <a:chOff x="457200" y="2286000"/>
              <a:chExt cx="8321040" cy="1291721"/>
            </a:xfrm>
          </p:grpSpPr>
          <p:sp>
            <p:nvSpPr>
              <p:cNvPr id="25" name="Заголовок 1">
                <a:extLst>
                  <a:ext uri="{FF2B5EF4-FFF2-40B4-BE49-F238E27FC236}">
                    <a16:creationId xmlns:a16="http://schemas.microsoft.com/office/drawing/2014/main" id="{2C201D03-C915-4891-8B22-B0D6E81272D4}"/>
                  </a:ext>
                </a:extLst>
              </p:cNvPr>
              <p:cNvSpPr txBox="1">
                <a:spLocks/>
              </p:cNvSpPr>
              <p:nvPr/>
            </p:nvSpPr>
            <p:spPr>
              <a:xfrm>
                <a:off x="457200" y="2286000"/>
                <a:ext cx="6249401" cy="64008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26" name="Заголовок 1">
                <a:extLst>
                  <a:ext uri="{FF2B5EF4-FFF2-40B4-BE49-F238E27FC236}">
                    <a16:creationId xmlns:a16="http://schemas.microsoft.com/office/drawing/2014/main" id="{C4861942-F9BD-41C2-AC51-63F71ABA9F01}"/>
                  </a:ext>
                </a:extLst>
              </p:cNvPr>
              <p:cNvSpPr txBox="1">
                <a:spLocks/>
              </p:cNvSpPr>
              <p:nvPr/>
            </p:nvSpPr>
            <p:spPr>
              <a:xfrm>
                <a:off x="457200" y="2926080"/>
                <a:ext cx="5356630" cy="285326"/>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1800" dirty="0">
                    <a:solidFill>
                      <a:schemeClr val="bg1"/>
                    </a:solidFill>
                    <a:latin typeface="Candara" panose="020E0502030303020204" pitchFamily="34" charset="0"/>
                  </a:rPr>
                  <a:t>Presentation Subtitle</a:t>
                </a:r>
                <a:endParaRPr lang="ru-RU" sz="1800" dirty="0">
                  <a:solidFill>
                    <a:schemeClr val="bg1"/>
                  </a:solidFill>
                  <a:latin typeface="Candara" panose="020E0502030303020204" pitchFamily="34" charset="0"/>
                </a:endParaRPr>
              </a:p>
            </p:txBody>
          </p:sp>
          <p:sp>
            <p:nvSpPr>
              <p:cNvPr id="28" name="TextBox 27">
                <a:hlinkClick r:id="rId3"/>
                <a:extLst>
                  <a:ext uri="{FF2B5EF4-FFF2-40B4-BE49-F238E27FC236}">
                    <a16:creationId xmlns:a16="http://schemas.microsoft.com/office/drawing/2014/main" id="{A446424B-8C3D-48BA-A563-16BC72147EF4}"/>
                  </a:ext>
                </a:extLst>
              </p:cNvPr>
              <p:cNvSpPr txBox="1">
                <a:spLocks noChangeAspect="1"/>
              </p:cNvSpPr>
              <p:nvPr/>
            </p:nvSpPr>
            <p:spPr>
              <a:xfrm>
                <a:off x="6035040" y="3269944"/>
                <a:ext cx="2743200" cy="307777"/>
              </a:xfrm>
              <a:prstGeom prst="rect">
                <a:avLst/>
              </a:prstGeom>
              <a:noFill/>
              <a:effectLst/>
            </p:spPr>
            <p:txBody>
              <a:bodyPr wrap="square" rtlCol="0" anchor="ctr" anchorCtr="1">
                <a:spAutoFit/>
              </a:bodyPr>
              <a:lstStyle/>
              <a:p>
                <a:pPr algn="r"/>
                <a:r>
                  <a:rPr lang="en-US" sz="1400" i="1" dirty="0">
                    <a:solidFill>
                      <a:schemeClr val="bg1"/>
                    </a:solidFill>
                    <a:latin typeface="Candara" panose="020E0502030303020204" pitchFamily="34" charset="0"/>
                    <a:cs typeface="Estrangelo Edessa" panose="03080600000000000000" pitchFamily="66" charset="0"/>
                  </a:rPr>
                  <a:t>By James Sager – Sept 11, 2022</a:t>
                </a:r>
              </a:p>
            </p:txBody>
          </p:sp>
        </p:grpSp>
      </p:grpSp>
      <p:grpSp>
        <p:nvGrpSpPr>
          <p:cNvPr id="32" name="Group 31">
            <a:extLst>
              <a:ext uri="{FF2B5EF4-FFF2-40B4-BE49-F238E27FC236}">
                <a16:creationId xmlns:a16="http://schemas.microsoft.com/office/drawing/2014/main" id="{EFC22914-DAD5-445B-9F83-5CCD3B25799F}"/>
              </a:ext>
            </a:extLst>
          </p:cNvPr>
          <p:cNvGrpSpPr/>
          <p:nvPr/>
        </p:nvGrpSpPr>
        <p:grpSpPr>
          <a:xfrm>
            <a:off x="8902504" y="1676400"/>
            <a:ext cx="2922869" cy="2572125"/>
            <a:chOff x="8902504" y="1676400"/>
            <a:chExt cx="2922869" cy="2572125"/>
          </a:xfrm>
        </p:grpSpPr>
        <p:pic>
          <p:nvPicPr>
            <p:cNvPr id="16" name="Picture 15">
              <a:extLst>
                <a:ext uri="{FF2B5EF4-FFF2-40B4-BE49-F238E27FC236}">
                  <a16:creationId xmlns:a16="http://schemas.microsoft.com/office/drawing/2014/main" id="{239B1DE1-DF43-41BA-868F-BCAB419A8BAA}"/>
                </a:ext>
              </a:extLst>
            </p:cNvPr>
            <p:cNvPicPr preferRelativeResize="0">
              <a:picLocks/>
            </p:cNvPicPr>
            <p:nvPr/>
          </p:nvPicPr>
          <p:blipFill>
            <a:blip r:embed="rId4">
              <a:extLst>
                <a:ext uri="{28A0092B-C50C-407E-A947-70E740481C1C}">
                  <a14:useLocalDpi xmlns:a14="http://schemas.microsoft.com/office/drawing/2010/main" val="0"/>
                </a:ext>
              </a:extLst>
            </a:blip>
            <a:stretch>
              <a:fillRect/>
            </a:stretch>
          </p:blipFill>
          <p:spPr>
            <a:xfrm>
              <a:off x="8902504" y="1676400"/>
              <a:ext cx="2922869" cy="2572125"/>
            </a:xfrm>
            <a:prstGeom prst="rect">
              <a:avLst/>
            </a:prstGeom>
          </p:spPr>
        </p:pic>
        <p:pic>
          <p:nvPicPr>
            <p:cNvPr id="18" name="Picture 17">
              <a:extLst>
                <a:ext uri="{FF2B5EF4-FFF2-40B4-BE49-F238E27FC236}">
                  <a16:creationId xmlns:a16="http://schemas.microsoft.com/office/drawing/2014/main" id="{F30383B1-7061-4A00-AE74-3EA80241546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302756" y="2438350"/>
              <a:ext cx="2011680" cy="1048226"/>
            </a:xfrm>
            <a:prstGeom prst="rect">
              <a:avLst/>
            </a:prstGeom>
          </p:spPr>
        </p:pic>
      </p:grpSp>
      <p:grpSp>
        <p:nvGrpSpPr>
          <p:cNvPr id="31" name="Group 30">
            <a:extLst>
              <a:ext uri="{FF2B5EF4-FFF2-40B4-BE49-F238E27FC236}">
                <a16:creationId xmlns:a16="http://schemas.microsoft.com/office/drawing/2014/main" id="{D448F3DB-2212-49A6-B72B-B7AF728E2208}"/>
              </a:ext>
            </a:extLst>
          </p:cNvPr>
          <p:cNvGrpSpPr/>
          <p:nvPr/>
        </p:nvGrpSpPr>
        <p:grpSpPr>
          <a:xfrm>
            <a:off x="10156196" y="-9144"/>
            <a:ext cx="360143" cy="6867144"/>
            <a:chOff x="10156196" y="-9144"/>
            <a:chExt cx="360143" cy="6867144"/>
          </a:xfrm>
        </p:grpSpPr>
        <p:sp>
          <p:nvSpPr>
            <p:cNvPr id="19" name="Rectangle 18">
              <a:extLst>
                <a:ext uri="{FF2B5EF4-FFF2-40B4-BE49-F238E27FC236}">
                  <a16:creationId xmlns:a16="http://schemas.microsoft.com/office/drawing/2014/main" id="{3B4D44D3-0575-4EF8-B5C8-B07EBE78179D}"/>
                </a:ext>
              </a:extLst>
            </p:cNvPr>
            <p:cNvSpPr/>
            <p:nvPr/>
          </p:nvSpPr>
          <p:spPr>
            <a:xfrm>
              <a:off x="10159740" y="-9144"/>
              <a:ext cx="152400" cy="2103120"/>
            </a:xfrm>
            <a:prstGeom prst="rect">
              <a:avLst/>
            </a:prstGeom>
            <a:gradFill>
              <a:gsLst>
                <a:gs pos="50000">
                  <a:srgbClr val="E76C0F"/>
                </a:gs>
                <a:gs pos="86000">
                  <a:srgbClr val="E76C0F">
                    <a:alpha val="25000"/>
                  </a:srgbClr>
                </a:gs>
                <a:gs pos="70000">
                  <a:srgbClr val="E76C0F">
                    <a:alpha val="50000"/>
                  </a:srgbClr>
                </a:gs>
                <a:gs pos="100000">
                  <a:srgbClr val="E76C0F">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320644FF-A41C-4040-B78E-A6F0A3A88DE5}"/>
                </a:ext>
              </a:extLst>
            </p:cNvPr>
            <p:cNvSpPr/>
            <p:nvPr/>
          </p:nvSpPr>
          <p:spPr>
            <a:xfrm>
              <a:off x="10363939" y="-9144"/>
              <a:ext cx="152400" cy="2103120"/>
            </a:xfrm>
            <a:prstGeom prst="rect">
              <a:avLst/>
            </a:prstGeom>
            <a:gradFill>
              <a:gsLst>
                <a:gs pos="50000">
                  <a:srgbClr val="E44A25"/>
                </a:gs>
                <a:gs pos="86000">
                  <a:srgbClr val="E44A25">
                    <a:alpha val="25000"/>
                  </a:srgbClr>
                </a:gs>
                <a:gs pos="70000">
                  <a:srgbClr val="E44A25">
                    <a:alpha val="50000"/>
                  </a:srgbClr>
                </a:gs>
                <a:gs pos="100000">
                  <a:srgbClr val="E44A25">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0E0B9B9C-E73D-42DB-B26A-785AE2F166A2}"/>
                </a:ext>
              </a:extLst>
            </p:cNvPr>
            <p:cNvSpPr/>
            <p:nvPr/>
          </p:nvSpPr>
          <p:spPr>
            <a:xfrm rot="10800000">
              <a:off x="10156196" y="4023360"/>
              <a:ext cx="152400" cy="2834640"/>
            </a:xfrm>
            <a:prstGeom prst="rect">
              <a:avLst/>
            </a:prstGeom>
            <a:gradFill>
              <a:gsLst>
                <a:gs pos="50000">
                  <a:srgbClr val="CF3510"/>
                </a:gs>
                <a:gs pos="86000">
                  <a:srgbClr val="CF3510">
                    <a:alpha val="25000"/>
                  </a:srgbClr>
                </a:gs>
                <a:gs pos="70000">
                  <a:srgbClr val="CF3510">
                    <a:alpha val="50000"/>
                  </a:srgbClr>
                </a:gs>
                <a:gs pos="100000">
                  <a:srgbClr val="CF3510">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Rectangle 21">
              <a:extLst>
                <a:ext uri="{FF2B5EF4-FFF2-40B4-BE49-F238E27FC236}">
                  <a16:creationId xmlns:a16="http://schemas.microsoft.com/office/drawing/2014/main" id="{FBC5F8F9-7590-44A6-8519-7169D42C8A2B}"/>
                </a:ext>
              </a:extLst>
            </p:cNvPr>
            <p:cNvSpPr/>
            <p:nvPr/>
          </p:nvSpPr>
          <p:spPr>
            <a:xfrm rot="10800000">
              <a:off x="10363939" y="4023360"/>
              <a:ext cx="152400" cy="2834640"/>
            </a:xfrm>
            <a:prstGeom prst="rect">
              <a:avLst/>
            </a:prstGeom>
            <a:gradFill>
              <a:gsLst>
                <a:gs pos="50000">
                  <a:srgbClr val="BF2500"/>
                </a:gs>
                <a:gs pos="86000">
                  <a:srgbClr val="BF2500">
                    <a:alpha val="25000"/>
                  </a:srgbClr>
                </a:gs>
                <a:gs pos="70000">
                  <a:srgbClr val="BF2500">
                    <a:alpha val="50000"/>
                  </a:srgbClr>
                </a:gs>
                <a:gs pos="100000">
                  <a:srgbClr val="BF2500">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8831949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par>
                                <p:cTn id="8" presetID="16" presetClass="entr" presetSubtype="26" fill="hold" nodeType="withEffect">
                                  <p:stCondLst>
                                    <p:cond delay="0"/>
                                  </p:stCondLst>
                                  <p:childTnLst>
                                    <p:set>
                                      <p:cBhvr>
                                        <p:cTn id="9" dur="1" fill="hold">
                                          <p:stCondLst>
                                            <p:cond delay="0"/>
                                          </p:stCondLst>
                                        </p:cTn>
                                        <p:tgtEl>
                                          <p:spTgt spid="31"/>
                                        </p:tgtEl>
                                        <p:attrNameLst>
                                          <p:attrName>style.visibility</p:attrName>
                                        </p:attrNameLst>
                                      </p:cBhvr>
                                      <p:to>
                                        <p:strVal val="visible"/>
                                      </p:to>
                                    </p:set>
                                    <p:animEffect transition="in" filter="barn(inHorizontal)">
                                      <p:cBhvr>
                                        <p:cTn id="10" dur="1000"/>
                                        <p:tgtEl>
                                          <p:spTgt spid="31"/>
                                        </p:tgtEl>
                                      </p:cBhvr>
                                    </p:animEffect>
                                  </p:childTnLst>
                                </p:cTn>
                              </p:par>
                              <p:par>
                                <p:cTn id="11" presetID="2" presetClass="entr" presetSubtype="2" fill="hold" nodeType="withEffect">
                                  <p:stCondLst>
                                    <p:cond delay="0"/>
                                  </p:stCondLst>
                                  <p:childTnLst>
                                    <p:set>
                                      <p:cBhvr>
                                        <p:cTn id="12" dur="1" fill="hold">
                                          <p:stCondLst>
                                            <p:cond delay="0"/>
                                          </p:stCondLst>
                                        </p:cTn>
                                        <p:tgtEl>
                                          <p:spTgt spid="32"/>
                                        </p:tgtEl>
                                        <p:attrNameLst>
                                          <p:attrName>style.visibility</p:attrName>
                                        </p:attrNameLst>
                                      </p:cBhvr>
                                      <p:to>
                                        <p:strVal val="visible"/>
                                      </p:to>
                                    </p:set>
                                    <p:anim calcmode="lin" valueType="num">
                                      <p:cBhvr additive="base">
                                        <p:cTn id="13" dur="1000" fill="hold"/>
                                        <p:tgtEl>
                                          <p:spTgt spid="32"/>
                                        </p:tgtEl>
                                        <p:attrNameLst>
                                          <p:attrName>ppt_x</p:attrName>
                                        </p:attrNameLst>
                                      </p:cBhvr>
                                      <p:tavLst>
                                        <p:tav tm="0">
                                          <p:val>
                                            <p:strVal val="1+#ppt_w/2"/>
                                          </p:val>
                                        </p:tav>
                                        <p:tav tm="100000">
                                          <p:val>
                                            <p:strVal val="#ppt_x"/>
                                          </p:val>
                                        </p:tav>
                                      </p:tavLst>
                                    </p:anim>
                                    <p:anim calcmode="lin" valueType="num">
                                      <p:cBhvr additive="base">
                                        <p:cTn id="14" dur="100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40036EC3-0EA4-4FA1-BC53-DEFE0D01E8D1}"/>
              </a:ext>
            </a:extLst>
          </p:cNvPr>
          <p:cNvSpPr/>
          <p:nvPr/>
        </p:nvSpPr>
        <p:spPr>
          <a:xfrm rot="1320000">
            <a:off x="-494141" y="3856088"/>
            <a:ext cx="13180283" cy="76200"/>
          </a:xfrm>
          <a:custGeom>
            <a:avLst/>
            <a:gdLst>
              <a:gd name="connsiteX0" fmla="*/ 0 w 13180283"/>
              <a:gd name="connsiteY0" fmla="*/ 0 h 76200"/>
              <a:gd name="connsiteX1" fmla="*/ 13149496 w 13180283"/>
              <a:gd name="connsiteY1" fmla="*/ 0 h 76200"/>
              <a:gd name="connsiteX2" fmla="*/ 13180283 w 13180283"/>
              <a:gd name="connsiteY2" fmla="*/ 76200 h 76200"/>
              <a:gd name="connsiteX3" fmla="*/ 30787 w 13180283"/>
              <a:gd name="connsiteY3" fmla="*/ 76200 h 76200"/>
            </a:gdLst>
            <a:ahLst/>
            <a:cxnLst>
              <a:cxn ang="0">
                <a:pos x="connsiteX0" y="connsiteY0"/>
              </a:cxn>
              <a:cxn ang="0">
                <a:pos x="connsiteX1" y="connsiteY1"/>
              </a:cxn>
              <a:cxn ang="0">
                <a:pos x="connsiteX2" y="connsiteY2"/>
              </a:cxn>
              <a:cxn ang="0">
                <a:pos x="connsiteX3" y="connsiteY3"/>
              </a:cxn>
            </a:cxnLst>
            <a:rect l="l" t="t" r="r" b="b"/>
            <a:pathLst>
              <a:path w="13180283" h="76200">
                <a:moveTo>
                  <a:pt x="0" y="0"/>
                </a:moveTo>
                <a:lnTo>
                  <a:pt x="13149496" y="0"/>
                </a:lnTo>
                <a:lnTo>
                  <a:pt x="13180283" y="76200"/>
                </a:lnTo>
                <a:lnTo>
                  <a:pt x="30787" y="762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28CE1B8A-2684-4821-81CE-19DA3F316EAE}"/>
              </a:ext>
            </a:extLst>
          </p:cNvPr>
          <p:cNvGrpSpPr/>
          <p:nvPr/>
        </p:nvGrpSpPr>
        <p:grpSpPr>
          <a:xfrm>
            <a:off x="423841" y="1066800"/>
            <a:ext cx="2011680" cy="2011680"/>
            <a:chOff x="423841" y="1066800"/>
            <a:chExt cx="2011680" cy="2011680"/>
          </a:xfrm>
        </p:grpSpPr>
        <p:grpSp>
          <p:nvGrpSpPr>
            <p:cNvPr id="15" name="Group 14">
              <a:extLst>
                <a:ext uri="{FF2B5EF4-FFF2-40B4-BE49-F238E27FC236}">
                  <a16:creationId xmlns:a16="http://schemas.microsoft.com/office/drawing/2014/main" id="{F1CB75B4-B5D7-4555-A219-3D74AEC1CC19}"/>
                </a:ext>
              </a:extLst>
            </p:cNvPr>
            <p:cNvGrpSpPr>
              <a:grpSpLocks noChangeAspect="1"/>
            </p:cNvGrpSpPr>
            <p:nvPr/>
          </p:nvGrpSpPr>
          <p:grpSpPr>
            <a:xfrm>
              <a:off x="423841" y="1066800"/>
              <a:ext cx="2011680" cy="2011680"/>
              <a:chOff x="1611819" y="1851660"/>
              <a:chExt cx="960120" cy="960120"/>
            </a:xfrm>
            <a:effectLst>
              <a:outerShdw blurRad="63500" sx="102000" sy="102000" algn="ctr" rotWithShape="0">
                <a:prstClr val="black">
                  <a:alpha val="40000"/>
                </a:prstClr>
              </a:outerShdw>
            </a:effectLst>
          </p:grpSpPr>
          <p:sp>
            <p:nvSpPr>
              <p:cNvPr id="16" name="Oval 15">
                <a:extLst>
                  <a:ext uri="{FF2B5EF4-FFF2-40B4-BE49-F238E27FC236}">
                    <a16:creationId xmlns:a16="http://schemas.microsoft.com/office/drawing/2014/main" id="{A77F87E0-345A-4875-836C-7DDCE5529987}"/>
                  </a:ext>
                </a:extLst>
              </p:cNvPr>
              <p:cNvSpPr>
                <a:spLocks noChangeAspect="1"/>
              </p:cNvSpPr>
              <p:nvPr/>
            </p:nvSpPr>
            <p:spPr>
              <a:xfrm>
                <a:off x="1611819" y="1851660"/>
                <a:ext cx="960120" cy="960120"/>
              </a:xfrm>
              <a:prstGeom prst="ellipse">
                <a:avLst/>
              </a:pr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Oval 16">
                <a:extLst>
                  <a:ext uri="{FF2B5EF4-FFF2-40B4-BE49-F238E27FC236}">
                    <a16:creationId xmlns:a16="http://schemas.microsoft.com/office/drawing/2014/main" id="{0430BB1F-BD82-4CDA-80C2-B831DDC770C3}"/>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 name="Freeform 101">
              <a:extLst>
                <a:ext uri="{FF2B5EF4-FFF2-40B4-BE49-F238E27FC236}">
                  <a16:creationId xmlns:a16="http://schemas.microsoft.com/office/drawing/2014/main" id="{33C09432-ED99-44C2-AC13-1879FEE7E02C}"/>
                </a:ext>
              </a:extLst>
            </p:cNvPr>
            <p:cNvSpPr>
              <a:spLocks noChangeAspect="1" noEditPoints="1"/>
            </p:cNvSpPr>
            <p:nvPr/>
          </p:nvSpPr>
          <p:spPr bwMode="auto">
            <a:xfrm>
              <a:off x="1150062" y="1560565"/>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Text Box 10">
              <a:extLst>
                <a:ext uri="{FF2B5EF4-FFF2-40B4-BE49-F238E27FC236}">
                  <a16:creationId xmlns:a16="http://schemas.microsoft.com/office/drawing/2014/main" id="{99084016-EFE9-421B-864C-AB4CE77A1780}"/>
                </a:ext>
              </a:extLst>
            </p:cNvPr>
            <p:cNvSpPr txBox="1">
              <a:spLocks noChangeArrowheads="1"/>
            </p:cNvSpPr>
            <p:nvPr/>
          </p:nvSpPr>
          <p:spPr bwMode="auto">
            <a:xfrm>
              <a:off x="749656" y="2134827"/>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$2,718</a:t>
              </a:r>
            </a:p>
          </p:txBody>
        </p:sp>
      </p:grpSp>
      <p:sp>
        <p:nvSpPr>
          <p:cNvPr id="21" name="TextBox 20">
            <a:extLst>
              <a:ext uri="{FF2B5EF4-FFF2-40B4-BE49-F238E27FC236}">
                <a16:creationId xmlns:a16="http://schemas.microsoft.com/office/drawing/2014/main" id="{8CE22476-A655-462A-99E8-BCB4B0D4BD70}"/>
              </a:ext>
            </a:extLst>
          </p:cNvPr>
          <p:cNvSpPr txBox="1"/>
          <p:nvPr/>
        </p:nvSpPr>
        <p:spPr>
          <a:xfrm>
            <a:off x="277775" y="3255551"/>
            <a:ext cx="2303809" cy="1277273"/>
          </a:xfrm>
          <a:prstGeom prst="rect">
            <a:avLst/>
          </a:prstGeom>
          <a:noFill/>
        </p:spPr>
        <p:txBody>
          <a:bodyPr wrap="square" rtlCol="0">
            <a:spAutoFit/>
          </a:bodyPr>
          <a:lstStyle/>
          <a:p>
            <a:pPr algn="ctr"/>
            <a:r>
              <a:rPr lang="en-US" sz="1400" dirty="0">
                <a:solidFill>
                  <a:srgbClr val="FB8023"/>
                </a:solidFill>
                <a:latin typeface="Bernard MT Condensed" panose="02050806060905020404" pitchFamily="18" charset="0"/>
              </a:rPr>
              <a:t>LOREM IPSUM DOLOR </a:t>
            </a:r>
            <a:r>
              <a:rPr lang="en-US" sz="1500" dirty="0">
                <a:solidFill>
                  <a:srgbClr val="FB8023"/>
                </a:solidFill>
                <a:latin typeface="Bernard MT Condensed" panose="02050806060905020404" pitchFamily="18" charset="0"/>
              </a:rPr>
              <a:t>01</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1" name="TextBox 30">
            <a:extLst>
              <a:ext uri="{FF2B5EF4-FFF2-40B4-BE49-F238E27FC236}">
                <a16:creationId xmlns:a16="http://schemas.microsoft.com/office/drawing/2014/main" id="{4B070023-2EFE-4E12-9209-4475D1FD544C}"/>
              </a:ext>
            </a:extLst>
          </p:cNvPr>
          <p:cNvSpPr txBox="1"/>
          <p:nvPr/>
        </p:nvSpPr>
        <p:spPr>
          <a:xfrm>
            <a:off x="2523830" y="4082948"/>
            <a:ext cx="2303809" cy="1277273"/>
          </a:xfrm>
          <a:prstGeom prst="rect">
            <a:avLst/>
          </a:prstGeom>
          <a:noFill/>
        </p:spPr>
        <p:txBody>
          <a:bodyPr wrap="square" rtlCol="0">
            <a:spAutoFit/>
          </a:bodyPr>
          <a:lstStyle/>
          <a:p>
            <a:pPr algn="ctr"/>
            <a:r>
              <a:rPr lang="en-US" sz="1400" dirty="0">
                <a:solidFill>
                  <a:srgbClr val="E76C0F"/>
                </a:solidFill>
                <a:latin typeface="Bernard MT Condensed" panose="02050806060905020404" pitchFamily="18" charset="0"/>
              </a:rPr>
              <a:t>LOREM IPSUM DOLOR </a:t>
            </a:r>
            <a:r>
              <a:rPr lang="en-US" sz="1500" dirty="0">
                <a:solidFill>
                  <a:srgbClr val="E76C0F"/>
                </a:solidFill>
                <a:latin typeface="Bernard MT Condensed" panose="02050806060905020404" pitchFamily="18" charset="0"/>
              </a:rPr>
              <a:t>02</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41" name="TextBox 40">
            <a:extLst>
              <a:ext uri="{FF2B5EF4-FFF2-40B4-BE49-F238E27FC236}">
                <a16:creationId xmlns:a16="http://schemas.microsoft.com/office/drawing/2014/main" id="{789494B4-AF6E-40E9-9561-6E582C1C6948}"/>
              </a:ext>
            </a:extLst>
          </p:cNvPr>
          <p:cNvSpPr txBox="1"/>
          <p:nvPr/>
        </p:nvSpPr>
        <p:spPr>
          <a:xfrm>
            <a:off x="4760006" y="5128664"/>
            <a:ext cx="2303809" cy="1277273"/>
          </a:xfrm>
          <a:prstGeom prst="rect">
            <a:avLst/>
          </a:prstGeom>
          <a:noFill/>
        </p:spPr>
        <p:txBody>
          <a:bodyPr wrap="square" rtlCol="0">
            <a:spAutoFit/>
          </a:bodyPr>
          <a:lstStyle/>
          <a:p>
            <a:pPr algn="ctr"/>
            <a:r>
              <a:rPr lang="en-US" sz="1400" dirty="0">
                <a:solidFill>
                  <a:srgbClr val="E44A25"/>
                </a:solidFill>
                <a:latin typeface="Bernard MT Condensed" panose="02050806060905020404" pitchFamily="18" charset="0"/>
              </a:rPr>
              <a:t>LOREM IPSUM DOLOR </a:t>
            </a:r>
            <a:r>
              <a:rPr lang="en-US" sz="1500" dirty="0">
                <a:solidFill>
                  <a:srgbClr val="E44A25"/>
                </a:solidFill>
                <a:latin typeface="Bernard MT Condensed" panose="02050806060905020404" pitchFamily="18" charset="0"/>
              </a:rPr>
              <a:t>03</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0" name="TextBox 59">
            <a:extLst>
              <a:ext uri="{FF2B5EF4-FFF2-40B4-BE49-F238E27FC236}">
                <a16:creationId xmlns:a16="http://schemas.microsoft.com/office/drawing/2014/main" id="{32499EF0-BF41-4735-8BBB-72C14D0843E2}"/>
              </a:ext>
            </a:extLst>
          </p:cNvPr>
          <p:cNvSpPr txBox="1"/>
          <p:nvPr/>
        </p:nvSpPr>
        <p:spPr>
          <a:xfrm>
            <a:off x="7090035" y="2423160"/>
            <a:ext cx="2303809" cy="1277273"/>
          </a:xfrm>
          <a:prstGeom prst="rect">
            <a:avLst/>
          </a:prstGeom>
          <a:noFill/>
        </p:spPr>
        <p:txBody>
          <a:bodyPr wrap="square" rtlCol="0">
            <a:spAutoFit/>
          </a:bodyPr>
          <a:lstStyle/>
          <a:p>
            <a:pPr algn="ctr"/>
            <a:r>
              <a:rPr lang="en-US" sz="1400" dirty="0">
                <a:solidFill>
                  <a:srgbClr val="CF3510"/>
                </a:solidFill>
                <a:latin typeface="Bernard MT Condensed" panose="02050806060905020404" pitchFamily="18" charset="0"/>
              </a:rPr>
              <a:t>LOREM IPSUM DOLOR </a:t>
            </a:r>
            <a:r>
              <a:rPr lang="en-US" sz="1500" dirty="0">
                <a:solidFill>
                  <a:srgbClr val="CF3510"/>
                </a:solidFill>
                <a:latin typeface="Bernard MT Condensed" panose="02050806060905020404" pitchFamily="18" charset="0"/>
              </a:rPr>
              <a:t>04</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1" name="TextBox 60">
            <a:extLst>
              <a:ext uri="{FF2B5EF4-FFF2-40B4-BE49-F238E27FC236}">
                <a16:creationId xmlns:a16="http://schemas.microsoft.com/office/drawing/2014/main" id="{713E003F-8ED0-4245-82B6-088BF3DB2C5E}"/>
              </a:ext>
            </a:extLst>
          </p:cNvPr>
          <p:cNvSpPr txBox="1"/>
          <p:nvPr/>
        </p:nvSpPr>
        <p:spPr>
          <a:xfrm>
            <a:off x="9491073" y="3291840"/>
            <a:ext cx="2303809" cy="1277273"/>
          </a:xfrm>
          <a:prstGeom prst="rect">
            <a:avLst/>
          </a:prstGeom>
          <a:noFill/>
        </p:spPr>
        <p:txBody>
          <a:bodyPr wrap="square" rtlCol="0">
            <a:spAutoFit/>
          </a:bodyPr>
          <a:lstStyle/>
          <a:p>
            <a:pPr algn="ctr"/>
            <a:r>
              <a:rPr lang="en-US" sz="1400" dirty="0">
                <a:solidFill>
                  <a:srgbClr val="BF2500"/>
                </a:solidFill>
                <a:latin typeface="Bernard MT Condensed" panose="02050806060905020404" pitchFamily="18" charset="0"/>
              </a:rPr>
              <a:t>LOREM IPSUM DOLOR </a:t>
            </a:r>
            <a:r>
              <a:rPr lang="en-US" sz="1500" dirty="0">
                <a:solidFill>
                  <a:srgbClr val="BF2500"/>
                </a:solidFill>
                <a:latin typeface="Bernard MT Condensed" panose="02050806060905020404" pitchFamily="18" charset="0"/>
              </a:rPr>
              <a:t>05</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4" name="TextBox 63">
            <a:extLst>
              <a:ext uri="{FF2B5EF4-FFF2-40B4-BE49-F238E27FC236}">
                <a16:creationId xmlns:a16="http://schemas.microsoft.com/office/drawing/2014/main" id="{1086A0B1-EAC4-44A1-AE3F-6BF215F042E2}"/>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11" name="Group 10">
            <a:extLst>
              <a:ext uri="{FF2B5EF4-FFF2-40B4-BE49-F238E27FC236}">
                <a16:creationId xmlns:a16="http://schemas.microsoft.com/office/drawing/2014/main" id="{D66E620E-C358-4240-9B37-EA3415016339}"/>
              </a:ext>
            </a:extLst>
          </p:cNvPr>
          <p:cNvGrpSpPr>
            <a:grpSpLocks noChangeAspect="1"/>
          </p:cNvGrpSpPr>
          <p:nvPr/>
        </p:nvGrpSpPr>
        <p:grpSpPr>
          <a:xfrm>
            <a:off x="1791236" y="1057645"/>
            <a:ext cx="731520" cy="731520"/>
            <a:chOff x="1611819" y="1851660"/>
            <a:chExt cx="960120" cy="960120"/>
          </a:xfrm>
        </p:grpSpPr>
        <p:sp>
          <p:nvSpPr>
            <p:cNvPr id="12" name="Oval 11">
              <a:extLst>
                <a:ext uri="{FF2B5EF4-FFF2-40B4-BE49-F238E27FC236}">
                  <a16:creationId xmlns:a16="http://schemas.microsoft.com/office/drawing/2014/main" id="{86FD10C2-1B77-48F3-893C-4FB56A2992C3}"/>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5F8BAD49-973F-4740-942D-ED78C4081B51}"/>
                </a:ext>
              </a:extLst>
            </p:cNvPr>
            <p:cNvSpPr>
              <a:spLocks noChangeAspect="1"/>
            </p:cNvSpPr>
            <p:nvPr/>
          </p:nvSpPr>
          <p:spPr>
            <a:xfrm>
              <a:off x="1703259" y="1943100"/>
              <a:ext cx="777240" cy="777240"/>
            </a:xfrm>
            <a:prstGeom prst="ellipse">
              <a:avLst/>
            </a:pr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795DB508-E800-4763-A070-5C04584DA376}"/>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a:p>
              <a:pPr algn="ctr"/>
              <a:r>
                <a:rPr lang="en-US" sz="700" b="1" dirty="0">
                  <a:solidFill>
                    <a:schemeClr val="bg1"/>
                  </a:solidFill>
                </a:rPr>
                <a:t>OPTION</a:t>
              </a:r>
            </a:p>
          </p:txBody>
        </p:sp>
      </p:grpSp>
      <p:grpSp>
        <p:nvGrpSpPr>
          <p:cNvPr id="81" name="Group 80">
            <a:extLst>
              <a:ext uri="{FF2B5EF4-FFF2-40B4-BE49-F238E27FC236}">
                <a16:creationId xmlns:a16="http://schemas.microsoft.com/office/drawing/2014/main" id="{CD26C8C0-DA84-4A3A-BA21-EEED342DDDA7}"/>
              </a:ext>
            </a:extLst>
          </p:cNvPr>
          <p:cNvGrpSpPr/>
          <p:nvPr/>
        </p:nvGrpSpPr>
        <p:grpSpPr>
          <a:xfrm>
            <a:off x="2669896" y="1894197"/>
            <a:ext cx="2011680" cy="2011680"/>
            <a:chOff x="2669896" y="1894197"/>
            <a:chExt cx="2011680" cy="2011680"/>
          </a:xfrm>
        </p:grpSpPr>
        <p:grpSp>
          <p:nvGrpSpPr>
            <p:cNvPr id="65" name="Group 64">
              <a:extLst>
                <a:ext uri="{FF2B5EF4-FFF2-40B4-BE49-F238E27FC236}">
                  <a16:creationId xmlns:a16="http://schemas.microsoft.com/office/drawing/2014/main" id="{5874EBEA-5E42-4F17-8612-0CB91B7C569C}"/>
                </a:ext>
              </a:extLst>
            </p:cNvPr>
            <p:cNvGrpSpPr/>
            <p:nvPr/>
          </p:nvGrpSpPr>
          <p:grpSpPr>
            <a:xfrm>
              <a:off x="2669896" y="1894197"/>
              <a:ext cx="2011680" cy="2011680"/>
              <a:chOff x="2669896" y="1894197"/>
              <a:chExt cx="2011680" cy="2011680"/>
            </a:xfrm>
          </p:grpSpPr>
          <p:grpSp>
            <p:nvGrpSpPr>
              <p:cNvPr id="22" name="Group 21">
                <a:extLst>
                  <a:ext uri="{FF2B5EF4-FFF2-40B4-BE49-F238E27FC236}">
                    <a16:creationId xmlns:a16="http://schemas.microsoft.com/office/drawing/2014/main" id="{E07FA8D7-8D47-4864-944D-7F850324155C}"/>
                  </a:ext>
                </a:extLst>
              </p:cNvPr>
              <p:cNvGrpSpPr>
                <a:grpSpLocks noChangeAspect="1"/>
              </p:cNvGrpSpPr>
              <p:nvPr/>
            </p:nvGrpSpPr>
            <p:grpSpPr>
              <a:xfrm>
                <a:off x="2669896" y="1894197"/>
                <a:ext cx="2011680" cy="2011680"/>
                <a:chOff x="1611819" y="1851660"/>
                <a:chExt cx="960120" cy="960120"/>
              </a:xfrm>
              <a:effectLst>
                <a:outerShdw blurRad="63500" sx="102000" sy="102000" algn="ctr" rotWithShape="0">
                  <a:prstClr val="black">
                    <a:alpha val="40000"/>
                  </a:prstClr>
                </a:outerShdw>
              </a:effectLst>
            </p:grpSpPr>
            <p:sp>
              <p:nvSpPr>
                <p:cNvPr id="23" name="Oval 22">
                  <a:extLst>
                    <a:ext uri="{FF2B5EF4-FFF2-40B4-BE49-F238E27FC236}">
                      <a16:creationId xmlns:a16="http://schemas.microsoft.com/office/drawing/2014/main" id="{9C843949-1143-492F-8E7B-8940FA314D00}"/>
                    </a:ext>
                  </a:extLst>
                </p:cNvPr>
                <p:cNvSpPr>
                  <a:spLocks noChangeAspect="1"/>
                </p:cNvSpPr>
                <p:nvPr/>
              </p:nvSpPr>
              <p:spPr>
                <a:xfrm>
                  <a:off x="1611819" y="1851660"/>
                  <a:ext cx="960120" cy="960120"/>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Oval 23">
                  <a:extLst>
                    <a:ext uri="{FF2B5EF4-FFF2-40B4-BE49-F238E27FC236}">
                      <a16:creationId xmlns:a16="http://schemas.microsoft.com/office/drawing/2014/main" id="{188769F6-3F18-42A2-A140-AE912C19C63E}"/>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 Box 10">
                <a:extLst>
                  <a:ext uri="{FF2B5EF4-FFF2-40B4-BE49-F238E27FC236}">
                    <a16:creationId xmlns:a16="http://schemas.microsoft.com/office/drawing/2014/main" id="{A6B63622-C3D9-47B1-B212-87816F12E75C}"/>
                  </a:ext>
                </a:extLst>
              </p:cNvPr>
              <p:cNvSpPr txBox="1">
                <a:spLocks noChangeArrowheads="1"/>
              </p:cNvSpPr>
              <p:nvPr/>
            </p:nvSpPr>
            <p:spPr bwMode="auto">
              <a:xfrm>
                <a:off x="2995711" y="2962224"/>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$3,521</a:t>
                </a:r>
              </a:p>
            </p:txBody>
          </p:sp>
        </p:grpSp>
        <p:grpSp>
          <p:nvGrpSpPr>
            <p:cNvPr id="69" name="Group 68">
              <a:extLst>
                <a:ext uri="{FF2B5EF4-FFF2-40B4-BE49-F238E27FC236}">
                  <a16:creationId xmlns:a16="http://schemas.microsoft.com/office/drawing/2014/main" id="{AF809E5A-9CB1-49DB-9FFB-3EE37DF31E82}"/>
                </a:ext>
              </a:extLst>
            </p:cNvPr>
            <p:cNvGrpSpPr>
              <a:grpSpLocks noChangeAspect="1"/>
            </p:cNvGrpSpPr>
            <p:nvPr/>
          </p:nvGrpSpPr>
          <p:grpSpPr>
            <a:xfrm>
              <a:off x="3491931" y="2362931"/>
              <a:ext cx="497842" cy="457200"/>
              <a:chOff x="2828925" y="2020888"/>
              <a:chExt cx="311151" cy="285750"/>
            </a:xfrm>
            <a:solidFill>
              <a:srgbClr val="4D4D4D"/>
            </a:solidFill>
          </p:grpSpPr>
          <p:sp>
            <p:nvSpPr>
              <p:cNvPr id="70" name="Freeform 5">
                <a:extLst>
                  <a:ext uri="{FF2B5EF4-FFF2-40B4-BE49-F238E27FC236}">
                    <a16:creationId xmlns:a16="http://schemas.microsoft.com/office/drawing/2014/main" id="{741CE441-62BD-4511-AC2D-C4FE043928B7}"/>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6">
                <a:extLst>
                  <a:ext uri="{FF2B5EF4-FFF2-40B4-BE49-F238E27FC236}">
                    <a16:creationId xmlns:a16="http://schemas.microsoft.com/office/drawing/2014/main" id="{E37FABDA-7170-49C6-A286-9847FCD90B63}"/>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Oval 7">
                <a:extLst>
                  <a:ext uri="{FF2B5EF4-FFF2-40B4-BE49-F238E27FC236}">
                    <a16:creationId xmlns:a16="http://schemas.microsoft.com/office/drawing/2014/main" id="{7FF62BDB-E8FA-48DE-A847-7FC2BD103074}"/>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8">
                <a:extLst>
                  <a:ext uri="{FF2B5EF4-FFF2-40B4-BE49-F238E27FC236}">
                    <a16:creationId xmlns:a16="http://schemas.microsoft.com/office/drawing/2014/main" id="{79AFCDA3-FD63-4550-91F2-0C0A63050E0C}"/>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83" name="Group 82">
            <a:extLst>
              <a:ext uri="{FF2B5EF4-FFF2-40B4-BE49-F238E27FC236}">
                <a16:creationId xmlns:a16="http://schemas.microsoft.com/office/drawing/2014/main" id="{F3637E26-1C56-4418-A704-7968B6A714DC}"/>
              </a:ext>
            </a:extLst>
          </p:cNvPr>
          <p:cNvGrpSpPr/>
          <p:nvPr/>
        </p:nvGrpSpPr>
        <p:grpSpPr>
          <a:xfrm>
            <a:off x="7230560" y="3854312"/>
            <a:ext cx="2011680" cy="2011680"/>
            <a:chOff x="7230560" y="3854312"/>
            <a:chExt cx="2011680" cy="2011680"/>
          </a:xfrm>
        </p:grpSpPr>
        <p:grpSp>
          <p:nvGrpSpPr>
            <p:cNvPr id="67" name="Group 66">
              <a:extLst>
                <a:ext uri="{FF2B5EF4-FFF2-40B4-BE49-F238E27FC236}">
                  <a16:creationId xmlns:a16="http://schemas.microsoft.com/office/drawing/2014/main" id="{498557DA-CFC2-45E9-A44F-6AD272AF152F}"/>
                </a:ext>
              </a:extLst>
            </p:cNvPr>
            <p:cNvGrpSpPr/>
            <p:nvPr/>
          </p:nvGrpSpPr>
          <p:grpSpPr>
            <a:xfrm>
              <a:off x="7230560" y="3854312"/>
              <a:ext cx="2011680" cy="2011680"/>
              <a:chOff x="7230560" y="3854312"/>
              <a:chExt cx="2011680" cy="2011680"/>
            </a:xfrm>
          </p:grpSpPr>
          <p:grpSp>
            <p:nvGrpSpPr>
              <p:cNvPr id="42" name="Group 41">
                <a:extLst>
                  <a:ext uri="{FF2B5EF4-FFF2-40B4-BE49-F238E27FC236}">
                    <a16:creationId xmlns:a16="http://schemas.microsoft.com/office/drawing/2014/main" id="{9F721985-FAD0-48CF-8358-C0D89349B92E}"/>
                  </a:ext>
                </a:extLst>
              </p:cNvPr>
              <p:cNvGrpSpPr>
                <a:grpSpLocks noChangeAspect="1"/>
              </p:cNvGrpSpPr>
              <p:nvPr/>
            </p:nvGrpSpPr>
            <p:grpSpPr>
              <a:xfrm>
                <a:off x="7230560" y="3854312"/>
                <a:ext cx="2011680" cy="2011680"/>
                <a:chOff x="1611819" y="1851660"/>
                <a:chExt cx="960120" cy="960120"/>
              </a:xfrm>
              <a:effectLst>
                <a:outerShdw blurRad="63500" sx="102000" sy="102000" algn="ctr" rotWithShape="0">
                  <a:prstClr val="black">
                    <a:alpha val="40000"/>
                  </a:prstClr>
                </a:outerShdw>
              </a:effectLst>
            </p:grpSpPr>
            <p:sp>
              <p:nvSpPr>
                <p:cNvPr id="43" name="Oval 42">
                  <a:extLst>
                    <a:ext uri="{FF2B5EF4-FFF2-40B4-BE49-F238E27FC236}">
                      <a16:creationId xmlns:a16="http://schemas.microsoft.com/office/drawing/2014/main" id="{FAFAC158-EE78-4AC8-BD96-C4BA9FCD4A41}"/>
                    </a:ext>
                  </a:extLst>
                </p:cNvPr>
                <p:cNvSpPr>
                  <a:spLocks noChangeAspect="1"/>
                </p:cNvSpPr>
                <p:nvPr/>
              </p:nvSpPr>
              <p:spPr>
                <a:xfrm>
                  <a:off x="1611819" y="1851660"/>
                  <a:ext cx="960120" cy="960120"/>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Oval 43">
                  <a:extLst>
                    <a:ext uri="{FF2B5EF4-FFF2-40B4-BE49-F238E27FC236}">
                      <a16:creationId xmlns:a16="http://schemas.microsoft.com/office/drawing/2014/main" id="{38325B5F-01C1-4FF4-B84F-97F998ACC338}"/>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Text Box 10">
                <a:extLst>
                  <a:ext uri="{FF2B5EF4-FFF2-40B4-BE49-F238E27FC236}">
                    <a16:creationId xmlns:a16="http://schemas.microsoft.com/office/drawing/2014/main" id="{2B02F3FC-40FA-4C58-820C-C277637440A2}"/>
                  </a:ext>
                </a:extLst>
              </p:cNvPr>
              <p:cNvSpPr txBox="1">
                <a:spLocks noChangeArrowheads="1"/>
              </p:cNvSpPr>
              <p:nvPr/>
            </p:nvSpPr>
            <p:spPr bwMode="auto">
              <a:xfrm>
                <a:off x="7556375" y="4922339"/>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$2,594</a:t>
                </a:r>
              </a:p>
            </p:txBody>
          </p:sp>
        </p:grpSp>
        <p:sp>
          <p:nvSpPr>
            <p:cNvPr id="74" name="Freeform 223">
              <a:extLst>
                <a:ext uri="{FF2B5EF4-FFF2-40B4-BE49-F238E27FC236}">
                  <a16:creationId xmlns:a16="http://schemas.microsoft.com/office/drawing/2014/main" id="{2779433C-E7E0-475D-9280-E833D239EAF1}"/>
                </a:ext>
              </a:extLst>
            </p:cNvPr>
            <p:cNvSpPr>
              <a:spLocks noChangeAspect="1" noEditPoints="1"/>
            </p:cNvSpPr>
            <p:nvPr/>
          </p:nvSpPr>
          <p:spPr bwMode="auto">
            <a:xfrm>
              <a:off x="8003391" y="4310175"/>
              <a:ext cx="457200" cy="445911"/>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4" name="Group 83">
            <a:extLst>
              <a:ext uri="{FF2B5EF4-FFF2-40B4-BE49-F238E27FC236}">
                <a16:creationId xmlns:a16="http://schemas.microsoft.com/office/drawing/2014/main" id="{0E19B76C-963B-49B6-9CE8-531F47A29127}"/>
              </a:ext>
            </a:extLst>
          </p:cNvPr>
          <p:cNvGrpSpPr/>
          <p:nvPr/>
        </p:nvGrpSpPr>
        <p:grpSpPr>
          <a:xfrm>
            <a:off x="9633481" y="4723045"/>
            <a:ext cx="2011680" cy="2011680"/>
            <a:chOff x="9633481" y="4723045"/>
            <a:chExt cx="2011680" cy="2011680"/>
          </a:xfrm>
        </p:grpSpPr>
        <p:grpSp>
          <p:nvGrpSpPr>
            <p:cNvPr id="68" name="Group 67">
              <a:extLst>
                <a:ext uri="{FF2B5EF4-FFF2-40B4-BE49-F238E27FC236}">
                  <a16:creationId xmlns:a16="http://schemas.microsoft.com/office/drawing/2014/main" id="{3A34516D-3FDD-41C2-95A4-11F4416ED0C0}"/>
                </a:ext>
              </a:extLst>
            </p:cNvPr>
            <p:cNvGrpSpPr/>
            <p:nvPr/>
          </p:nvGrpSpPr>
          <p:grpSpPr>
            <a:xfrm>
              <a:off x="9633481" y="4723045"/>
              <a:ext cx="2011680" cy="2011680"/>
              <a:chOff x="9633481" y="4723045"/>
              <a:chExt cx="2011680" cy="2011680"/>
            </a:xfrm>
          </p:grpSpPr>
          <p:grpSp>
            <p:nvGrpSpPr>
              <p:cNvPr id="51" name="Group 50">
                <a:extLst>
                  <a:ext uri="{FF2B5EF4-FFF2-40B4-BE49-F238E27FC236}">
                    <a16:creationId xmlns:a16="http://schemas.microsoft.com/office/drawing/2014/main" id="{73F915AA-4272-4BBD-93DE-64601ECD995B}"/>
                  </a:ext>
                </a:extLst>
              </p:cNvPr>
              <p:cNvGrpSpPr>
                <a:grpSpLocks noChangeAspect="1"/>
              </p:cNvGrpSpPr>
              <p:nvPr/>
            </p:nvGrpSpPr>
            <p:grpSpPr>
              <a:xfrm>
                <a:off x="9633481" y="4723045"/>
                <a:ext cx="2011680" cy="2011680"/>
                <a:chOff x="1611819" y="1851660"/>
                <a:chExt cx="960120" cy="960120"/>
              </a:xfrm>
              <a:effectLst>
                <a:outerShdw blurRad="63500" sx="102000" sy="102000" algn="ctr" rotWithShape="0">
                  <a:prstClr val="black">
                    <a:alpha val="40000"/>
                  </a:prstClr>
                </a:outerShdw>
              </a:effectLst>
            </p:grpSpPr>
            <p:sp>
              <p:nvSpPr>
                <p:cNvPr id="52" name="Oval 51">
                  <a:extLst>
                    <a:ext uri="{FF2B5EF4-FFF2-40B4-BE49-F238E27FC236}">
                      <a16:creationId xmlns:a16="http://schemas.microsoft.com/office/drawing/2014/main" id="{7B554986-E708-4563-8031-FE5108FA90F6}"/>
                    </a:ext>
                  </a:extLst>
                </p:cNvPr>
                <p:cNvSpPr>
                  <a:spLocks noChangeAspect="1"/>
                </p:cNvSpPr>
                <p:nvPr/>
              </p:nvSpPr>
              <p:spPr>
                <a:xfrm>
                  <a:off x="1611819" y="1851660"/>
                  <a:ext cx="960120" cy="960120"/>
                </a:xfrm>
                <a:prstGeom prst="ellipse">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Oval 52">
                  <a:extLst>
                    <a:ext uri="{FF2B5EF4-FFF2-40B4-BE49-F238E27FC236}">
                      <a16:creationId xmlns:a16="http://schemas.microsoft.com/office/drawing/2014/main" id="{05D564F2-E70F-4D91-8773-F27ED001A290}"/>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 Box 10">
                <a:extLst>
                  <a:ext uri="{FF2B5EF4-FFF2-40B4-BE49-F238E27FC236}">
                    <a16:creationId xmlns:a16="http://schemas.microsoft.com/office/drawing/2014/main" id="{8A128850-8BBE-4CF1-9F50-B40319761F8A}"/>
                  </a:ext>
                </a:extLst>
              </p:cNvPr>
              <p:cNvSpPr txBox="1">
                <a:spLocks noChangeArrowheads="1"/>
              </p:cNvSpPr>
              <p:nvPr/>
            </p:nvSpPr>
            <p:spPr bwMode="auto">
              <a:xfrm>
                <a:off x="9959296" y="5791072"/>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$2,983</a:t>
                </a:r>
              </a:p>
            </p:txBody>
          </p:sp>
        </p:grpSp>
        <p:sp>
          <p:nvSpPr>
            <p:cNvPr id="75" name="Freeform 131">
              <a:extLst>
                <a:ext uri="{FF2B5EF4-FFF2-40B4-BE49-F238E27FC236}">
                  <a16:creationId xmlns:a16="http://schemas.microsoft.com/office/drawing/2014/main" id="{688BF6C5-0E05-4ECD-86D3-190AA485387A}"/>
                </a:ext>
              </a:extLst>
            </p:cNvPr>
            <p:cNvSpPr>
              <a:spLocks noChangeAspect="1" noEditPoints="1"/>
            </p:cNvSpPr>
            <p:nvPr/>
          </p:nvSpPr>
          <p:spPr bwMode="auto">
            <a:xfrm>
              <a:off x="10406312" y="5229216"/>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2" name="Group 81">
            <a:extLst>
              <a:ext uri="{FF2B5EF4-FFF2-40B4-BE49-F238E27FC236}">
                <a16:creationId xmlns:a16="http://schemas.microsoft.com/office/drawing/2014/main" id="{EAD1BBA3-CB66-453C-82D9-9152A28FFBC0}"/>
              </a:ext>
            </a:extLst>
          </p:cNvPr>
          <p:cNvGrpSpPr/>
          <p:nvPr/>
        </p:nvGrpSpPr>
        <p:grpSpPr>
          <a:xfrm>
            <a:off x="4906072" y="2939913"/>
            <a:ext cx="2011680" cy="2011680"/>
            <a:chOff x="4906072" y="2939913"/>
            <a:chExt cx="2011680" cy="2011680"/>
          </a:xfrm>
        </p:grpSpPr>
        <p:grpSp>
          <p:nvGrpSpPr>
            <p:cNvPr id="66" name="Group 65">
              <a:extLst>
                <a:ext uri="{FF2B5EF4-FFF2-40B4-BE49-F238E27FC236}">
                  <a16:creationId xmlns:a16="http://schemas.microsoft.com/office/drawing/2014/main" id="{142DFAF7-A057-4631-8268-B0CB1C17CF3C}"/>
                </a:ext>
              </a:extLst>
            </p:cNvPr>
            <p:cNvGrpSpPr/>
            <p:nvPr/>
          </p:nvGrpSpPr>
          <p:grpSpPr>
            <a:xfrm>
              <a:off x="4906072" y="2939913"/>
              <a:ext cx="2011680" cy="2011680"/>
              <a:chOff x="4906072" y="2939913"/>
              <a:chExt cx="2011680" cy="2011680"/>
            </a:xfrm>
          </p:grpSpPr>
          <p:grpSp>
            <p:nvGrpSpPr>
              <p:cNvPr id="32" name="Group 31">
                <a:extLst>
                  <a:ext uri="{FF2B5EF4-FFF2-40B4-BE49-F238E27FC236}">
                    <a16:creationId xmlns:a16="http://schemas.microsoft.com/office/drawing/2014/main" id="{B9437FB0-77AB-430D-9470-D15FE7A03BF1}"/>
                  </a:ext>
                </a:extLst>
              </p:cNvPr>
              <p:cNvGrpSpPr>
                <a:grpSpLocks noChangeAspect="1"/>
              </p:cNvGrpSpPr>
              <p:nvPr/>
            </p:nvGrpSpPr>
            <p:grpSpPr>
              <a:xfrm>
                <a:off x="4906072" y="2939913"/>
                <a:ext cx="2011680" cy="2011680"/>
                <a:chOff x="1611819" y="1851660"/>
                <a:chExt cx="960120" cy="960120"/>
              </a:xfrm>
              <a:effectLst>
                <a:outerShdw blurRad="63500" sx="102000" sy="102000" algn="ctr" rotWithShape="0">
                  <a:prstClr val="black">
                    <a:alpha val="40000"/>
                  </a:prstClr>
                </a:outerShdw>
              </a:effectLst>
            </p:grpSpPr>
            <p:sp>
              <p:nvSpPr>
                <p:cNvPr id="33" name="Oval 32">
                  <a:extLst>
                    <a:ext uri="{FF2B5EF4-FFF2-40B4-BE49-F238E27FC236}">
                      <a16:creationId xmlns:a16="http://schemas.microsoft.com/office/drawing/2014/main" id="{04A6C79F-1EB7-41BD-89CB-CE9F363D65F1}"/>
                    </a:ext>
                  </a:extLst>
                </p:cNvPr>
                <p:cNvSpPr>
                  <a:spLocks noChangeAspect="1"/>
                </p:cNvSpPr>
                <p:nvPr/>
              </p:nvSpPr>
              <p:spPr>
                <a:xfrm>
                  <a:off x="1611819" y="1851660"/>
                  <a:ext cx="960120" cy="960120"/>
                </a:xfrm>
                <a:prstGeom prst="ellipse">
                  <a:avLst/>
                </a:pr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Oval 33">
                  <a:extLst>
                    <a:ext uri="{FF2B5EF4-FFF2-40B4-BE49-F238E27FC236}">
                      <a16:creationId xmlns:a16="http://schemas.microsoft.com/office/drawing/2014/main" id="{A40A6E18-08A4-4434-B483-5385ED277502}"/>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 Box 10">
                <a:extLst>
                  <a:ext uri="{FF2B5EF4-FFF2-40B4-BE49-F238E27FC236}">
                    <a16:creationId xmlns:a16="http://schemas.microsoft.com/office/drawing/2014/main" id="{23E48888-29A1-4F64-A931-A8A3E2D98943}"/>
                  </a:ext>
                </a:extLst>
              </p:cNvPr>
              <p:cNvSpPr txBox="1">
                <a:spLocks noChangeArrowheads="1"/>
              </p:cNvSpPr>
              <p:nvPr/>
            </p:nvSpPr>
            <p:spPr bwMode="auto">
              <a:xfrm>
                <a:off x="5231887" y="4007940"/>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$1,792</a:t>
                </a:r>
              </a:p>
            </p:txBody>
          </p:sp>
        </p:grpSp>
        <p:grpSp>
          <p:nvGrpSpPr>
            <p:cNvPr id="76" name="Group 85">
              <a:extLst>
                <a:ext uri="{FF2B5EF4-FFF2-40B4-BE49-F238E27FC236}">
                  <a16:creationId xmlns:a16="http://schemas.microsoft.com/office/drawing/2014/main" id="{31866730-E055-4CFE-A8D7-AF1621EAE866}"/>
                </a:ext>
              </a:extLst>
            </p:cNvPr>
            <p:cNvGrpSpPr>
              <a:grpSpLocks noChangeAspect="1"/>
            </p:cNvGrpSpPr>
            <p:nvPr/>
          </p:nvGrpSpPr>
          <p:grpSpPr>
            <a:xfrm>
              <a:off x="5700389" y="3436212"/>
              <a:ext cx="411480" cy="440309"/>
              <a:chOff x="3911601" y="3687763"/>
              <a:chExt cx="249238" cy="266700"/>
            </a:xfrm>
            <a:solidFill>
              <a:srgbClr val="4D4D4D"/>
            </a:solidFill>
          </p:grpSpPr>
          <p:sp>
            <p:nvSpPr>
              <p:cNvPr id="77" name="Freeform 33">
                <a:extLst>
                  <a:ext uri="{FF2B5EF4-FFF2-40B4-BE49-F238E27FC236}">
                    <a16:creationId xmlns:a16="http://schemas.microsoft.com/office/drawing/2014/main" id="{73239F74-CE82-450A-ADFD-CA12CF1B31FA}"/>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34">
                <a:extLst>
                  <a:ext uri="{FF2B5EF4-FFF2-40B4-BE49-F238E27FC236}">
                    <a16:creationId xmlns:a16="http://schemas.microsoft.com/office/drawing/2014/main" id="{B4475E2B-1B90-479F-A2CA-F9AE6AFE31C9}"/>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5">
                <a:extLst>
                  <a:ext uri="{FF2B5EF4-FFF2-40B4-BE49-F238E27FC236}">
                    <a16:creationId xmlns:a16="http://schemas.microsoft.com/office/drawing/2014/main" id="{8CB39F46-FC30-476B-995F-4DA8FCFE42A0}"/>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6">
                <a:extLst>
                  <a:ext uri="{FF2B5EF4-FFF2-40B4-BE49-F238E27FC236}">
                    <a16:creationId xmlns:a16="http://schemas.microsoft.com/office/drawing/2014/main" id="{D43F93FE-BA8B-40AC-BAEC-01221B207402}"/>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25" name="Group 24">
            <a:extLst>
              <a:ext uri="{FF2B5EF4-FFF2-40B4-BE49-F238E27FC236}">
                <a16:creationId xmlns:a16="http://schemas.microsoft.com/office/drawing/2014/main" id="{7B0E8248-B683-4986-8F44-8288ED7E11E3}"/>
              </a:ext>
            </a:extLst>
          </p:cNvPr>
          <p:cNvGrpSpPr>
            <a:grpSpLocks noChangeAspect="1"/>
          </p:cNvGrpSpPr>
          <p:nvPr/>
        </p:nvGrpSpPr>
        <p:grpSpPr>
          <a:xfrm>
            <a:off x="4037291" y="1885042"/>
            <a:ext cx="731520" cy="731520"/>
            <a:chOff x="1611819" y="1851660"/>
            <a:chExt cx="960120" cy="960120"/>
          </a:xfrm>
        </p:grpSpPr>
        <p:sp>
          <p:nvSpPr>
            <p:cNvPr id="26" name="Oval 25">
              <a:extLst>
                <a:ext uri="{FF2B5EF4-FFF2-40B4-BE49-F238E27FC236}">
                  <a16:creationId xmlns:a16="http://schemas.microsoft.com/office/drawing/2014/main" id="{20742827-A8A9-4B36-B45D-51207498BC9B}"/>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2D96BE5-99AC-4471-8D88-77A815ABB338}"/>
                </a:ext>
              </a:extLst>
            </p:cNvPr>
            <p:cNvSpPr>
              <a:spLocks noChangeAspect="1"/>
            </p:cNvSpPr>
            <p:nvPr/>
          </p:nvSpPr>
          <p:spPr>
            <a:xfrm>
              <a:off x="1703259" y="1943100"/>
              <a:ext cx="777240" cy="777240"/>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571CFBA-6C7A-42C6-8311-90C4220CF10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a:p>
              <a:pPr algn="ctr"/>
              <a:r>
                <a:rPr lang="en-US" sz="700" b="1" dirty="0">
                  <a:solidFill>
                    <a:schemeClr val="bg1"/>
                  </a:solidFill>
                </a:rPr>
                <a:t>OPTION</a:t>
              </a:r>
            </a:p>
          </p:txBody>
        </p:sp>
      </p:grpSp>
      <p:grpSp>
        <p:nvGrpSpPr>
          <p:cNvPr id="35" name="Group 34">
            <a:extLst>
              <a:ext uri="{FF2B5EF4-FFF2-40B4-BE49-F238E27FC236}">
                <a16:creationId xmlns:a16="http://schemas.microsoft.com/office/drawing/2014/main" id="{AABC10AE-013A-4333-A511-CB94DC6A9ADF}"/>
              </a:ext>
            </a:extLst>
          </p:cNvPr>
          <p:cNvGrpSpPr>
            <a:grpSpLocks noChangeAspect="1"/>
          </p:cNvGrpSpPr>
          <p:nvPr/>
        </p:nvGrpSpPr>
        <p:grpSpPr>
          <a:xfrm>
            <a:off x="6273467" y="2930758"/>
            <a:ext cx="731520" cy="731520"/>
            <a:chOff x="1611819" y="1851660"/>
            <a:chExt cx="960120" cy="960120"/>
          </a:xfrm>
        </p:grpSpPr>
        <p:sp>
          <p:nvSpPr>
            <p:cNvPr id="36" name="Oval 35">
              <a:extLst>
                <a:ext uri="{FF2B5EF4-FFF2-40B4-BE49-F238E27FC236}">
                  <a16:creationId xmlns:a16="http://schemas.microsoft.com/office/drawing/2014/main" id="{6D3CCA17-E06E-4A56-912B-662D9818F1D7}"/>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EED8AD52-8DA4-4BB6-86FA-57D3DE56B37F}"/>
                </a:ext>
              </a:extLst>
            </p:cNvPr>
            <p:cNvSpPr>
              <a:spLocks noChangeAspect="1"/>
            </p:cNvSpPr>
            <p:nvPr/>
          </p:nvSpPr>
          <p:spPr>
            <a:xfrm>
              <a:off x="1703259" y="1943100"/>
              <a:ext cx="777240" cy="777240"/>
            </a:xfrm>
            <a:prstGeom prst="ellipse">
              <a:avLst/>
            </a:pr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DD18E5D-1907-466A-9E76-7B129AAC18CE}"/>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a:p>
              <a:pPr algn="ctr"/>
              <a:r>
                <a:rPr lang="en-US" sz="700" b="1" dirty="0">
                  <a:solidFill>
                    <a:schemeClr val="bg1"/>
                  </a:solidFill>
                </a:rPr>
                <a:t>OPTION</a:t>
              </a:r>
            </a:p>
          </p:txBody>
        </p:sp>
      </p:grpSp>
      <p:grpSp>
        <p:nvGrpSpPr>
          <p:cNvPr id="45" name="Group 44">
            <a:extLst>
              <a:ext uri="{FF2B5EF4-FFF2-40B4-BE49-F238E27FC236}">
                <a16:creationId xmlns:a16="http://schemas.microsoft.com/office/drawing/2014/main" id="{E9853DBC-178C-4880-8BE3-F126E20BF155}"/>
              </a:ext>
            </a:extLst>
          </p:cNvPr>
          <p:cNvGrpSpPr>
            <a:grpSpLocks noChangeAspect="1"/>
          </p:cNvGrpSpPr>
          <p:nvPr/>
        </p:nvGrpSpPr>
        <p:grpSpPr>
          <a:xfrm>
            <a:off x="8597955" y="3845157"/>
            <a:ext cx="731520" cy="731520"/>
            <a:chOff x="1611819" y="1851660"/>
            <a:chExt cx="960120" cy="960120"/>
          </a:xfrm>
        </p:grpSpPr>
        <p:sp>
          <p:nvSpPr>
            <p:cNvPr id="46" name="Oval 45">
              <a:extLst>
                <a:ext uri="{FF2B5EF4-FFF2-40B4-BE49-F238E27FC236}">
                  <a16:creationId xmlns:a16="http://schemas.microsoft.com/office/drawing/2014/main" id="{982460B5-350D-4860-89D2-DD16AA74BA9A}"/>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F8D9288-6558-4F79-AE1E-B37406CC31FB}"/>
                </a:ext>
              </a:extLst>
            </p:cNvPr>
            <p:cNvSpPr>
              <a:spLocks noChangeAspect="1"/>
            </p:cNvSpPr>
            <p:nvPr/>
          </p:nvSpPr>
          <p:spPr>
            <a:xfrm>
              <a:off x="1703259" y="1943100"/>
              <a:ext cx="777240" cy="777240"/>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97F90F75-1B31-4597-B518-C8E72E46B36A}"/>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04</a:t>
              </a:r>
            </a:p>
            <a:p>
              <a:pPr algn="ctr"/>
              <a:r>
                <a:rPr lang="en-US" sz="700" b="1" dirty="0">
                  <a:solidFill>
                    <a:schemeClr val="bg1"/>
                  </a:solidFill>
                </a:rPr>
                <a:t>OPTION</a:t>
              </a:r>
            </a:p>
          </p:txBody>
        </p:sp>
      </p:grpSp>
      <p:grpSp>
        <p:nvGrpSpPr>
          <p:cNvPr id="54" name="Group 53">
            <a:extLst>
              <a:ext uri="{FF2B5EF4-FFF2-40B4-BE49-F238E27FC236}">
                <a16:creationId xmlns:a16="http://schemas.microsoft.com/office/drawing/2014/main" id="{DDB8B6D4-D5F0-4914-9A40-C6EEB7A20F5F}"/>
              </a:ext>
            </a:extLst>
          </p:cNvPr>
          <p:cNvGrpSpPr>
            <a:grpSpLocks noChangeAspect="1"/>
          </p:cNvGrpSpPr>
          <p:nvPr/>
        </p:nvGrpSpPr>
        <p:grpSpPr>
          <a:xfrm>
            <a:off x="11000876" y="4713890"/>
            <a:ext cx="731520" cy="731520"/>
            <a:chOff x="1611819" y="1851660"/>
            <a:chExt cx="960120" cy="960120"/>
          </a:xfrm>
        </p:grpSpPr>
        <p:sp>
          <p:nvSpPr>
            <p:cNvPr id="55" name="Oval 54">
              <a:extLst>
                <a:ext uri="{FF2B5EF4-FFF2-40B4-BE49-F238E27FC236}">
                  <a16:creationId xmlns:a16="http://schemas.microsoft.com/office/drawing/2014/main" id="{8A144BCF-EB62-4253-BAA4-A6AE3FF7C90E}"/>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2ED34F6B-BD0E-4F2E-A066-30EF0739B117}"/>
                </a:ext>
              </a:extLst>
            </p:cNvPr>
            <p:cNvSpPr>
              <a:spLocks noChangeAspect="1"/>
            </p:cNvSpPr>
            <p:nvPr/>
          </p:nvSpPr>
          <p:spPr>
            <a:xfrm>
              <a:off x="1703259" y="1943100"/>
              <a:ext cx="777240" cy="777240"/>
            </a:xfrm>
            <a:prstGeom prst="ellipse">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A6408424-FF54-41EF-A2A1-023D0EAC174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05</a:t>
              </a:r>
            </a:p>
            <a:p>
              <a:pPr algn="ctr"/>
              <a:r>
                <a:rPr lang="en-US" sz="700" b="1" dirty="0">
                  <a:solidFill>
                    <a:schemeClr val="bg1"/>
                  </a:solidFill>
                </a:rPr>
                <a:t>OPTION</a:t>
              </a:r>
            </a:p>
          </p:txBody>
        </p:sp>
      </p:grpSp>
    </p:spTree>
    <p:extLst>
      <p:ext uri="{BB962C8B-B14F-4D97-AF65-F5344CB8AC3E}">
        <p14:creationId xmlns:p14="http://schemas.microsoft.com/office/powerpoint/2010/main" val="3430060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right)">
                                      <p:cBhvr>
                                        <p:cTn id="7" dur="1000"/>
                                        <p:tgtEl>
                                          <p:spTgt spid="64"/>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1000"/>
                                        <p:tgtEl>
                                          <p:spTgt spid="10"/>
                                        </p:tgtEl>
                                      </p:cBhvr>
                                    </p:animEffect>
                                    <p:anim calcmode="lin" valueType="num">
                                      <p:cBhvr>
                                        <p:cTn id="12" dur="1000" fill="hold"/>
                                        <p:tgtEl>
                                          <p:spTgt spid="10"/>
                                        </p:tgtEl>
                                        <p:attrNameLst>
                                          <p:attrName>ppt_x</p:attrName>
                                        </p:attrNameLst>
                                      </p:cBhvr>
                                      <p:tavLst>
                                        <p:tav tm="0">
                                          <p:val>
                                            <p:strVal val="#ppt_x"/>
                                          </p:val>
                                        </p:tav>
                                        <p:tav tm="100000">
                                          <p:val>
                                            <p:strVal val="#ppt_x"/>
                                          </p:val>
                                        </p:tav>
                                      </p:tavLst>
                                    </p:anim>
                                    <p:anim calcmode="lin" valueType="num">
                                      <p:cBhvr>
                                        <p:cTn id="13" dur="1000" fill="hold"/>
                                        <p:tgtEl>
                                          <p:spTgt spid="1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53" presetClass="entr" presetSubtype="16"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1000" fill="hold"/>
                                        <p:tgtEl>
                                          <p:spTgt spid="4"/>
                                        </p:tgtEl>
                                        <p:attrNameLst>
                                          <p:attrName>ppt_w</p:attrName>
                                        </p:attrNameLst>
                                      </p:cBhvr>
                                      <p:tavLst>
                                        <p:tav tm="0">
                                          <p:val>
                                            <p:fltVal val="0"/>
                                          </p:val>
                                        </p:tav>
                                        <p:tav tm="100000">
                                          <p:val>
                                            <p:strVal val="#ppt_w"/>
                                          </p:val>
                                        </p:tav>
                                      </p:tavLst>
                                    </p:anim>
                                    <p:anim calcmode="lin" valueType="num">
                                      <p:cBhvr>
                                        <p:cTn id="18" dur="1000" fill="hold"/>
                                        <p:tgtEl>
                                          <p:spTgt spid="4"/>
                                        </p:tgtEl>
                                        <p:attrNameLst>
                                          <p:attrName>ppt_h</p:attrName>
                                        </p:attrNameLst>
                                      </p:cBhvr>
                                      <p:tavLst>
                                        <p:tav tm="0">
                                          <p:val>
                                            <p:fltVal val="0"/>
                                          </p:val>
                                        </p:tav>
                                        <p:tav tm="100000">
                                          <p:val>
                                            <p:strVal val="#ppt_h"/>
                                          </p:val>
                                        </p:tav>
                                      </p:tavLst>
                                    </p:anim>
                                    <p:animEffect transition="in" filter="fade">
                                      <p:cBhvr>
                                        <p:cTn id="19" dur="1000"/>
                                        <p:tgtEl>
                                          <p:spTgt spid="4"/>
                                        </p:tgtEl>
                                      </p:cBhvr>
                                    </p:animEffect>
                                  </p:childTnLst>
                                </p:cTn>
                              </p:par>
                              <p:par>
                                <p:cTn id="20" presetID="53" presetClass="entr" presetSubtype="16" fill="hold"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p:cTn id="22" dur="1000" fill="hold"/>
                                        <p:tgtEl>
                                          <p:spTgt spid="11"/>
                                        </p:tgtEl>
                                        <p:attrNameLst>
                                          <p:attrName>ppt_w</p:attrName>
                                        </p:attrNameLst>
                                      </p:cBhvr>
                                      <p:tavLst>
                                        <p:tav tm="0">
                                          <p:val>
                                            <p:fltVal val="0"/>
                                          </p:val>
                                        </p:tav>
                                        <p:tav tm="100000">
                                          <p:val>
                                            <p:strVal val="#ppt_w"/>
                                          </p:val>
                                        </p:tav>
                                      </p:tavLst>
                                    </p:anim>
                                    <p:anim calcmode="lin" valueType="num">
                                      <p:cBhvr>
                                        <p:cTn id="23" dur="1000" fill="hold"/>
                                        <p:tgtEl>
                                          <p:spTgt spid="11"/>
                                        </p:tgtEl>
                                        <p:attrNameLst>
                                          <p:attrName>ppt_h</p:attrName>
                                        </p:attrNameLst>
                                      </p:cBhvr>
                                      <p:tavLst>
                                        <p:tav tm="0">
                                          <p:val>
                                            <p:fltVal val="0"/>
                                          </p:val>
                                        </p:tav>
                                        <p:tav tm="100000">
                                          <p:val>
                                            <p:strVal val="#ppt_h"/>
                                          </p:val>
                                        </p:tav>
                                      </p:tavLst>
                                    </p:anim>
                                    <p:animEffect transition="in" filter="fade">
                                      <p:cBhvr>
                                        <p:cTn id="24" dur="1000"/>
                                        <p:tgtEl>
                                          <p:spTgt spid="11"/>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1000"/>
                                        <p:tgtEl>
                                          <p:spTgt spid="21"/>
                                        </p:tgtEl>
                                      </p:cBhvr>
                                    </p:animEffect>
                                    <p:anim calcmode="lin" valueType="num">
                                      <p:cBhvr>
                                        <p:cTn id="29" dur="1000" fill="hold"/>
                                        <p:tgtEl>
                                          <p:spTgt spid="21"/>
                                        </p:tgtEl>
                                        <p:attrNameLst>
                                          <p:attrName>ppt_x</p:attrName>
                                        </p:attrNameLst>
                                      </p:cBhvr>
                                      <p:tavLst>
                                        <p:tav tm="0">
                                          <p:val>
                                            <p:strVal val="#ppt_x"/>
                                          </p:val>
                                        </p:tav>
                                        <p:tav tm="100000">
                                          <p:val>
                                            <p:strVal val="#ppt_x"/>
                                          </p:val>
                                        </p:tav>
                                      </p:tavLst>
                                    </p:anim>
                                    <p:anim calcmode="lin" valueType="num">
                                      <p:cBhvr>
                                        <p:cTn id="30" dur="1000" fill="hold"/>
                                        <p:tgtEl>
                                          <p:spTgt spid="21"/>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53" presetClass="entr" presetSubtype="16" fill="hold" nodeType="afterEffect">
                                  <p:stCondLst>
                                    <p:cond delay="0"/>
                                  </p:stCondLst>
                                  <p:childTnLst>
                                    <p:set>
                                      <p:cBhvr>
                                        <p:cTn id="33" dur="1" fill="hold">
                                          <p:stCondLst>
                                            <p:cond delay="0"/>
                                          </p:stCondLst>
                                        </p:cTn>
                                        <p:tgtEl>
                                          <p:spTgt spid="81"/>
                                        </p:tgtEl>
                                        <p:attrNameLst>
                                          <p:attrName>style.visibility</p:attrName>
                                        </p:attrNameLst>
                                      </p:cBhvr>
                                      <p:to>
                                        <p:strVal val="visible"/>
                                      </p:to>
                                    </p:set>
                                    <p:anim calcmode="lin" valueType="num">
                                      <p:cBhvr>
                                        <p:cTn id="34" dur="1000" fill="hold"/>
                                        <p:tgtEl>
                                          <p:spTgt spid="81"/>
                                        </p:tgtEl>
                                        <p:attrNameLst>
                                          <p:attrName>ppt_w</p:attrName>
                                        </p:attrNameLst>
                                      </p:cBhvr>
                                      <p:tavLst>
                                        <p:tav tm="0">
                                          <p:val>
                                            <p:fltVal val="0"/>
                                          </p:val>
                                        </p:tav>
                                        <p:tav tm="100000">
                                          <p:val>
                                            <p:strVal val="#ppt_w"/>
                                          </p:val>
                                        </p:tav>
                                      </p:tavLst>
                                    </p:anim>
                                    <p:anim calcmode="lin" valueType="num">
                                      <p:cBhvr>
                                        <p:cTn id="35" dur="1000" fill="hold"/>
                                        <p:tgtEl>
                                          <p:spTgt spid="81"/>
                                        </p:tgtEl>
                                        <p:attrNameLst>
                                          <p:attrName>ppt_h</p:attrName>
                                        </p:attrNameLst>
                                      </p:cBhvr>
                                      <p:tavLst>
                                        <p:tav tm="0">
                                          <p:val>
                                            <p:fltVal val="0"/>
                                          </p:val>
                                        </p:tav>
                                        <p:tav tm="100000">
                                          <p:val>
                                            <p:strVal val="#ppt_h"/>
                                          </p:val>
                                        </p:tav>
                                      </p:tavLst>
                                    </p:anim>
                                    <p:animEffect transition="in" filter="fade">
                                      <p:cBhvr>
                                        <p:cTn id="36" dur="1000"/>
                                        <p:tgtEl>
                                          <p:spTgt spid="81"/>
                                        </p:tgtEl>
                                      </p:cBhvr>
                                    </p:animEffect>
                                  </p:childTnLst>
                                </p:cTn>
                              </p:par>
                              <p:par>
                                <p:cTn id="37" presetID="53" presetClass="entr" presetSubtype="16" fill="hold" nodeType="with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p:cTn id="39" dur="1000" fill="hold"/>
                                        <p:tgtEl>
                                          <p:spTgt spid="25"/>
                                        </p:tgtEl>
                                        <p:attrNameLst>
                                          <p:attrName>ppt_w</p:attrName>
                                        </p:attrNameLst>
                                      </p:cBhvr>
                                      <p:tavLst>
                                        <p:tav tm="0">
                                          <p:val>
                                            <p:fltVal val="0"/>
                                          </p:val>
                                        </p:tav>
                                        <p:tav tm="100000">
                                          <p:val>
                                            <p:strVal val="#ppt_w"/>
                                          </p:val>
                                        </p:tav>
                                      </p:tavLst>
                                    </p:anim>
                                    <p:anim calcmode="lin" valueType="num">
                                      <p:cBhvr>
                                        <p:cTn id="40" dur="1000" fill="hold"/>
                                        <p:tgtEl>
                                          <p:spTgt spid="25"/>
                                        </p:tgtEl>
                                        <p:attrNameLst>
                                          <p:attrName>ppt_h</p:attrName>
                                        </p:attrNameLst>
                                      </p:cBhvr>
                                      <p:tavLst>
                                        <p:tav tm="0">
                                          <p:val>
                                            <p:fltVal val="0"/>
                                          </p:val>
                                        </p:tav>
                                        <p:tav tm="100000">
                                          <p:val>
                                            <p:strVal val="#ppt_h"/>
                                          </p:val>
                                        </p:tav>
                                      </p:tavLst>
                                    </p:anim>
                                    <p:animEffect transition="in" filter="fade">
                                      <p:cBhvr>
                                        <p:cTn id="41" dur="1000"/>
                                        <p:tgtEl>
                                          <p:spTgt spid="25"/>
                                        </p:tgtEl>
                                      </p:cBhvr>
                                    </p:animEffect>
                                  </p:childTnLst>
                                </p:cTn>
                              </p:par>
                            </p:childTnLst>
                          </p:cTn>
                        </p:par>
                        <p:par>
                          <p:cTn id="42" fill="hold">
                            <p:stCondLst>
                              <p:cond delay="5000"/>
                            </p:stCondLst>
                            <p:childTnLst>
                              <p:par>
                                <p:cTn id="43" presetID="42" presetClass="entr" presetSubtype="0" fill="hold" grpId="0" nodeType="afterEffect">
                                  <p:stCondLst>
                                    <p:cond delay="0"/>
                                  </p:stCondLst>
                                  <p:childTnLst>
                                    <p:set>
                                      <p:cBhvr>
                                        <p:cTn id="44" dur="1" fill="hold">
                                          <p:stCondLst>
                                            <p:cond delay="0"/>
                                          </p:stCondLst>
                                        </p:cTn>
                                        <p:tgtEl>
                                          <p:spTgt spid="31"/>
                                        </p:tgtEl>
                                        <p:attrNameLst>
                                          <p:attrName>style.visibility</p:attrName>
                                        </p:attrNameLst>
                                      </p:cBhvr>
                                      <p:to>
                                        <p:strVal val="visible"/>
                                      </p:to>
                                    </p:set>
                                    <p:animEffect transition="in" filter="fade">
                                      <p:cBhvr>
                                        <p:cTn id="45" dur="1000"/>
                                        <p:tgtEl>
                                          <p:spTgt spid="31"/>
                                        </p:tgtEl>
                                      </p:cBhvr>
                                    </p:animEffect>
                                    <p:anim calcmode="lin" valueType="num">
                                      <p:cBhvr>
                                        <p:cTn id="46" dur="1000" fill="hold"/>
                                        <p:tgtEl>
                                          <p:spTgt spid="31"/>
                                        </p:tgtEl>
                                        <p:attrNameLst>
                                          <p:attrName>ppt_x</p:attrName>
                                        </p:attrNameLst>
                                      </p:cBhvr>
                                      <p:tavLst>
                                        <p:tav tm="0">
                                          <p:val>
                                            <p:strVal val="#ppt_x"/>
                                          </p:val>
                                        </p:tav>
                                        <p:tav tm="100000">
                                          <p:val>
                                            <p:strVal val="#ppt_x"/>
                                          </p:val>
                                        </p:tav>
                                      </p:tavLst>
                                    </p:anim>
                                    <p:anim calcmode="lin" valueType="num">
                                      <p:cBhvr>
                                        <p:cTn id="47" dur="1000" fill="hold"/>
                                        <p:tgtEl>
                                          <p:spTgt spid="31"/>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53" presetClass="entr" presetSubtype="16" fill="hold" nodeType="afterEffect">
                                  <p:stCondLst>
                                    <p:cond delay="0"/>
                                  </p:stCondLst>
                                  <p:childTnLst>
                                    <p:set>
                                      <p:cBhvr>
                                        <p:cTn id="50" dur="1" fill="hold">
                                          <p:stCondLst>
                                            <p:cond delay="0"/>
                                          </p:stCondLst>
                                        </p:cTn>
                                        <p:tgtEl>
                                          <p:spTgt spid="82"/>
                                        </p:tgtEl>
                                        <p:attrNameLst>
                                          <p:attrName>style.visibility</p:attrName>
                                        </p:attrNameLst>
                                      </p:cBhvr>
                                      <p:to>
                                        <p:strVal val="visible"/>
                                      </p:to>
                                    </p:set>
                                    <p:anim calcmode="lin" valueType="num">
                                      <p:cBhvr>
                                        <p:cTn id="51" dur="1000" fill="hold"/>
                                        <p:tgtEl>
                                          <p:spTgt spid="82"/>
                                        </p:tgtEl>
                                        <p:attrNameLst>
                                          <p:attrName>ppt_w</p:attrName>
                                        </p:attrNameLst>
                                      </p:cBhvr>
                                      <p:tavLst>
                                        <p:tav tm="0">
                                          <p:val>
                                            <p:fltVal val="0"/>
                                          </p:val>
                                        </p:tav>
                                        <p:tav tm="100000">
                                          <p:val>
                                            <p:strVal val="#ppt_w"/>
                                          </p:val>
                                        </p:tav>
                                      </p:tavLst>
                                    </p:anim>
                                    <p:anim calcmode="lin" valueType="num">
                                      <p:cBhvr>
                                        <p:cTn id="52" dur="1000" fill="hold"/>
                                        <p:tgtEl>
                                          <p:spTgt spid="82"/>
                                        </p:tgtEl>
                                        <p:attrNameLst>
                                          <p:attrName>ppt_h</p:attrName>
                                        </p:attrNameLst>
                                      </p:cBhvr>
                                      <p:tavLst>
                                        <p:tav tm="0">
                                          <p:val>
                                            <p:fltVal val="0"/>
                                          </p:val>
                                        </p:tav>
                                        <p:tav tm="100000">
                                          <p:val>
                                            <p:strVal val="#ppt_h"/>
                                          </p:val>
                                        </p:tav>
                                      </p:tavLst>
                                    </p:anim>
                                    <p:animEffect transition="in" filter="fade">
                                      <p:cBhvr>
                                        <p:cTn id="53" dur="1000"/>
                                        <p:tgtEl>
                                          <p:spTgt spid="82"/>
                                        </p:tgtEl>
                                      </p:cBhvr>
                                    </p:animEffect>
                                  </p:childTnLst>
                                </p:cTn>
                              </p:par>
                              <p:par>
                                <p:cTn id="54" presetID="53" presetClass="entr" presetSubtype="16" fill="hold" nodeType="with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1000" fill="hold"/>
                                        <p:tgtEl>
                                          <p:spTgt spid="35"/>
                                        </p:tgtEl>
                                        <p:attrNameLst>
                                          <p:attrName>ppt_w</p:attrName>
                                        </p:attrNameLst>
                                      </p:cBhvr>
                                      <p:tavLst>
                                        <p:tav tm="0">
                                          <p:val>
                                            <p:fltVal val="0"/>
                                          </p:val>
                                        </p:tav>
                                        <p:tav tm="100000">
                                          <p:val>
                                            <p:strVal val="#ppt_w"/>
                                          </p:val>
                                        </p:tav>
                                      </p:tavLst>
                                    </p:anim>
                                    <p:anim calcmode="lin" valueType="num">
                                      <p:cBhvr>
                                        <p:cTn id="57" dur="1000" fill="hold"/>
                                        <p:tgtEl>
                                          <p:spTgt spid="35"/>
                                        </p:tgtEl>
                                        <p:attrNameLst>
                                          <p:attrName>ppt_h</p:attrName>
                                        </p:attrNameLst>
                                      </p:cBhvr>
                                      <p:tavLst>
                                        <p:tav tm="0">
                                          <p:val>
                                            <p:fltVal val="0"/>
                                          </p:val>
                                        </p:tav>
                                        <p:tav tm="100000">
                                          <p:val>
                                            <p:strVal val="#ppt_h"/>
                                          </p:val>
                                        </p:tav>
                                      </p:tavLst>
                                    </p:anim>
                                    <p:animEffect transition="in" filter="fade">
                                      <p:cBhvr>
                                        <p:cTn id="58" dur="1000"/>
                                        <p:tgtEl>
                                          <p:spTgt spid="35"/>
                                        </p:tgtEl>
                                      </p:cBhvr>
                                    </p:animEffect>
                                  </p:childTnLst>
                                </p:cTn>
                              </p:par>
                            </p:childTnLst>
                          </p:cTn>
                        </p:par>
                        <p:par>
                          <p:cTn id="59" fill="hold">
                            <p:stCondLst>
                              <p:cond delay="7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8000"/>
                            </p:stCondLst>
                            <p:childTnLst>
                              <p:par>
                                <p:cTn id="66" presetID="53" presetClass="entr" presetSubtype="16" fill="hold" nodeType="afterEffect">
                                  <p:stCondLst>
                                    <p:cond delay="0"/>
                                  </p:stCondLst>
                                  <p:childTnLst>
                                    <p:set>
                                      <p:cBhvr>
                                        <p:cTn id="67" dur="1" fill="hold">
                                          <p:stCondLst>
                                            <p:cond delay="0"/>
                                          </p:stCondLst>
                                        </p:cTn>
                                        <p:tgtEl>
                                          <p:spTgt spid="83"/>
                                        </p:tgtEl>
                                        <p:attrNameLst>
                                          <p:attrName>style.visibility</p:attrName>
                                        </p:attrNameLst>
                                      </p:cBhvr>
                                      <p:to>
                                        <p:strVal val="visible"/>
                                      </p:to>
                                    </p:set>
                                    <p:anim calcmode="lin" valueType="num">
                                      <p:cBhvr>
                                        <p:cTn id="68" dur="1000" fill="hold"/>
                                        <p:tgtEl>
                                          <p:spTgt spid="83"/>
                                        </p:tgtEl>
                                        <p:attrNameLst>
                                          <p:attrName>ppt_w</p:attrName>
                                        </p:attrNameLst>
                                      </p:cBhvr>
                                      <p:tavLst>
                                        <p:tav tm="0">
                                          <p:val>
                                            <p:fltVal val="0"/>
                                          </p:val>
                                        </p:tav>
                                        <p:tav tm="100000">
                                          <p:val>
                                            <p:strVal val="#ppt_w"/>
                                          </p:val>
                                        </p:tav>
                                      </p:tavLst>
                                    </p:anim>
                                    <p:anim calcmode="lin" valueType="num">
                                      <p:cBhvr>
                                        <p:cTn id="69" dur="1000" fill="hold"/>
                                        <p:tgtEl>
                                          <p:spTgt spid="83"/>
                                        </p:tgtEl>
                                        <p:attrNameLst>
                                          <p:attrName>ppt_h</p:attrName>
                                        </p:attrNameLst>
                                      </p:cBhvr>
                                      <p:tavLst>
                                        <p:tav tm="0">
                                          <p:val>
                                            <p:fltVal val="0"/>
                                          </p:val>
                                        </p:tav>
                                        <p:tav tm="100000">
                                          <p:val>
                                            <p:strVal val="#ppt_h"/>
                                          </p:val>
                                        </p:tav>
                                      </p:tavLst>
                                    </p:anim>
                                    <p:animEffect transition="in" filter="fade">
                                      <p:cBhvr>
                                        <p:cTn id="70" dur="1000"/>
                                        <p:tgtEl>
                                          <p:spTgt spid="83"/>
                                        </p:tgtEl>
                                      </p:cBhvr>
                                    </p:animEffect>
                                  </p:childTnLst>
                                </p:cTn>
                              </p:par>
                              <p:par>
                                <p:cTn id="71" presetID="53" presetClass="entr" presetSubtype="16" fill="hold" nodeType="withEffect">
                                  <p:stCondLst>
                                    <p:cond delay="0"/>
                                  </p:stCondLst>
                                  <p:childTnLst>
                                    <p:set>
                                      <p:cBhvr>
                                        <p:cTn id="72" dur="1" fill="hold">
                                          <p:stCondLst>
                                            <p:cond delay="0"/>
                                          </p:stCondLst>
                                        </p:cTn>
                                        <p:tgtEl>
                                          <p:spTgt spid="45"/>
                                        </p:tgtEl>
                                        <p:attrNameLst>
                                          <p:attrName>style.visibility</p:attrName>
                                        </p:attrNameLst>
                                      </p:cBhvr>
                                      <p:to>
                                        <p:strVal val="visible"/>
                                      </p:to>
                                    </p:set>
                                    <p:anim calcmode="lin" valueType="num">
                                      <p:cBhvr>
                                        <p:cTn id="73" dur="1000" fill="hold"/>
                                        <p:tgtEl>
                                          <p:spTgt spid="45"/>
                                        </p:tgtEl>
                                        <p:attrNameLst>
                                          <p:attrName>ppt_w</p:attrName>
                                        </p:attrNameLst>
                                      </p:cBhvr>
                                      <p:tavLst>
                                        <p:tav tm="0">
                                          <p:val>
                                            <p:fltVal val="0"/>
                                          </p:val>
                                        </p:tav>
                                        <p:tav tm="100000">
                                          <p:val>
                                            <p:strVal val="#ppt_w"/>
                                          </p:val>
                                        </p:tav>
                                      </p:tavLst>
                                    </p:anim>
                                    <p:anim calcmode="lin" valueType="num">
                                      <p:cBhvr>
                                        <p:cTn id="74" dur="1000" fill="hold"/>
                                        <p:tgtEl>
                                          <p:spTgt spid="45"/>
                                        </p:tgtEl>
                                        <p:attrNameLst>
                                          <p:attrName>ppt_h</p:attrName>
                                        </p:attrNameLst>
                                      </p:cBhvr>
                                      <p:tavLst>
                                        <p:tav tm="0">
                                          <p:val>
                                            <p:fltVal val="0"/>
                                          </p:val>
                                        </p:tav>
                                        <p:tav tm="100000">
                                          <p:val>
                                            <p:strVal val="#ppt_h"/>
                                          </p:val>
                                        </p:tav>
                                      </p:tavLst>
                                    </p:anim>
                                    <p:animEffect transition="in" filter="fade">
                                      <p:cBhvr>
                                        <p:cTn id="75" dur="1000"/>
                                        <p:tgtEl>
                                          <p:spTgt spid="45"/>
                                        </p:tgtEl>
                                      </p:cBhvr>
                                    </p:animEffect>
                                  </p:childTnLst>
                                </p:cTn>
                              </p:par>
                            </p:childTnLst>
                          </p:cTn>
                        </p:par>
                        <p:par>
                          <p:cTn id="76" fill="hold">
                            <p:stCondLst>
                              <p:cond delay="9000"/>
                            </p:stCondLst>
                            <p:childTnLst>
                              <p:par>
                                <p:cTn id="77" presetID="47" presetClass="entr" presetSubtype="0" fill="hold" grpId="0" nodeType="afterEffect">
                                  <p:stCondLst>
                                    <p:cond delay="0"/>
                                  </p:stCondLst>
                                  <p:childTnLst>
                                    <p:set>
                                      <p:cBhvr>
                                        <p:cTn id="78" dur="1" fill="hold">
                                          <p:stCondLst>
                                            <p:cond delay="0"/>
                                          </p:stCondLst>
                                        </p:cTn>
                                        <p:tgtEl>
                                          <p:spTgt spid="60"/>
                                        </p:tgtEl>
                                        <p:attrNameLst>
                                          <p:attrName>style.visibility</p:attrName>
                                        </p:attrNameLst>
                                      </p:cBhvr>
                                      <p:to>
                                        <p:strVal val="visible"/>
                                      </p:to>
                                    </p:set>
                                    <p:animEffect transition="in" filter="fade">
                                      <p:cBhvr>
                                        <p:cTn id="79" dur="1000"/>
                                        <p:tgtEl>
                                          <p:spTgt spid="60"/>
                                        </p:tgtEl>
                                      </p:cBhvr>
                                    </p:animEffect>
                                    <p:anim calcmode="lin" valueType="num">
                                      <p:cBhvr>
                                        <p:cTn id="80" dur="1000" fill="hold"/>
                                        <p:tgtEl>
                                          <p:spTgt spid="60"/>
                                        </p:tgtEl>
                                        <p:attrNameLst>
                                          <p:attrName>ppt_x</p:attrName>
                                        </p:attrNameLst>
                                      </p:cBhvr>
                                      <p:tavLst>
                                        <p:tav tm="0">
                                          <p:val>
                                            <p:strVal val="#ppt_x"/>
                                          </p:val>
                                        </p:tav>
                                        <p:tav tm="100000">
                                          <p:val>
                                            <p:strVal val="#ppt_x"/>
                                          </p:val>
                                        </p:tav>
                                      </p:tavLst>
                                    </p:anim>
                                    <p:anim calcmode="lin" valueType="num">
                                      <p:cBhvr>
                                        <p:cTn id="81" dur="1000" fill="hold"/>
                                        <p:tgtEl>
                                          <p:spTgt spid="60"/>
                                        </p:tgtEl>
                                        <p:attrNameLst>
                                          <p:attrName>ppt_y</p:attrName>
                                        </p:attrNameLst>
                                      </p:cBhvr>
                                      <p:tavLst>
                                        <p:tav tm="0">
                                          <p:val>
                                            <p:strVal val="#ppt_y-.1"/>
                                          </p:val>
                                        </p:tav>
                                        <p:tav tm="100000">
                                          <p:val>
                                            <p:strVal val="#ppt_y"/>
                                          </p:val>
                                        </p:tav>
                                      </p:tavLst>
                                    </p:anim>
                                  </p:childTnLst>
                                </p:cTn>
                              </p:par>
                            </p:childTnLst>
                          </p:cTn>
                        </p:par>
                        <p:par>
                          <p:cTn id="82" fill="hold">
                            <p:stCondLst>
                              <p:cond delay="10000"/>
                            </p:stCondLst>
                            <p:childTnLst>
                              <p:par>
                                <p:cTn id="83" presetID="53" presetClass="entr" presetSubtype="16" fill="hold" nodeType="afterEffect">
                                  <p:stCondLst>
                                    <p:cond delay="0"/>
                                  </p:stCondLst>
                                  <p:childTnLst>
                                    <p:set>
                                      <p:cBhvr>
                                        <p:cTn id="84" dur="1" fill="hold">
                                          <p:stCondLst>
                                            <p:cond delay="0"/>
                                          </p:stCondLst>
                                        </p:cTn>
                                        <p:tgtEl>
                                          <p:spTgt spid="84"/>
                                        </p:tgtEl>
                                        <p:attrNameLst>
                                          <p:attrName>style.visibility</p:attrName>
                                        </p:attrNameLst>
                                      </p:cBhvr>
                                      <p:to>
                                        <p:strVal val="visible"/>
                                      </p:to>
                                    </p:set>
                                    <p:anim calcmode="lin" valueType="num">
                                      <p:cBhvr>
                                        <p:cTn id="85" dur="1000" fill="hold"/>
                                        <p:tgtEl>
                                          <p:spTgt spid="84"/>
                                        </p:tgtEl>
                                        <p:attrNameLst>
                                          <p:attrName>ppt_w</p:attrName>
                                        </p:attrNameLst>
                                      </p:cBhvr>
                                      <p:tavLst>
                                        <p:tav tm="0">
                                          <p:val>
                                            <p:fltVal val="0"/>
                                          </p:val>
                                        </p:tav>
                                        <p:tav tm="100000">
                                          <p:val>
                                            <p:strVal val="#ppt_w"/>
                                          </p:val>
                                        </p:tav>
                                      </p:tavLst>
                                    </p:anim>
                                    <p:anim calcmode="lin" valueType="num">
                                      <p:cBhvr>
                                        <p:cTn id="86" dur="1000" fill="hold"/>
                                        <p:tgtEl>
                                          <p:spTgt spid="84"/>
                                        </p:tgtEl>
                                        <p:attrNameLst>
                                          <p:attrName>ppt_h</p:attrName>
                                        </p:attrNameLst>
                                      </p:cBhvr>
                                      <p:tavLst>
                                        <p:tav tm="0">
                                          <p:val>
                                            <p:fltVal val="0"/>
                                          </p:val>
                                        </p:tav>
                                        <p:tav tm="100000">
                                          <p:val>
                                            <p:strVal val="#ppt_h"/>
                                          </p:val>
                                        </p:tav>
                                      </p:tavLst>
                                    </p:anim>
                                    <p:animEffect transition="in" filter="fade">
                                      <p:cBhvr>
                                        <p:cTn id="87" dur="1000"/>
                                        <p:tgtEl>
                                          <p:spTgt spid="84"/>
                                        </p:tgtEl>
                                      </p:cBhvr>
                                    </p:animEffect>
                                  </p:childTnLst>
                                </p:cTn>
                              </p:par>
                              <p:par>
                                <p:cTn id="88" presetID="53" presetClass="entr" presetSubtype="16" fill="hold" nodeType="with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childTnLst>
                          </p:cTn>
                        </p:par>
                        <p:par>
                          <p:cTn id="93" fill="hold">
                            <p:stCondLst>
                              <p:cond delay="11000"/>
                            </p:stCondLst>
                            <p:childTnLst>
                              <p:par>
                                <p:cTn id="94" presetID="47" presetClass="entr" presetSubtype="0" fill="hold" grpId="0" nodeType="afterEffect">
                                  <p:stCondLst>
                                    <p:cond delay="0"/>
                                  </p:stCondLst>
                                  <p:childTnLst>
                                    <p:set>
                                      <p:cBhvr>
                                        <p:cTn id="95" dur="1" fill="hold">
                                          <p:stCondLst>
                                            <p:cond delay="0"/>
                                          </p:stCondLst>
                                        </p:cTn>
                                        <p:tgtEl>
                                          <p:spTgt spid="61"/>
                                        </p:tgtEl>
                                        <p:attrNameLst>
                                          <p:attrName>style.visibility</p:attrName>
                                        </p:attrNameLst>
                                      </p:cBhvr>
                                      <p:to>
                                        <p:strVal val="visible"/>
                                      </p:to>
                                    </p:set>
                                    <p:animEffect transition="in" filter="fade">
                                      <p:cBhvr>
                                        <p:cTn id="96" dur="1000"/>
                                        <p:tgtEl>
                                          <p:spTgt spid="61"/>
                                        </p:tgtEl>
                                      </p:cBhvr>
                                    </p:animEffect>
                                    <p:anim calcmode="lin" valueType="num">
                                      <p:cBhvr>
                                        <p:cTn id="97" dur="1000" fill="hold"/>
                                        <p:tgtEl>
                                          <p:spTgt spid="61"/>
                                        </p:tgtEl>
                                        <p:attrNameLst>
                                          <p:attrName>ppt_x</p:attrName>
                                        </p:attrNameLst>
                                      </p:cBhvr>
                                      <p:tavLst>
                                        <p:tav tm="0">
                                          <p:val>
                                            <p:strVal val="#ppt_x"/>
                                          </p:val>
                                        </p:tav>
                                        <p:tav tm="100000">
                                          <p:val>
                                            <p:strVal val="#ppt_x"/>
                                          </p:val>
                                        </p:tav>
                                      </p:tavLst>
                                    </p:anim>
                                    <p:anim calcmode="lin" valueType="num">
                                      <p:cBhvr>
                                        <p:cTn id="98" dur="1000" fill="hold"/>
                                        <p:tgtEl>
                                          <p:spTgt spid="6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1" grpId="0"/>
      <p:bldP spid="31" grpId="0"/>
      <p:bldP spid="41" grpId="0"/>
      <p:bldP spid="60" grpId="0"/>
      <p:bldP spid="61" grpId="0"/>
      <p:bldP spid="64"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110" name="Group 109">
            <a:extLst>
              <a:ext uri="{FF2B5EF4-FFF2-40B4-BE49-F238E27FC236}">
                <a16:creationId xmlns:a16="http://schemas.microsoft.com/office/drawing/2014/main" id="{E5B5B777-3D9C-4D3D-A35C-948934BFB777}"/>
              </a:ext>
            </a:extLst>
          </p:cNvPr>
          <p:cNvGrpSpPr/>
          <p:nvPr/>
        </p:nvGrpSpPr>
        <p:grpSpPr>
          <a:xfrm>
            <a:off x="533401" y="1999239"/>
            <a:ext cx="5244973" cy="1170681"/>
            <a:chOff x="533400" y="1301266"/>
            <a:chExt cx="7262269" cy="162094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244543" y="199500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5088245" y="2429183"/>
            <a:ext cx="417731" cy="38647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1729624" y="2146669"/>
            <a:ext cx="3204510" cy="976530"/>
            <a:chOff x="2189708" y="1505400"/>
            <a:chExt cx="4437013" cy="1352119"/>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29" name="Group 128">
            <a:extLst>
              <a:ext uri="{FF2B5EF4-FFF2-40B4-BE49-F238E27FC236}">
                <a16:creationId xmlns:a16="http://schemas.microsoft.com/office/drawing/2014/main" id="{DB9662BF-709B-4721-96CF-63FBFCAFD7C7}"/>
              </a:ext>
            </a:extLst>
          </p:cNvPr>
          <p:cNvGrpSpPr/>
          <p:nvPr/>
        </p:nvGrpSpPr>
        <p:grpSpPr>
          <a:xfrm>
            <a:off x="6197041" y="1985437"/>
            <a:ext cx="5244973" cy="1170681"/>
            <a:chOff x="533400" y="1301266"/>
            <a:chExt cx="7262269" cy="1620943"/>
          </a:xfrm>
        </p:grpSpPr>
        <p:sp>
          <p:nvSpPr>
            <p:cNvPr id="136" name="Rectangle 135">
              <a:extLst>
                <a:ext uri="{FF2B5EF4-FFF2-40B4-BE49-F238E27FC236}">
                  <a16:creationId xmlns:a16="http://schemas.microsoft.com/office/drawing/2014/main" id="{A002397C-2A00-45C3-A71F-4F3A12CFB89B}"/>
                </a:ext>
              </a:extLst>
            </p:cNvPr>
            <p:cNvSpPr/>
            <p:nvPr/>
          </p:nvSpPr>
          <p:spPr>
            <a:xfrm>
              <a:off x="533400" y="1329606"/>
              <a:ext cx="7262269" cy="1592603"/>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ext Box 10">
              <a:extLst>
                <a:ext uri="{FF2B5EF4-FFF2-40B4-BE49-F238E27FC236}">
                  <a16:creationId xmlns:a16="http://schemas.microsoft.com/office/drawing/2014/main" id="{CA103DAC-A02B-41D2-AEF3-C94CA1A4E9A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38" name="TextBox 137">
              <a:extLst>
                <a:ext uri="{FF2B5EF4-FFF2-40B4-BE49-F238E27FC236}">
                  <a16:creationId xmlns:a16="http://schemas.microsoft.com/office/drawing/2014/main" id="{6645E50F-BC90-41A9-969B-4FC12B28D87A}"/>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02</a:t>
              </a:r>
            </a:p>
          </p:txBody>
        </p:sp>
      </p:grpSp>
      <p:sp>
        <p:nvSpPr>
          <p:cNvPr id="130" name="Freeform: Shape 129">
            <a:extLst>
              <a:ext uri="{FF2B5EF4-FFF2-40B4-BE49-F238E27FC236}">
                <a16:creationId xmlns:a16="http://schemas.microsoft.com/office/drawing/2014/main" id="{E8DCEC72-FCB5-4876-8778-9F9DA10B0046}"/>
              </a:ext>
            </a:extLst>
          </p:cNvPr>
          <p:cNvSpPr/>
          <p:nvPr/>
        </p:nvSpPr>
        <p:spPr>
          <a:xfrm>
            <a:off x="6908183" y="198120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2" name="Group 131">
            <a:extLst>
              <a:ext uri="{FF2B5EF4-FFF2-40B4-BE49-F238E27FC236}">
                <a16:creationId xmlns:a16="http://schemas.microsoft.com/office/drawing/2014/main" id="{2B5AF3BC-6894-4025-A3BC-DA6C9E38C33E}"/>
              </a:ext>
            </a:extLst>
          </p:cNvPr>
          <p:cNvGrpSpPr/>
          <p:nvPr/>
        </p:nvGrpSpPr>
        <p:grpSpPr>
          <a:xfrm>
            <a:off x="7393264" y="2132867"/>
            <a:ext cx="3204510" cy="976530"/>
            <a:chOff x="2189708" y="1505400"/>
            <a:chExt cx="4437013" cy="1352119"/>
          </a:xfrm>
        </p:grpSpPr>
        <p:sp>
          <p:nvSpPr>
            <p:cNvPr id="133" name="TextBox 132">
              <a:extLst>
                <a:ext uri="{FF2B5EF4-FFF2-40B4-BE49-F238E27FC236}">
                  <a16:creationId xmlns:a16="http://schemas.microsoft.com/office/drawing/2014/main" id="{D38DCE6D-3D48-4105-A7C1-CDD87D8CC6FE}"/>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02</a:t>
              </a:r>
            </a:p>
          </p:txBody>
        </p:sp>
        <p:sp>
          <p:nvSpPr>
            <p:cNvPr id="134" name="TextBox 133">
              <a:extLst>
                <a:ext uri="{FF2B5EF4-FFF2-40B4-BE49-F238E27FC236}">
                  <a16:creationId xmlns:a16="http://schemas.microsoft.com/office/drawing/2014/main" id="{AAFADCCE-C65F-4AE3-9C77-BF55F43F3AE2}"/>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35" name="Straight Connector 134">
              <a:extLst>
                <a:ext uri="{FF2B5EF4-FFF2-40B4-BE49-F238E27FC236}">
                  <a16:creationId xmlns:a16="http://schemas.microsoft.com/office/drawing/2014/main" id="{881A3D70-62B4-4089-B268-D42A542A0F13}"/>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40" name="Group 139">
            <a:extLst>
              <a:ext uri="{FF2B5EF4-FFF2-40B4-BE49-F238E27FC236}">
                <a16:creationId xmlns:a16="http://schemas.microsoft.com/office/drawing/2014/main" id="{03A1E7F4-20BB-4F2C-B33D-5634753F4C10}"/>
              </a:ext>
            </a:extLst>
          </p:cNvPr>
          <p:cNvGrpSpPr/>
          <p:nvPr/>
        </p:nvGrpSpPr>
        <p:grpSpPr>
          <a:xfrm>
            <a:off x="533401" y="3538479"/>
            <a:ext cx="5244973" cy="1170681"/>
            <a:chOff x="533400" y="1301266"/>
            <a:chExt cx="7262269" cy="1620943"/>
          </a:xfrm>
        </p:grpSpPr>
        <p:sp>
          <p:nvSpPr>
            <p:cNvPr id="147" name="Rectangle 146">
              <a:extLst>
                <a:ext uri="{FF2B5EF4-FFF2-40B4-BE49-F238E27FC236}">
                  <a16:creationId xmlns:a16="http://schemas.microsoft.com/office/drawing/2014/main" id="{CAF88ACE-B8D9-4F37-828E-7A8E9E044822}"/>
                </a:ext>
              </a:extLst>
            </p:cNvPr>
            <p:cNvSpPr/>
            <p:nvPr/>
          </p:nvSpPr>
          <p:spPr>
            <a:xfrm>
              <a:off x="533400" y="1329606"/>
              <a:ext cx="7262269" cy="1592603"/>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8" name="Text Box 10">
              <a:extLst>
                <a:ext uri="{FF2B5EF4-FFF2-40B4-BE49-F238E27FC236}">
                  <a16:creationId xmlns:a16="http://schemas.microsoft.com/office/drawing/2014/main" id="{CE4F0187-969D-4761-985C-30C0AA608DC8}"/>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49" name="TextBox 148">
              <a:extLst>
                <a:ext uri="{FF2B5EF4-FFF2-40B4-BE49-F238E27FC236}">
                  <a16:creationId xmlns:a16="http://schemas.microsoft.com/office/drawing/2014/main" id="{B6214D2D-DB15-40B9-80BA-68116F05E7C7}"/>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03</a:t>
              </a:r>
            </a:p>
          </p:txBody>
        </p:sp>
      </p:grpSp>
      <p:sp>
        <p:nvSpPr>
          <p:cNvPr id="141" name="Freeform: Shape 140">
            <a:extLst>
              <a:ext uri="{FF2B5EF4-FFF2-40B4-BE49-F238E27FC236}">
                <a16:creationId xmlns:a16="http://schemas.microsoft.com/office/drawing/2014/main" id="{B7EE67B8-8159-4E71-BDEE-87CA3641DC31}"/>
              </a:ext>
            </a:extLst>
          </p:cNvPr>
          <p:cNvSpPr/>
          <p:nvPr/>
        </p:nvSpPr>
        <p:spPr>
          <a:xfrm>
            <a:off x="1244543" y="353424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3" name="Group 142">
            <a:extLst>
              <a:ext uri="{FF2B5EF4-FFF2-40B4-BE49-F238E27FC236}">
                <a16:creationId xmlns:a16="http://schemas.microsoft.com/office/drawing/2014/main" id="{B20D4E2B-0298-4BD4-8123-2BAB5E73C2FD}"/>
              </a:ext>
            </a:extLst>
          </p:cNvPr>
          <p:cNvGrpSpPr/>
          <p:nvPr/>
        </p:nvGrpSpPr>
        <p:grpSpPr>
          <a:xfrm>
            <a:off x="1729624" y="3685909"/>
            <a:ext cx="3204510" cy="976530"/>
            <a:chOff x="2189708" y="1505400"/>
            <a:chExt cx="4437013" cy="1352119"/>
          </a:xfrm>
        </p:grpSpPr>
        <p:sp>
          <p:nvSpPr>
            <p:cNvPr id="144" name="TextBox 143">
              <a:extLst>
                <a:ext uri="{FF2B5EF4-FFF2-40B4-BE49-F238E27FC236}">
                  <a16:creationId xmlns:a16="http://schemas.microsoft.com/office/drawing/2014/main" id="{9E247787-1D6C-4C0E-B708-42CC03331458}"/>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03</a:t>
              </a:r>
            </a:p>
          </p:txBody>
        </p:sp>
        <p:sp>
          <p:nvSpPr>
            <p:cNvPr id="145" name="TextBox 144">
              <a:extLst>
                <a:ext uri="{FF2B5EF4-FFF2-40B4-BE49-F238E27FC236}">
                  <a16:creationId xmlns:a16="http://schemas.microsoft.com/office/drawing/2014/main" id="{2B2FB39B-C1B7-4D35-8F2F-5F75E9BA2BC8}"/>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46" name="Straight Connector 145">
              <a:extLst>
                <a:ext uri="{FF2B5EF4-FFF2-40B4-BE49-F238E27FC236}">
                  <a16:creationId xmlns:a16="http://schemas.microsoft.com/office/drawing/2014/main" id="{9FC132CD-963B-478F-8550-7A3186966F3A}"/>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51" name="Group 150">
            <a:extLst>
              <a:ext uri="{FF2B5EF4-FFF2-40B4-BE49-F238E27FC236}">
                <a16:creationId xmlns:a16="http://schemas.microsoft.com/office/drawing/2014/main" id="{250D85F5-E20E-4118-990C-2DA88B43D462}"/>
              </a:ext>
            </a:extLst>
          </p:cNvPr>
          <p:cNvGrpSpPr/>
          <p:nvPr/>
        </p:nvGrpSpPr>
        <p:grpSpPr>
          <a:xfrm>
            <a:off x="6197041" y="3524677"/>
            <a:ext cx="5244973" cy="1170681"/>
            <a:chOff x="533400" y="1301266"/>
            <a:chExt cx="7262269" cy="1620943"/>
          </a:xfrm>
        </p:grpSpPr>
        <p:sp>
          <p:nvSpPr>
            <p:cNvPr id="158" name="Rectangle 157">
              <a:extLst>
                <a:ext uri="{FF2B5EF4-FFF2-40B4-BE49-F238E27FC236}">
                  <a16:creationId xmlns:a16="http://schemas.microsoft.com/office/drawing/2014/main" id="{8C4A93E5-6696-4262-A2D9-C885AAEBCEF0}"/>
                </a:ext>
              </a:extLst>
            </p:cNvPr>
            <p:cNvSpPr/>
            <p:nvPr/>
          </p:nvSpPr>
          <p:spPr>
            <a:xfrm>
              <a:off x="533400" y="1329606"/>
              <a:ext cx="7262269" cy="1592603"/>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Text Box 10">
              <a:extLst>
                <a:ext uri="{FF2B5EF4-FFF2-40B4-BE49-F238E27FC236}">
                  <a16:creationId xmlns:a16="http://schemas.microsoft.com/office/drawing/2014/main" id="{FA74CD50-065F-4A52-BEF6-653E9855862F}"/>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0" name="TextBox 159">
              <a:extLst>
                <a:ext uri="{FF2B5EF4-FFF2-40B4-BE49-F238E27FC236}">
                  <a16:creationId xmlns:a16="http://schemas.microsoft.com/office/drawing/2014/main" id="{1951B6B0-4F6D-4BAC-9E4C-3674D8E7D833}"/>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04</a:t>
              </a:r>
            </a:p>
          </p:txBody>
        </p:sp>
      </p:grpSp>
      <p:sp>
        <p:nvSpPr>
          <p:cNvPr id="152" name="Freeform: Shape 151">
            <a:extLst>
              <a:ext uri="{FF2B5EF4-FFF2-40B4-BE49-F238E27FC236}">
                <a16:creationId xmlns:a16="http://schemas.microsoft.com/office/drawing/2014/main" id="{17DBC4CF-A1BC-45F0-95C8-F60C6BD9067D}"/>
              </a:ext>
            </a:extLst>
          </p:cNvPr>
          <p:cNvSpPr/>
          <p:nvPr/>
        </p:nvSpPr>
        <p:spPr>
          <a:xfrm>
            <a:off x="6908183" y="352044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a:extLst>
              <a:ext uri="{FF2B5EF4-FFF2-40B4-BE49-F238E27FC236}">
                <a16:creationId xmlns:a16="http://schemas.microsoft.com/office/drawing/2014/main" id="{93A25551-E2F1-41D2-B76A-0D9F38AEAFBD}"/>
              </a:ext>
            </a:extLst>
          </p:cNvPr>
          <p:cNvGrpSpPr/>
          <p:nvPr/>
        </p:nvGrpSpPr>
        <p:grpSpPr>
          <a:xfrm>
            <a:off x="7393264" y="3672107"/>
            <a:ext cx="3204510" cy="976530"/>
            <a:chOff x="2189708" y="1505400"/>
            <a:chExt cx="4437013" cy="1352119"/>
          </a:xfrm>
        </p:grpSpPr>
        <p:sp>
          <p:nvSpPr>
            <p:cNvPr id="155" name="TextBox 154">
              <a:extLst>
                <a:ext uri="{FF2B5EF4-FFF2-40B4-BE49-F238E27FC236}">
                  <a16:creationId xmlns:a16="http://schemas.microsoft.com/office/drawing/2014/main" id="{7D6C56C1-06D3-41B8-88A9-7249A7817D2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04</a:t>
              </a:r>
            </a:p>
          </p:txBody>
        </p:sp>
        <p:sp>
          <p:nvSpPr>
            <p:cNvPr id="156" name="TextBox 155">
              <a:extLst>
                <a:ext uri="{FF2B5EF4-FFF2-40B4-BE49-F238E27FC236}">
                  <a16:creationId xmlns:a16="http://schemas.microsoft.com/office/drawing/2014/main" id="{ED296B76-CF55-408D-899B-035A6E82B3A6}"/>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57" name="Straight Connector 156">
              <a:extLst>
                <a:ext uri="{FF2B5EF4-FFF2-40B4-BE49-F238E27FC236}">
                  <a16:creationId xmlns:a16="http://schemas.microsoft.com/office/drawing/2014/main" id="{33D4FE20-B44D-4158-B503-CA23155E330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62" name="Group 161">
            <a:extLst>
              <a:ext uri="{FF2B5EF4-FFF2-40B4-BE49-F238E27FC236}">
                <a16:creationId xmlns:a16="http://schemas.microsoft.com/office/drawing/2014/main" id="{68966576-0996-44ED-9C7E-B43C47B39B6D}"/>
              </a:ext>
            </a:extLst>
          </p:cNvPr>
          <p:cNvGrpSpPr/>
          <p:nvPr/>
        </p:nvGrpSpPr>
        <p:grpSpPr>
          <a:xfrm>
            <a:off x="528234" y="5051180"/>
            <a:ext cx="5244973" cy="1170681"/>
            <a:chOff x="533400" y="1301266"/>
            <a:chExt cx="7262269" cy="1620943"/>
          </a:xfrm>
        </p:grpSpPr>
        <p:sp>
          <p:nvSpPr>
            <p:cNvPr id="169" name="Rectangle 168">
              <a:extLst>
                <a:ext uri="{FF2B5EF4-FFF2-40B4-BE49-F238E27FC236}">
                  <a16:creationId xmlns:a16="http://schemas.microsoft.com/office/drawing/2014/main" id="{64D7A737-6978-4366-B193-7375B1455CA3}"/>
                </a:ext>
              </a:extLst>
            </p:cNvPr>
            <p:cNvSpPr/>
            <p:nvPr/>
          </p:nvSpPr>
          <p:spPr>
            <a:xfrm>
              <a:off x="533400" y="1329606"/>
              <a:ext cx="7262269" cy="1592603"/>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0" name="Text Box 10">
              <a:extLst>
                <a:ext uri="{FF2B5EF4-FFF2-40B4-BE49-F238E27FC236}">
                  <a16:creationId xmlns:a16="http://schemas.microsoft.com/office/drawing/2014/main" id="{1BE91406-6B51-46B7-8772-3A1CB2BA87E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sp>
          <p:nvSpPr>
            <p:cNvPr id="171" name="TextBox 170">
              <a:extLst>
                <a:ext uri="{FF2B5EF4-FFF2-40B4-BE49-F238E27FC236}">
                  <a16:creationId xmlns:a16="http://schemas.microsoft.com/office/drawing/2014/main" id="{749EA944-467F-43A2-ABA3-EAC1165E3F18}"/>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05</a:t>
              </a:r>
            </a:p>
          </p:txBody>
        </p:sp>
      </p:grpSp>
      <p:sp>
        <p:nvSpPr>
          <p:cNvPr id="163" name="Freeform: Shape 162">
            <a:extLst>
              <a:ext uri="{FF2B5EF4-FFF2-40B4-BE49-F238E27FC236}">
                <a16:creationId xmlns:a16="http://schemas.microsoft.com/office/drawing/2014/main" id="{76AE1257-79F8-4076-BB16-3758EA8F432D}"/>
              </a:ext>
            </a:extLst>
          </p:cNvPr>
          <p:cNvSpPr/>
          <p:nvPr/>
        </p:nvSpPr>
        <p:spPr>
          <a:xfrm>
            <a:off x="1239376" y="5046943"/>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a:extLst>
              <a:ext uri="{FF2B5EF4-FFF2-40B4-BE49-F238E27FC236}">
                <a16:creationId xmlns:a16="http://schemas.microsoft.com/office/drawing/2014/main" id="{198E2833-CA8F-4F28-9991-4DFC04843F26}"/>
              </a:ext>
            </a:extLst>
          </p:cNvPr>
          <p:cNvGrpSpPr/>
          <p:nvPr/>
        </p:nvGrpSpPr>
        <p:grpSpPr>
          <a:xfrm>
            <a:off x="1724457" y="5198610"/>
            <a:ext cx="3204510" cy="976530"/>
            <a:chOff x="2189708" y="1505400"/>
            <a:chExt cx="4437013" cy="1352119"/>
          </a:xfrm>
        </p:grpSpPr>
        <p:sp>
          <p:nvSpPr>
            <p:cNvPr id="166" name="TextBox 165">
              <a:extLst>
                <a:ext uri="{FF2B5EF4-FFF2-40B4-BE49-F238E27FC236}">
                  <a16:creationId xmlns:a16="http://schemas.microsoft.com/office/drawing/2014/main" id="{DD925F29-55EB-4CF5-A996-9EB268A6A70F}"/>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05</a:t>
              </a:r>
            </a:p>
          </p:txBody>
        </p:sp>
        <p:sp>
          <p:nvSpPr>
            <p:cNvPr id="167" name="TextBox 166">
              <a:extLst>
                <a:ext uri="{FF2B5EF4-FFF2-40B4-BE49-F238E27FC236}">
                  <a16:creationId xmlns:a16="http://schemas.microsoft.com/office/drawing/2014/main" id="{C289028A-2CD8-48F6-A545-67EDF24ABB0F}"/>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68" name="Straight Connector 167">
              <a:extLst>
                <a:ext uri="{FF2B5EF4-FFF2-40B4-BE49-F238E27FC236}">
                  <a16:creationId xmlns:a16="http://schemas.microsoft.com/office/drawing/2014/main" id="{0C39EA78-D07E-4FD2-980E-E8626A2C3450}"/>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73" name="Group 172">
            <a:extLst>
              <a:ext uri="{FF2B5EF4-FFF2-40B4-BE49-F238E27FC236}">
                <a16:creationId xmlns:a16="http://schemas.microsoft.com/office/drawing/2014/main" id="{DDDA4EF8-2EA4-433F-9195-D7DC0A2F2AE6}"/>
              </a:ext>
            </a:extLst>
          </p:cNvPr>
          <p:cNvGrpSpPr/>
          <p:nvPr/>
        </p:nvGrpSpPr>
        <p:grpSpPr>
          <a:xfrm>
            <a:off x="6191874" y="5037378"/>
            <a:ext cx="5244973" cy="1170681"/>
            <a:chOff x="533400" y="1301266"/>
            <a:chExt cx="7262269" cy="1620943"/>
          </a:xfrm>
        </p:grpSpPr>
        <p:sp>
          <p:nvSpPr>
            <p:cNvPr id="180" name="Rectangle 179">
              <a:extLst>
                <a:ext uri="{FF2B5EF4-FFF2-40B4-BE49-F238E27FC236}">
                  <a16:creationId xmlns:a16="http://schemas.microsoft.com/office/drawing/2014/main" id="{E9B15DB0-ECAB-41BA-BC68-D4886A9DA32A}"/>
                </a:ext>
              </a:extLst>
            </p:cNvPr>
            <p:cNvSpPr/>
            <p:nvPr/>
          </p:nvSpPr>
          <p:spPr>
            <a:xfrm>
              <a:off x="533400" y="1329606"/>
              <a:ext cx="7262269" cy="1592603"/>
            </a:xfrm>
            <a:prstGeom prst="rect">
              <a:avLst/>
            </a:pr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1" name="Text Box 10">
              <a:extLst>
                <a:ext uri="{FF2B5EF4-FFF2-40B4-BE49-F238E27FC236}">
                  <a16:creationId xmlns:a16="http://schemas.microsoft.com/office/drawing/2014/main" id="{4B72703C-EF16-43AA-9F08-EF0F859F5D63}"/>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06</a:t>
              </a:r>
            </a:p>
            <a:p>
              <a:pPr algn="ctr"/>
              <a:r>
                <a:rPr lang="en-US" sz="1100" b="1" dirty="0">
                  <a:solidFill>
                    <a:schemeClr val="bg1"/>
                  </a:solidFill>
                </a:rPr>
                <a:t>OPTION</a:t>
              </a:r>
            </a:p>
          </p:txBody>
        </p:sp>
        <p:sp>
          <p:nvSpPr>
            <p:cNvPr id="182" name="TextBox 181">
              <a:extLst>
                <a:ext uri="{FF2B5EF4-FFF2-40B4-BE49-F238E27FC236}">
                  <a16:creationId xmlns:a16="http://schemas.microsoft.com/office/drawing/2014/main" id="{6AE55689-B75F-49E8-BE14-5AD0F6F10551}"/>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06</a:t>
              </a:r>
            </a:p>
          </p:txBody>
        </p:sp>
      </p:grpSp>
      <p:sp>
        <p:nvSpPr>
          <p:cNvPr id="174" name="Freeform: Shape 173">
            <a:extLst>
              <a:ext uri="{FF2B5EF4-FFF2-40B4-BE49-F238E27FC236}">
                <a16:creationId xmlns:a16="http://schemas.microsoft.com/office/drawing/2014/main" id="{E8A50AC4-2EA0-48DF-AEA2-A623D5DC5D83}"/>
              </a:ext>
            </a:extLst>
          </p:cNvPr>
          <p:cNvSpPr/>
          <p:nvPr/>
        </p:nvSpPr>
        <p:spPr>
          <a:xfrm>
            <a:off x="6903016" y="5033141"/>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6" name="Group 175">
            <a:extLst>
              <a:ext uri="{FF2B5EF4-FFF2-40B4-BE49-F238E27FC236}">
                <a16:creationId xmlns:a16="http://schemas.microsoft.com/office/drawing/2014/main" id="{8C5B54AB-BFC7-4A80-9EAC-4F32FF0E626C}"/>
              </a:ext>
            </a:extLst>
          </p:cNvPr>
          <p:cNvGrpSpPr/>
          <p:nvPr/>
        </p:nvGrpSpPr>
        <p:grpSpPr>
          <a:xfrm>
            <a:off x="7388097" y="5184808"/>
            <a:ext cx="3204510" cy="976530"/>
            <a:chOff x="2189708" y="1505400"/>
            <a:chExt cx="4437013" cy="1352119"/>
          </a:xfrm>
        </p:grpSpPr>
        <p:sp>
          <p:nvSpPr>
            <p:cNvPr id="177" name="TextBox 176">
              <a:extLst>
                <a:ext uri="{FF2B5EF4-FFF2-40B4-BE49-F238E27FC236}">
                  <a16:creationId xmlns:a16="http://schemas.microsoft.com/office/drawing/2014/main" id="{51649505-7E4C-40CA-B4CD-CBDDE9B609B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06</a:t>
              </a:r>
            </a:p>
          </p:txBody>
        </p:sp>
        <p:sp>
          <p:nvSpPr>
            <p:cNvPr id="178" name="TextBox 177">
              <a:extLst>
                <a:ext uri="{FF2B5EF4-FFF2-40B4-BE49-F238E27FC236}">
                  <a16:creationId xmlns:a16="http://schemas.microsoft.com/office/drawing/2014/main" id="{D78FD63D-110D-4461-B8CF-E46ABD3FE25A}"/>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79" name="Straight Connector 178">
              <a:extLst>
                <a:ext uri="{FF2B5EF4-FFF2-40B4-BE49-F238E27FC236}">
                  <a16:creationId xmlns:a16="http://schemas.microsoft.com/office/drawing/2014/main" id="{E804B7C4-C5E5-497A-8CE3-FF93005D8CA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83" name="Group 349">
            <a:extLst>
              <a:ext uri="{FF2B5EF4-FFF2-40B4-BE49-F238E27FC236}">
                <a16:creationId xmlns:a16="http://schemas.microsoft.com/office/drawing/2014/main" id="{ED3479EE-E32E-44BC-856B-4C4BBEA61F3A}"/>
              </a:ext>
            </a:extLst>
          </p:cNvPr>
          <p:cNvGrpSpPr>
            <a:grpSpLocks noChangeAspect="1"/>
          </p:cNvGrpSpPr>
          <p:nvPr/>
        </p:nvGrpSpPr>
        <p:grpSpPr>
          <a:xfrm>
            <a:off x="5146293" y="3949106"/>
            <a:ext cx="361868" cy="365760"/>
            <a:chOff x="2163763" y="2366963"/>
            <a:chExt cx="442913" cy="447676"/>
          </a:xfrm>
          <a:solidFill>
            <a:srgbClr val="4D4D4D"/>
          </a:solidFill>
        </p:grpSpPr>
        <p:sp>
          <p:nvSpPr>
            <p:cNvPr id="184" name="Freeform 312">
              <a:extLst>
                <a:ext uri="{FF2B5EF4-FFF2-40B4-BE49-F238E27FC236}">
                  <a16:creationId xmlns:a16="http://schemas.microsoft.com/office/drawing/2014/main" id="{FDA3B057-9210-481D-96F4-BB689453A186}"/>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5" name="Freeform 313">
              <a:extLst>
                <a:ext uri="{FF2B5EF4-FFF2-40B4-BE49-F238E27FC236}">
                  <a16:creationId xmlns:a16="http://schemas.microsoft.com/office/drawing/2014/main" id="{5A283FC6-117E-4930-AABD-74B470841E62}"/>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6" name="Freeform 314">
              <a:extLst>
                <a:ext uri="{FF2B5EF4-FFF2-40B4-BE49-F238E27FC236}">
                  <a16:creationId xmlns:a16="http://schemas.microsoft.com/office/drawing/2014/main" id="{44A3B554-CA6E-4727-8ADE-32044CD0A1CD}"/>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315">
              <a:extLst>
                <a:ext uri="{FF2B5EF4-FFF2-40B4-BE49-F238E27FC236}">
                  <a16:creationId xmlns:a16="http://schemas.microsoft.com/office/drawing/2014/main" id="{24B71324-A9D2-4CFA-94BE-45F54E98F926}"/>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8" name="Group 187">
            <a:extLst>
              <a:ext uri="{FF2B5EF4-FFF2-40B4-BE49-F238E27FC236}">
                <a16:creationId xmlns:a16="http://schemas.microsoft.com/office/drawing/2014/main" id="{59BB3AE2-2649-4F9D-A142-F240B1D2AFF8}"/>
              </a:ext>
            </a:extLst>
          </p:cNvPr>
          <p:cNvGrpSpPr>
            <a:grpSpLocks noChangeAspect="1"/>
          </p:cNvGrpSpPr>
          <p:nvPr/>
        </p:nvGrpSpPr>
        <p:grpSpPr>
          <a:xfrm>
            <a:off x="5190995" y="5444621"/>
            <a:ext cx="398273" cy="365760"/>
            <a:chOff x="2828925" y="2020888"/>
            <a:chExt cx="311151" cy="285750"/>
          </a:xfrm>
          <a:solidFill>
            <a:srgbClr val="4D4D4D"/>
          </a:solidFill>
        </p:grpSpPr>
        <p:sp>
          <p:nvSpPr>
            <p:cNvPr id="189" name="Freeform 5">
              <a:extLst>
                <a:ext uri="{FF2B5EF4-FFF2-40B4-BE49-F238E27FC236}">
                  <a16:creationId xmlns:a16="http://schemas.microsoft.com/office/drawing/2014/main" id="{5EA76A21-392C-4D96-B32A-489A376D6B1E}"/>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6">
              <a:extLst>
                <a:ext uri="{FF2B5EF4-FFF2-40B4-BE49-F238E27FC236}">
                  <a16:creationId xmlns:a16="http://schemas.microsoft.com/office/drawing/2014/main" id="{C48AAAB6-748B-4C55-AFDA-54430A3FAD3D}"/>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Oval 7">
              <a:extLst>
                <a:ext uri="{FF2B5EF4-FFF2-40B4-BE49-F238E27FC236}">
                  <a16:creationId xmlns:a16="http://schemas.microsoft.com/office/drawing/2014/main" id="{CADF0387-4C19-4F3B-8B24-19CB14FDB7D0}"/>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8">
              <a:extLst>
                <a:ext uri="{FF2B5EF4-FFF2-40B4-BE49-F238E27FC236}">
                  <a16:creationId xmlns:a16="http://schemas.microsoft.com/office/drawing/2014/main" id="{E74DB79A-AE63-4720-89A9-4AD5E7A9421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3" name="Freeform 223">
            <a:extLst>
              <a:ext uri="{FF2B5EF4-FFF2-40B4-BE49-F238E27FC236}">
                <a16:creationId xmlns:a16="http://schemas.microsoft.com/office/drawing/2014/main" id="{1B4B42E8-163E-4FC2-A921-ADCB21383429}"/>
              </a:ext>
            </a:extLst>
          </p:cNvPr>
          <p:cNvSpPr>
            <a:spLocks noChangeAspect="1" noEditPoints="1"/>
          </p:cNvSpPr>
          <p:nvPr/>
        </p:nvSpPr>
        <p:spPr bwMode="auto">
          <a:xfrm>
            <a:off x="10850064" y="3924102"/>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131">
            <a:extLst>
              <a:ext uri="{FF2B5EF4-FFF2-40B4-BE49-F238E27FC236}">
                <a16:creationId xmlns:a16="http://schemas.microsoft.com/office/drawing/2014/main" id="{860C6502-82C4-489C-943E-C891BEAC5B52}"/>
              </a:ext>
            </a:extLst>
          </p:cNvPr>
          <p:cNvSpPr>
            <a:spLocks noChangeAspect="1" noEditPoints="1"/>
          </p:cNvSpPr>
          <p:nvPr/>
        </p:nvSpPr>
        <p:spPr bwMode="auto">
          <a:xfrm>
            <a:off x="10843323" y="548621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95" name="Group 85">
            <a:extLst>
              <a:ext uri="{FF2B5EF4-FFF2-40B4-BE49-F238E27FC236}">
                <a16:creationId xmlns:a16="http://schemas.microsoft.com/office/drawing/2014/main" id="{DBF3D7C3-84A3-4487-8BE7-BE4C1FAF6AFA}"/>
              </a:ext>
            </a:extLst>
          </p:cNvPr>
          <p:cNvGrpSpPr/>
          <p:nvPr/>
        </p:nvGrpSpPr>
        <p:grpSpPr>
          <a:xfrm>
            <a:off x="10876748" y="2393556"/>
            <a:ext cx="332317" cy="355600"/>
            <a:chOff x="3911601" y="3687763"/>
            <a:chExt cx="249238" cy="266700"/>
          </a:xfrm>
          <a:solidFill>
            <a:srgbClr val="4D4D4D"/>
          </a:solidFill>
        </p:grpSpPr>
        <p:sp>
          <p:nvSpPr>
            <p:cNvPr id="196" name="Freeform 33">
              <a:extLst>
                <a:ext uri="{FF2B5EF4-FFF2-40B4-BE49-F238E27FC236}">
                  <a16:creationId xmlns:a16="http://schemas.microsoft.com/office/drawing/2014/main" id="{684BDE88-6123-4164-A724-626AD9DBFBC6}"/>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34">
              <a:extLst>
                <a:ext uri="{FF2B5EF4-FFF2-40B4-BE49-F238E27FC236}">
                  <a16:creationId xmlns:a16="http://schemas.microsoft.com/office/drawing/2014/main" id="{D7C99237-B3BB-467A-A3F7-7685E39E2FD5}"/>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8" name="Freeform 35">
              <a:extLst>
                <a:ext uri="{FF2B5EF4-FFF2-40B4-BE49-F238E27FC236}">
                  <a16:creationId xmlns:a16="http://schemas.microsoft.com/office/drawing/2014/main" id="{ED049D28-1AB0-466D-B533-59030CF2E3B4}"/>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9" name="Freeform 36">
              <a:extLst>
                <a:ext uri="{FF2B5EF4-FFF2-40B4-BE49-F238E27FC236}">
                  <a16:creationId xmlns:a16="http://schemas.microsoft.com/office/drawing/2014/main" id="{ADF1932D-AF05-42C0-869F-5B1AD3A79230}"/>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00" name="TextBox 199">
            <a:extLst>
              <a:ext uri="{FF2B5EF4-FFF2-40B4-BE49-F238E27FC236}">
                <a16:creationId xmlns:a16="http://schemas.microsoft.com/office/drawing/2014/main" id="{A9D3AEE4-E795-4DC8-8D2E-44C30D6CDB3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430786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0"/>
                                        </p:tgtEl>
                                        <p:attrNameLst>
                                          <p:attrName>style.visibility</p:attrName>
                                        </p:attrNameLst>
                                      </p:cBhvr>
                                      <p:to>
                                        <p:strVal val="visible"/>
                                      </p:to>
                                    </p:set>
                                    <p:animEffect transition="in" filter="wipe(left)">
                                      <p:cBhvr>
                                        <p:cTn id="7" dur="1000"/>
                                        <p:tgtEl>
                                          <p:spTgt spid="200"/>
                                        </p:tgtEl>
                                      </p:cBhvr>
                                    </p:animEffect>
                                  </p:childTnLst>
                                </p:cTn>
                              </p:par>
                            </p:childTnLst>
                          </p:cTn>
                        </p:par>
                        <p:par>
                          <p:cTn id="8" fill="hold">
                            <p:stCondLst>
                              <p:cond delay="10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20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00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000" fill="hold"/>
                                        <p:tgtEl>
                                          <p:spTgt spid="35"/>
                                        </p:tgtEl>
                                        <p:attrNameLst>
                                          <p:attrName>ppt_w</p:attrName>
                                        </p:attrNameLst>
                                      </p:cBhvr>
                                      <p:tavLst>
                                        <p:tav tm="0">
                                          <p:val>
                                            <p:fltVal val="0"/>
                                          </p:val>
                                        </p:tav>
                                        <p:tav tm="100000">
                                          <p:val>
                                            <p:strVal val="#ppt_w"/>
                                          </p:val>
                                        </p:tav>
                                      </p:tavLst>
                                    </p:anim>
                                    <p:anim calcmode="lin" valueType="num">
                                      <p:cBhvr>
                                        <p:cTn id="25" dur="1000" fill="hold"/>
                                        <p:tgtEl>
                                          <p:spTgt spid="35"/>
                                        </p:tgtEl>
                                        <p:attrNameLst>
                                          <p:attrName>ppt_h</p:attrName>
                                        </p:attrNameLst>
                                      </p:cBhvr>
                                      <p:tavLst>
                                        <p:tav tm="0">
                                          <p:val>
                                            <p:fltVal val="0"/>
                                          </p:val>
                                        </p:tav>
                                        <p:tav tm="100000">
                                          <p:val>
                                            <p:strVal val="#ppt_h"/>
                                          </p:val>
                                        </p:tav>
                                      </p:tavLst>
                                    </p:anim>
                                    <p:animEffect transition="in" filter="fade">
                                      <p:cBhvr>
                                        <p:cTn id="26" dur="1000"/>
                                        <p:tgtEl>
                                          <p:spTgt spid="35"/>
                                        </p:tgtEl>
                                      </p:cBhvr>
                                    </p:animEffect>
                                  </p:childTnLst>
                                </p:cTn>
                              </p:par>
                            </p:childTnLst>
                          </p:cTn>
                        </p:par>
                        <p:par>
                          <p:cTn id="27" fill="hold">
                            <p:stCondLst>
                              <p:cond delay="4000"/>
                            </p:stCondLst>
                            <p:childTnLst>
                              <p:par>
                                <p:cTn id="28" presetID="9" presetClass="entr" presetSubtype="0" fill="hold" grpId="0" nodeType="afterEffect">
                                  <p:stCondLst>
                                    <p:cond delay="0"/>
                                  </p:stCondLst>
                                  <p:childTnLst>
                                    <p:set>
                                      <p:cBhvr>
                                        <p:cTn id="29" dur="1" fill="hold">
                                          <p:stCondLst>
                                            <p:cond delay="0"/>
                                          </p:stCondLst>
                                        </p:cTn>
                                        <p:tgtEl>
                                          <p:spTgt spid="130"/>
                                        </p:tgtEl>
                                        <p:attrNameLst>
                                          <p:attrName>style.visibility</p:attrName>
                                        </p:attrNameLst>
                                      </p:cBhvr>
                                      <p:to>
                                        <p:strVal val="visible"/>
                                      </p:to>
                                    </p:set>
                                    <p:animEffect transition="in" filter="dissolve">
                                      <p:cBhvr>
                                        <p:cTn id="30" dur="1000"/>
                                        <p:tgtEl>
                                          <p:spTgt spid="130"/>
                                        </p:tgtEl>
                                      </p:cBhvr>
                                    </p:animEffect>
                                  </p:childTnLst>
                                </p:cTn>
                              </p:par>
                            </p:childTnLst>
                          </p:cTn>
                        </p:par>
                        <p:par>
                          <p:cTn id="31" fill="hold">
                            <p:stCondLst>
                              <p:cond delay="5000"/>
                            </p:stCondLst>
                            <p:childTnLst>
                              <p:par>
                                <p:cTn id="32" presetID="47" presetClass="entr" presetSubtype="0" fill="hold" nodeType="afterEffect">
                                  <p:stCondLst>
                                    <p:cond delay="0"/>
                                  </p:stCondLst>
                                  <p:childTnLst>
                                    <p:set>
                                      <p:cBhvr>
                                        <p:cTn id="33" dur="1" fill="hold">
                                          <p:stCondLst>
                                            <p:cond delay="0"/>
                                          </p:stCondLst>
                                        </p:cTn>
                                        <p:tgtEl>
                                          <p:spTgt spid="129"/>
                                        </p:tgtEl>
                                        <p:attrNameLst>
                                          <p:attrName>style.visibility</p:attrName>
                                        </p:attrNameLst>
                                      </p:cBhvr>
                                      <p:to>
                                        <p:strVal val="visible"/>
                                      </p:to>
                                    </p:set>
                                    <p:animEffect transition="in" filter="fade">
                                      <p:cBhvr>
                                        <p:cTn id="34" dur="1000"/>
                                        <p:tgtEl>
                                          <p:spTgt spid="129"/>
                                        </p:tgtEl>
                                      </p:cBhvr>
                                    </p:animEffect>
                                    <p:anim calcmode="lin" valueType="num">
                                      <p:cBhvr>
                                        <p:cTn id="35" dur="1000" fill="hold"/>
                                        <p:tgtEl>
                                          <p:spTgt spid="129"/>
                                        </p:tgtEl>
                                        <p:attrNameLst>
                                          <p:attrName>ppt_x</p:attrName>
                                        </p:attrNameLst>
                                      </p:cBhvr>
                                      <p:tavLst>
                                        <p:tav tm="0">
                                          <p:val>
                                            <p:strVal val="#ppt_x"/>
                                          </p:val>
                                        </p:tav>
                                        <p:tav tm="100000">
                                          <p:val>
                                            <p:strVal val="#ppt_x"/>
                                          </p:val>
                                        </p:tav>
                                      </p:tavLst>
                                    </p:anim>
                                    <p:anim calcmode="lin" valueType="num">
                                      <p:cBhvr>
                                        <p:cTn id="36" dur="1000" fill="hold"/>
                                        <p:tgtEl>
                                          <p:spTgt spid="129"/>
                                        </p:tgtEl>
                                        <p:attrNameLst>
                                          <p:attrName>ppt_y</p:attrName>
                                        </p:attrNameLst>
                                      </p:cBhvr>
                                      <p:tavLst>
                                        <p:tav tm="0">
                                          <p:val>
                                            <p:strVal val="#ppt_y-.1"/>
                                          </p:val>
                                        </p:tav>
                                        <p:tav tm="100000">
                                          <p:val>
                                            <p:strVal val="#ppt_y"/>
                                          </p:val>
                                        </p:tav>
                                      </p:tavLst>
                                    </p:anim>
                                  </p:childTnLst>
                                </p:cTn>
                              </p:par>
                            </p:childTnLst>
                          </p:cTn>
                        </p:par>
                        <p:par>
                          <p:cTn id="37" fill="hold">
                            <p:stCondLst>
                              <p:cond delay="6000"/>
                            </p:stCondLst>
                            <p:childTnLst>
                              <p:par>
                                <p:cTn id="38" presetID="22" presetClass="entr" presetSubtype="8" fill="hold" nodeType="afterEffect">
                                  <p:stCondLst>
                                    <p:cond delay="0"/>
                                  </p:stCondLst>
                                  <p:childTnLst>
                                    <p:set>
                                      <p:cBhvr>
                                        <p:cTn id="39" dur="1" fill="hold">
                                          <p:stCondLst>
                                            <p:cond delay="0"/>
                                          </p:stCondLst>
                                        </p:cTn>
                                        <p:tgtEl>
                                          <p:spTgt spid="132"/>
                                        </p:tgtEl>
                                        <p:attrNameLst>
                                          <p:attrName>style.visibility</p:attrName>
                                        </p:attrNameLst>
                                      </p:cBhvr>
                                      <p:to>
                                        <p:strVal val="visible"/>
                                      </p:to>
                                    </p:set>
                                    <p:animEffect transition="in" filter="wipe(left)">
                                      <p:cBhvr>
                                        <p:cTn id="40" dur="1000"/>
                                        <p:tgtEl>
                                          <p:spTgt spid="132"/>
                                        </p:tgtEl>
                                      </p:cBhvr>
                                    </p:animEffect>
                                  </p:childTnLst>
                                </p:cTn>
                              </p:par>
                              <p:par>
                                <p:cTn id="41" presetID="53" presetClass="entr" presetSubtype="16" fill="hold"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p:cTn id="43" dur="1000" fill="hold"/>
                                        <p:tgtEl>
                                          <p:spTgt spid="195"/>
                                        </p:tgtEl>
                                        <p:attrNameLst>
                                          <p:attrName>ppt_w</p:attrName>
                                        </p:attrNameLst>
                                      </p:cBhvr>
                                      <p:tavLst>
                                        <p:tav tm="0">
                                          <p:val>
                                            <p:fltVal val="0"/>
                                          </p:val>
                                        </p:tav>
                                        <p:tav tm="100000">
                                          <p:val>
                                            <p:strVal val="#ppt_w"/>
                                          </p:val>
                                        </p:tav>
                                      </p:tavLst>
                                    </p:anim>
                                    <p:anim calcmode="lin" valueType="num">
                                      <p:cBhvr>
                                        <p:cTn id="44" dur="1000" fill="hold"/>
                                        <p:tgtEl>
                                          <p:spTgt spid="195"/>
                                        </p:tgtEl>
                                        <p:attrNameLst>
                                          <p:attrName>ppt_h</p:attrName>
                                        </p:attrNameLst>
                                      </p:cBhvr>
                                      <p:tavLst>
                                        <p:tav tm="0">
                                          <p:val>
                                            <p:fltVal val="0"/>
                                          </p:val>
                                        </p:tav>
                                        <p:tav tm="100000">
                                          <p:val>
                                            <p:strVal val="#ppt_h"/>
                                          </p:val>
                                        </p:tav>
                                      </p:tavLst>
                                    </p:anim>
                                    <p:animEffect transition="in" filter="fade">
                                      <p:cBhvr>
                                        <p:cTn id="45" dur="1000"/>
                                        <p:tgtEl>
                                          <p:spTgt spid="195"/>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141"/>
                                        </p:tgtEl>
                                        <p:attrNameLst>
                                          <p:attrName>style.visibility</p:attrName>
                                        </p:attrNameLst>
                                      </p:cBhvr>
                                      <p:to>
                                        <p:strVal val="visible"/>
                                      </p:to>
                                    </p:set>
                                    <p:animEffect transition="in" filter="dissolve">
                                      <p:cBhvr>
                                        <p:cTn id="49" dur="1000"/>
                                        <p:tgtEl>
                                          <p:spTgt spid="141"/>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40"/>
                                        </p:tgtEl>
                                        <p:attrNameLst>
                                          <p:attrName>style.visibility</p:attrName>
                                        </p:attrNameLst>
                                      </p:cBhvr>
                                      <p:to>
                                        <p:strVal val="visible"/>
                                      </p:to>
                                    </p:set>
                                    <p:animEffect transition="in" filter="fade">
                                      <p:cBhvr>
                                        <p:cTn id="53" dur="1000"/>
                                        <p:tgtEl>
                                          <p:spTgt spid="140"/>
                                        </p:tgtEl>
                                      </p:cBhvr>
                                    </p:animEffect>
                                    <p:anim calcmode="lin" valueType="num">
                                      <p:cBhvr>
                                        <p:cTn id="54" dur="1000" fill="hold"/>
                                        <p:tgtEl>
                                          <p:spTgt spid="140"/>
                                        </p:tgtEl>
                                        <p:attrNameLst>
                                          <p:attrName>ppt_x</p:attrName>
                                        </p:attrNameLst>
                                      </p:cBhvr>
                                      <p:tavLst>
                                        <p:tav tm="0">
                                          <p:val>
                                            <p:strVal val="#ppt_x"/>
                                          </p:val>
                                        </p:tav>
                                        <p:tav tm="100000">
                                          <p:val>
                                            <p:strVal val="#ppt_x"/>
                                          </p:val>
                                        </p:tav>
                                      </p:tavLst>
                                    </p:anim>
                                    <p:anim calcmode="lin" valueType="num">
                                      <p:cBhvr>
                                        <p:cTn id="55" dur="1000" fill="hold"/>
                                        <p:tgtEl>
                                          <p:spTgt spid="140"/>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43"/>
                                        </p:tgtEl>
                                        <p:attrNameLst>
                                          <p:attrName>style.visibility</p:attrName>
                                        </p:attrNameLst>
                                      </p:cBhvr>
                                      <p:to>
                                        <p:strVal val="visible"/>
                                      </p:to>
                                    </p:set>
                                    <p:animEffect transition="in" filter="wipe(left)">
                                      <p:cBhvr>
                                        <p:cTn id="59" dur="1000"/>
                                        <p:tgtEl>
                                          <p:spTgt spid="143"/>
                                        </p:tgtEl>
                                      </p:cBhvr>
                                    </p:animEffect>
                                  </p:childTnLst>
                                </p:cTn>
                              </p:par>
                              <p:par>
                                <p:cTn id="60" presetID="53" presetClass="entr" presetSubtype="16" fill="hold" nodeType="withEffect">
                                  <p:stCondLst>
                                    <p:cond delay="0"/>
                                  </p:stCondLst>
                                  <p:childTnLst>
                                    <p:set>
                                      <p:cBhvr>
                                        <p:cTn id="61" dur="1" fill="hold">
                                          <p:stCondLst>
                                            <p:cond delay="0"/>
                                          </p:stCondLst>
                                        </p:cTn>
                                        <p:tgtEl>
                                          <p:spTgt spid="183"/>
                                        </p:tgtEl>
                                        <p:attrNameLst>
                                          <p:attrName>style.visibility</p:attrName>
                                        </p:attrNameLst>
                                      </p:cBhvr>
                                      <p:to>
                                        <p:strVal val="visible"/>
                                      </p:to>
                                    </p:set>
                                    <p:anim calcmode="lin" valueType="num">
                                      <p:cBhvr>
                                        <p:cTn id="62" dur="1000" fill="hold"/>
                                        <p:tgtEl>
                                          <p:spTgt spid="183"/>
                                        </p:tgtEl>
                                        <p:attrNameLst>
                                          <p:attrName>ppt_w</p:attrName>
                                        </p:attrNameLst>
                                      </p:cBhvr>
                                      <p:tavLst>
                                        <p:tav tm="0">
                                          <p:val>
                                            <p:fltVal val="0"/>
                                          </p:val>
                                        </p:tav>
                                        <p:tav tm="100000">
                                          <p:val>
                                            <p:strVal val="#ppt_w"/>
                                          </p:val>
                                        </p:tav>
                                      </p:tavLst>
                                    </p:anim>
                                    <p:anim calcmode="lin" valueType="num">
                                      <p:cBhvr>
                                        <p:cTn id="63" dur="1000" fill="hold"/>
                                        <p:tgtEl>
                                          <p:spTgt spid="183"/>
                                        </p:tgtEl>
                                        <p:attrNameLst>
                                          <p:attrName>ppt_h</p:attrName>
                                        </p:attrNameLst>
                                      </p:cBhvr>
                                      <p:tavLst>
                                        <p:tav tm="0">
                                          <p:val>
                                            <p:fltVal val="0"/>
                                          </p:val>
                                        </p:tav>
                                        <p:tav tm="100000">
                                          <p:val>
                                            <p:strVal val="#ppt_h"/>
                                          </p:val>
                                        </p:tav>
                                      </p:tavLst>
                                    </p:anim>
                                    <p:animEffect transition="in" filter="fade">
                                      <p:cBhvr>
                                        <p:cTn id="64" dur="1000"/>
                                        <p:tgtEl>
                                          <p:spTgt spid="183"/>
                                        </p:tgtEl>
                                      </p:cBhvr>
                                    </p:animEffect>
                                  </p:childTnLst>
                                </p:cTn>
                              </p:par>
                            </p:childTnLst>
                          </p:cTn>
                        </p:par>
                        <p:par>
                          <p:cTn id="65" fill="hold">
                            <p:stCondLst>
                              <p:cond delay="10000"/>
                            </p:stCondLst>
                            <p:childTnLst>
                              <p:par>
                                <p:cTn id="66" presetID="9" presetClass="entr" presetSubtype="0" fill="hold" grpId="0" nodeType="afterEffect">
                                  <p:stCondLst>
                                    <p:cond delay="0"/>
                                  </p:stCondLst>
                                  <p:childTnLst>
                                    <p:set>
                                      <p:cBhvr>
                                        <p:cTn id="67" dur="1" fill="hold">
                                          <p:stCondLst>
                                            <p:cond delay="0"/>
                                          </p:stCondLst>
                                        </p:cTn>
                                        <p:tgtEl>
                                          <p:spTgt spid="152"/>
                                        </p:tgtEl>
                                        <p:attrNameLst>
                                          <p:attrName>style.visibility</p:attrName>
                                        </p:attrNameLst>
                                      </p:cBhvr>
                                      <p:to>
                                        <p:strVal val="visible"/>
                                      </p:to>
                                    </p:set>
                                    <p:animEffect transition="in" filter="dissolve">
                                      <p:cBhvr>
                                        <p:cTn id="68" dur="1000"/>
                                        <p:tgtEl>
                                          <p:spTgt spid="152"/>
                                        </p:tgtEl>
                                      </p:cBhvr>
                                    </p:animEffect>
                                  </p:childTnLst>
                                </p:cTn>
                              </p:par>
                            </p:childTnLst>
                          </p:cTn>
                        </p:par>
                        <p:par>
                          <p:cTn id="69" fill="hold">
                            <p:stCondLst>
                              <p:cond delay="11000"/>
                            </p:stCondLst>
                            <p:childTnLst>
                              <p:par>
                                <p:cTn id="70" presetID="47" presetClass="entr" presetSubtype="0" fill="hold" nodeType="afterEffect">
                                  <p:stCondLst>
                                    <p:cond delay="0"/>
                                  </p:stCondLst>
                                  <p:childTnLst>
                                    <p:set>
                                      <p:cBhvr>
                                        <p:cTn id="71" dur="1" fill="hold">
                                          <p:stCondLst>
                                            <p:cond delay="0"/>
                                          </p:stCondLst>
                                        </p:cTn>
                                        <p:tgtEl>
                                          <p:spTgt spid="151"/>
                                        </p:tgtEl>
                                        <p:attrNameLst>
                                          <p:attrName>style.visibility</p:attrName>
                                        </p:attrNameLst>
                                      </p:cBhvr>
                                      <p:to>
                                        <p:strVal val="visible"/>
                                      </p:to>
                                    </p:set>
                                    <p:animEffect transition="in" filter="fade">
                                      <p:cBhvr>
                                        <p:cTn id="72" dur="1000"/>
                                        <p:tgtEl>
                                          <p:spTgt spid="151"/>
                                        </p:tgtEl>
                                      </p:cBhvr>
                                    </p:animEffect>
                                    <p:anim calcmode="lin" valueType="num">
                                      <p:cBhvr>
                                        <p:cTn id="73" dur="1000" fill="hold"/>
                                        <p:tgtEl>
                                          <p:spTgt spid="151"/>
                                        </p:tgtEl>
                                        <p:attrNameLst>
                                          <p:attrName>ppt_x</p:attrName>
                                        </p:attrNameLst>
                                      </p:cBhvr>
                                      <p:tavLst>
                                        <p:tav tm="0">
                                          <p:val>
                                            <p:strVal val="#ppt_x"/>
                                          </p:val>
                                        </p:tav>
                                        <p:tav tm="100000">
                                          <p:val>
                                            <p:strVal val="#ppt_x"/>
                                          </p:val>
                                        </p:tav>
                                      </p:tavLst>
                                    </p:anim>
                                    <p:anim calcmode="lin" valueType="num">
                                      <p:cBhvr>
                                        <p:cTn id="74" dur="1000" fill="hold"/>
                                        <p:tgtEl>
                                          <p:spTgt spid="151"/>
                                        </p:tgtEl>
                                        <p:attrNameLst>
                                          <p:attrName>ppt_y</p:attrName>
                                        </p:attrNameLst>
                                      </p:cBhvr>
                                      <p:tavLst>
                                        <p:tav tm="0">
                                          <p:val>
                                            <p:strVal val="#ppt_y-.1"/>
                                          </p:val>
                                        </p:tav>
                                        <p:tav tm="100000">
                                          <p:val>
                                            <p:strVal val="#ppt_y"/>
                                          </p:val>
                                        </p:tav>
                                      </p:tavLst>
                                    </p:anim>
                                  </p:childTnLst>
                                </p:cTn>
                              </p:par>
                            </p:childTnLst>
                          </p:cTn>
                        </p:par>
                        <p:par>
                          <p:cTn id="75" fill="hold">
                            <p:stCondLst>
                              <p:cond delay="12000"/>
                            </p:stCondLst>
                            <p:childTnLst>
                              <p:par>
                                <p:cTn id="76" presetID="22" presetClass="entr" presetSubtype="8" fill="hold" nodeType="afterEffect">
                                  <p:stCondLst>
                                    <p:cond delay="0"/>
                                  </p:stCondLst>
                                  <p:childTnLst>
                                    <p:set>
                                      <p:cBhvr>
                                        <p:cTn id="77" dur="1" fill="hold">
                                          <p:stCondLst>
                                            <p:cond delay="0"/>
                                          </p:stCondLst>
                                        </p:cTn>
                                        <p:tgtEl>
                                          <p:spTgt spid="154"/>
                                        </p:tgtEl>
                                        <p:attrNameLst>
                                          <p:attrName>style.visibility</p:attrName>
                                        </p:attrNameLst>
                                      </p:cBhvr>
                                      <p:to>
                                        <p:strVal val="visible"/>
                                      </p:to>
                                    </p:set>
                                    <p:animEffect transition="in" filter="wipe(left)">
                                      <p:cBhvr>
                                        <p:cTn id="78" dur="1000"/>
                                        <p:tgtEl>
                                          <p:spTgt spid="154"/>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193"/>
                                        </p:tgtEl>
                                        <p:attrNameLst>
                                          <p:attrName>style.visibility</p:attrName>
                                        </p:attrNameLst>
                                      </p:cBhvr>
                                      <p:to>
                                        <p:strVal val="visible"/>
                                      </p:to>
                                    </p:set>
                                    <p:anim calcmode="lin" valueType="num">
                                      <p:cBhvr>
                                        <p:cTn id="81" dur="1000" fill="hold"/>
                                        <p:tgtEl>
                                          <p:spTgt spid="193"/>
                                        </p:tgtEl>
                                        <p:attrNameLst>
                                          <p:attrName>ppt_w</p:attrName>
                                        </p:attrNameLst>
                                      </p:cBhvr>
                                      <p:tavLst>
                                        <p:tav tm="0">
                                          <p:val>
                                            <p:fltVal val="0"/>
                                          </p:val>
                                        </p:tav>
                                        <p:tav tm="100000">
                                          <p:val>
                                            <p:strVal val="#ppt_w"/>
                                          </p:val>
                                        </p:tav>
                                      </p:tavLst>
                                    </p:anim>
                                    <p:anim calcmode="lin" valueType="num">
                                      <p:cBhvr>
                                        <p:cTn id="82" dur="1000" fill="hold"/>
                                        <p:tgtEl>
                                          <p:spTgt spid="193"/>
                                        </p:tgtEl>
                                        <p:attrNameLst>
                                          <p:attrName>ppt_h</p:attrName>
                                        </p:attrNameLst>
                                      </p:cBhvr>
                                      <p:tavLst>
                                        <p:tav tm="0">
                                          <p:val>
                                            <p:fltVal val="0"/>
                                          </p:val>
                                        </p:tav>
                                        <p:tav tm="100000">
                                          <p:val>
                                            <p:strVal val="#ppt_h"/>
                                          </p:val>
                                        </p:tav>
                                      </p:tavLst>
                                    </p:anim>
                                    <p:animEffect transition="in" filter="fade">
                                      <p:cBhvr>
                                        <p:cTn id="83" dur="1000"/>
                                        <p:tgtEl>
                                          <p:spTgt spid="193"/>
                                        </p:tgtEl>
                                      </p:cBhvr>
                                    </p:animEffect>
                                  </p:childTnLst>
                                </p:cTn>
                              </p:par>
                            </p:childTnLst>
                          </p:cTn>
                        </p:par>
                        <p:par>
                          <p:cTn id="84" fill="hold">
                            <p:stCondLst>
                              <p:cond delay="13000"/>
                            </p:stCondLst>
                            <p:childTnLst>
                              <p:par>
                                <p:cTn id="85" presetID="9" presetClass="entr" presetSubtype="0" fill="hold" grpId="0" nodeType="afterEffect">
                                  <p:stCondLst>
                                    <p:cond delay="0"/>
                                  </p:stCondLst>
                                  <p:childTnLst>
                                    <p:set>
                                      <p:cBhvr>
                                        <p:cTn id="86" dur="1" fill="hold">
                                          <p:stCondLst>
                                            <p:cond delay="0"/>
                                          </p:stCondLst>
                                        </p:cTn>
                                        <p:tgtEl>
                                          <p:spTgt spid="163"/>
                                        </p:tgtEl>
                                        <p:attrNameLst>
                                          <p:attrName>style.visibility</p:attrName>
                                        </p:attrNameLst>
                                      </p:cBhvr>
                                      <p:to>
                                        <p:strVal val="visible"/>
                                      </p:to>
                                    </p:set>
                                    <p:animEffect transition="in" filter="dissolve">
                                      <p:cBhvr>
                                        <p:cTn id="87" dur="1000"/>
                                        <p:tgtEl>
                                          <p:spTgt spid="163"/>
                                        </p:tgtEl>
                                      </p:cBhvr>
                                    </p:animEffect>
                                  </p:childTnLst>
                                </p:cTn>
                              </p:par>
                            </p:childTnLst>
                          </p:cTn>
                        </p:par>
                        <p:par>
                          <p:cTn id="88" fill="hold">
                            <p:stCondLst>
                              <p:cond delay="14000"/>
                            </p:stCondLst>
                            <p:childTnLst>
                              <p:par>
                                <p:cTn id="89" presetID="47" presetClass="entr" presetSubtype="0" fill="hold" nodeType="afterEffect">
                                  <p:stCondLst>
                                    <p:cond delay="0"/>
                                  </p:stCondLst>
                                  <p:childTnLst>
                                    <p:set>
                                      <p:cBhvr>
                                        <p:cTn id="90" dur="1" fill="hold">
                                          <p:stCondLst>
                                            <p:cond delay="0"/>
                                          </p:stCondLst>
                                        </p:cTn>
                                        <p:tgtEl>
                                          <p:spTgt spid="162"/>
                                        </p:tgtEl>
                                        <p:attrNameLst>
                                          <p:attrName>style.visibility</p:attrName>
                                        </p:attrNameLst>
                                      </p:cBhvr>
                                      <p:to>
                                        <p:strVal val="visible"/>
                                      </p:to>
                                    </p:set>
                                    <p:animEffect transition="in" filter="fade">
                                      <p:cBhvr>
                                        <p:cTn id="91" dur="1000"/>
                                        <p:tgtEl>
                                          <p:spTgt spid="162"/>
                                        </p:tgtEl>
                                      </p:cBhvr>
                                    </p:animEffect>
                                    <p:anim calcmode="lin" valueType="num">
                                      <p:cBhvr>
                                        <p:cTn id="92" dur="1000" fill="hold"/>
                                        <p:tgtEl>
                                          <p:spTgt spid="162"/>
                                        </p:tgtEl>
                                        <p:attrNameLst>
                                          <p:attrName>ppt_x</p:attrName>
                                        </p:attrNameLst>
                                      </p:cBhvr>
                                      <p:tavLst>
                                        <p:tav tm="0">
                                          <p:val>
                                            <p:strVal val="#ppt_x"/>
                                          </p:val>
                                        </p:tav>
                                        <p:tav tm="100000">
                                          <p:val>
                                            <p:strVal val="#ppt_x"/>
                                          </p:val>
                                        </p:tav>
                                      </p:tavLst>
                                    </p:anim>
                                    <p:anim calcmode="lin" valueType="num">
                                      <p:cBhvr>
                                        <p:cTn id="93" dur="1000" fill="hold"/>
                                        <p:tgtEl>
                                          <p:spTgt spid="162"/>
                                        </p:tgtEl>
                                        <p:attrNameLst>
                                          <p:attrName>ppt_y</p:attrName>
                                        </p:attrNameLst>
                                      </p:cBhvr>
                                      <p:tavLst>
                                        <p:tav tm="0">
                                          <p:val>
                                            <p:strVal val="#ppt_y-.1"/>
                                          </p:val>
                                        </p:tav>
                                        <p:tav tm="100000">
                                          <p:val>
                                            <p:strVal val="#ppt_y"/>
                                          </p:val>
                                        </p:tav>
                                      </p:tavLst>
                                    </p:anim>
                                  </p:childTnLst>
                                </p:cTn>
                              </p:par>
                            </p:childTnLst>
                          </p:cTn>
                        </p:par>
                        <p:par>
                          <p:cTn id="94" fill="hold">
                            <p:stCondLst>
                              <p:cond delay="15000"/>
                            </p:stCondLst>
                            <p:childTnLst>
                              <p:par>
                                <p:cTn id="95" presetID="22" presetClass="entr" presetSubtype="8" fill="hold" nodeType="afterEffect">
                                  <p:stCondLst>
                                    <p:cond delay="0"/>
                                  </p:stCondLst>
                                  <p:childTnLst>
                                    <p:set>
                                      <p:cBhvr>
                                        <p:cTn id="96" dur="1" fill="hold">
                                          <p:stCondLst>
                                            <p:cond delay="0"/>
                                          </p:stCondLst>
                                        </p:cTn>
                                        <p:tgtEl>
                                          <p:spTgt spid="165"/>
                                        </p:tgtEl>
                                        <p:attrNameLst>
                                          <p:attrName>style.visibility</p:attrName>
                                        </p:attrNameLst>
                                      </p:cBhvr>
                                      <p:to>
                                        <p:strVal val="visible"/>
                                      </p:to>
                                    </p:set>
                                    <p:animEffect transition="in" filter="wipe(left)">
                                      <p:cBhvr>
                                        <p:cTn id="97" dur="1000"/>
                                        <p:tgtEl>
                                          <p:spTgt spid="165"/>
                                        </p:tgtEl>
                                      </p:cBhvr>
                                    </p:animEffect>
                                  </p:childTnLst>
                                </p:cTn>
                              </p:par>
                              <p:par>
                                <p:cTn id="98" presetID="53" presetClass="entr" presetSubtype="16" fill="hold" nodeType="withEffect">
                                  <p:stCondLst>
                                    <p:cond delay="0"/>
                                  </p:stCondLst>
                                  <p:childTnLst>
                                    <p:set>
                                      <p:cBhvr>
                                        <p:cTn id="99" dur="1" fill="hold">
                                          <p:stCondLst>
                                            <p:cond delay="0"/>
                                          </p:stCondLst>
                                        </p:cTn>
                                        <p:tgtEl>
                                          <p:spTgt spid="188"/>
                                        </p:tgtEl>
                                        <p:attrNameLst>
                                          <p:attrName>style.visibility</p:attrName>
                                        </p:attrNameLst>
                                      </p:cBhvr>
                                      <p:to>
                                        <p:strVal val="visible"/>
                                      </p:to>
                                    </p:set>
                                    <p:anim calcmode="lin" valueType="num">
                                      <p:cBhvr>
                                        <p:cTn id="100" dur="1000" fill="hold"/>
                                        <p:tgtEl>
                                          <p:spTgt spid="188"/>
                                        </p:tgtEl>
                                        <p:attrNameLst>
                                          <p:attrName>ppt_w</p:attrName>
                                        </p:attrNameLst>
                                      </p:cBhvr>
                                      <p:tavLst>
                                        <p:tav tm="0">
                                          <p:val>
                                            <p:fltVal val="0"/>
                                          </p:val>
                                        </p:tav>
                                        <p:tav tm="100000">
                                          <p:val>
                                            <p:strVal val="#ppt_w"/>
                                          </p:val>
                                        </p:tav>
                                      </p:tavLst>
                                    </p:anim>
                                    <p:anim calcmode="lin" valueType="num">
                                      <p:cBhvr>
                                        <p:cTn id="101" dur="1000" fill="hold"/>
                                        <p:tgtEl>
                                          <p:spTgt spid="188"/>
                                        </p:tgtEl>
                                        <p:attrNameLst>
                                          <p:attrName>ppt_h</p:attrName>
                                        </p:attrNameLst>
                                      </p:cBhvr>
                                      <p:tavLst>
                                        <p:tav tm="0">
                                          <p:val>
                                            <p:fltVal val="0"/>
                                          </p:val>
                                        </p:tav>
                                        <p:tav tm="100000">
                                          <p:val>
                                            <p:strVal val="#ppt_h"/>
                                          </p:val>
                                        </p:tav>
                                      </p:tavLst>
                                    </p:anim>
                                    <p:animEffect transition="in" filter="fade">
                                      <p:cBhvr>
                                        <p:cTn id="102" dur="1000"/>
                                        <p:tgtEl>
                                          <p:spTgt spid="188"/>
                                        </p:tgtEl>
                                      </p:cBhvr>
                                    </p:animEffect>
                                  </p:childTnLst>
                                </p:cTn>
                              </p:par>
                            </p:childTnLst>
                          </p:cTn>
                        </p:par>
                        <p:par>
                          <p:cTn id="103" fill="hold">
                            <p:stCondLst>
                              <p:cond delay="16000"/>
                            </p:stCondLst>
                            <p:childTnLst>
                              <p:par>
                                <p:cTn id="104" presetID="9" presetClass="entr" presetSubtype="0" fill="hold" grpId="0" nodeType="afterEffect">
                                  <p:stCondLst>
                                    <p:cond delay="0"/>
                                  </p:stCondLst>
                                  <p:childTnLst>
                                    <p:set>
                                      <p:cBhvr>
                                        <p:cTn id="105" dur="1" fill="hold">
                                          <p:stCondLst>
                                            <p:cond delay="0"/>
                                          </p:stCondLst>
                                        </p:cTn>
                                        <p:tgtEl>
                                          <p:spTgt spid="174"/>
                                        </p:tgtEl>
                                        <p:attrNameLst>
                                          <p:attrName>style.visibility</p:attrName>
                                        </p:attrNameLst>
                                      </p:cBhvr>
                                      <p:to>
                                        <p:strVal val="visible"/>
                                      </p:to>
                                    </p:set>
                                    <p:animEffect transition="in" filter="dissolve">
                                      <p:cBhvr>
                                        <p:cTn id="106" dur="1000"/>
                                        <p:tgtEl>
                                          <p:spTgt spid="174"/>
                                        </p:tgtEl>
                                      </p:cBhvr>
                                    </p:animEffect>
                                  </p:childTnLst>
                                </p:cTn>
                              </p:par>
                            </p:childTnLst>
                          </p:cTn>
                        </p:par>
                        <p:par>
                          <p:cTn id="107" fill="hold">
                            <p:stCondLst>
                              <p:cond delay="17000"/>
                            </p:stCondLst>
                            <p:childTnLst>
                              <p:par>
                                <p:cTn id="108" presetID="47" presetClass="entr" presetSubtype="0" fill="hold" nodeType="afterEffect">
                                  <p:stCondLst>
                                    <p:cond delay="0"/>
                                  </p:stCondLst>
                                  <p:childTnLst>
                                    <p:set>
                                      <p:cBhvr>
                                        <p:cTn id="109" dur="1" fill="hold">
                                          <p:stCondLst>
                                            <p:cond delay="0"/>
                                          </p:stCondLst>
                                        </p:cTn>
                                        <p:tgtEl>
                                          <p:spTgt spid="173"/>
                                        </p:tgtEl>
                                        <p:attrNameLst>
                                          <p:attrName>style.visibility</p:attrName>
                                        </p:attrNameLst>
                                      </p:cBhvr>
                                      <p:to>
                                        <p:strVal val="visible"/>
                                      </p:to>
                                    </p:set>
                                    <p:animEffect transition="in" filter="fade">
                                      <p:cBhvr>
                                        <p:cTn id="110" dur="1000"/>
                                        <p:tgtEl>
                                          <p:spTgt spid="173"/>
                                        </p:tgtEl>
                                      </p:cBhvr>
                                    </p:animEffect>
                                    <p:anim calcmode="lin" valueType="num">
                                      <p:cBhvr>
                                        <p:cTn id="111" dur="1000" fill="hold"/>
                                        <p:tgtEl>
                                          <p:spTgt spid="173"/>
                                        </p:tgtEl>
                                        <p:attrNameLst>
                                          <p:attrName>ppt_x</p:attrName>
                                        </p:attrNameLst>
                                      </p:cBhvr>
                                      <p:tavLst>
                                        <p:tav tm="0">
                                          <p:val>
                                            <p:strVal val="#ppt_x"/>
                                          </p:val>
                                        </p:tav>
                                        <p:tav tm="100000">
                                          <p:val>
                                            <p:strVal val="#ppt_x"/>
                                          </p:val>
                                        </p:tav>
                                      </p:tavLst>
                                    </p:anim>
                                    <p:anim calcmode="lin" valueType="num">
                                      <p:cBhvr>
                                        <p:cTn id="112" dur="1000" fill="hold"/>
                                        <p:tgtEl>
                                          <p:spTgt spid="173"/>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22" presetClass="entr" presetSubtype="8" fill="hold" nodeType="afterEffect">
                                  <p:stCondLst>
                                    <p:cond delay="0"/>
                                  </p:stCondLst>
                                  <p:childTnLst>
                                    <p:set>
                                      <p:cBhvr>
                                        <p:cTn id="115" dur="1" fill="hold">
                                          <p:stCondLst>
                                            <p:cond delay="0"/>
                                          </p:stCondLst>
                                        </p:cTn>
                                        <p:tgtEl>
                                          <p:spTgt spid="176"/>
                                        </p:tgtEl>
                                        <p:attrNameLst>
                                          <p:attrName>style.visibility</p:attrName>
                                        </p:attrNameLst>
                                      </p:cBhvr>
                                      <p:to>
                                        <p:strVal val="visible"/>
                                      </p:to>
                                    </p:set>
                                    <p:animEffect transition="in" filter="wipe(left)">
                                      <p:cBhvr>
                                        <p:cTn id="116" dur="1000"/>
                                        <p:tgtEl>
                                          <p:spTgt spid="176"/>
                                        </p:tgtEl>
                                      </p:cBhvr>
                                    </p:animEffect>
                                  </p:childTnLst>
                                </p:cTn>
                              </p:par>
                              <p:par>
                                <p:cTn id="117" presetID="53" presetClass="entr" presetSubtype="16" fill="hold" grpId="0" nodeType="withEffect">
                                  <p:stCondLst>
                                    <p:cond delay="0"/>
                                  </p:stCondLst>
                                  <p:childTnLst>
                                    <p:set>
                                      <p:cBhvr>
                                        <p:cTn id="118" dur="1" fill="hold">
                                          <p:stCondLst>
                                            <p:cond delay="0"/>
                                          </p:stCondLst>
                                        </p:cTn>
                                        <p:tgtEl>
                                          <p:spTgt spid="194"/>
                                        </p:tgtEl>
                                        <p:attrNameLst>
                                          <p:attrName>style.visibility</p:attrName>
                                        </p:attrNameLst>
                                      </p:cBhvr>
                                      <p:to>
                                        <p:strVal val="visible"/>
                                      </p:to>
                                    </p:set>
                                    <p:anim calcmode="lin" valueType="num">
                                      <p:cBhvr>
                                        <p:cTn id="119" dur="1000" fill="hold"/>
                                        <p:tgtEl>
                                          <p:spTgt spid="194"/>
                                        </p:tgtEl>
                                        <p:attrNameLst>
                                          <p:attrName>ppt_w</p:attrName>
                                        </p:attrNameLst>
                                      </p:cBhvr>
                                      <p:tavLst>
                                        <p:tav tm="0">
                                          <p:val>
                                            <p:fltVal val="0"/>
                                          </p:val>
                                        </p:tav>
                                        <p:tav tm="100000">
                                          <p:val>
                                            <p:strVal val="#ppt_w"/>
                                          </p:val>
                                        </p:tav>
                                      </p:tavLst>
                                    </p:anim>
                                    <p:anim calcmode="lin" valueType="num">
                                      <p:cBhvr>
                                        <p:cTn id="120" dur="1000" fill="hold"/>
                                        <p:tgtEl>
                                          <p:spTgt spid="194"/>
                                        </p:tgtEl>
                                        <p:attrNameLst>
                                          <p:attrName>ppt_h</p:attrName>
                                        </p:attrNameLst>
                                      </p:cBhvr>
                                      <p:tavLst>
                                        <p:tav tm="0">
                                          <p:val>
                                            <p:fltVal val="0"/>
                                          </p:val>
                                        </p:tav>
                                        <p:tav tm="100000">
                                          <p:val>
                                            <p:strVal val="#ppt_h"/>
                                          </p:val>
                                        </p:tav>
                                      </p:tavLst>
                                    </p:anim>
                                    <p:animEffect transition="in" filter="fade">
                                      <p:cBhvr>
                                        <p:cTn id="121" dur="10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130" grpId="0" animBg="1"/>
      <p:bldP spid="141" grpId="0" animBg="1"/>
      <p:bldP spid="152" grpId="0" animBg="1"/>
      <p:bldP spid="163" grpId="0" animBg="1"/>
      <p:bldP spid="174" grpId="0" animBg="1"/>
      <p:bldP spid="193" grpId="0" animBg="1"/>
      <p:bldP spid="194" grpId="0" animBg="1"/>
      <p:bldP spid="200"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112" name="Group 111">
            <a:extLst>
              <a:ext uri="{FF2B5EF4-FFF2-40B4-BE49-F238E27FC236}">
                <a16:creationId xmlns:a16="http://schemas.microsoft.com/office/drawing/2014/main" id="{FA9DE6E7-30DE-4020-806A-46907D887AD4}"/>
              </a:ext>
            </a:extLst>
          </p:cNvPr>
          <p:cNvGrpSpPr/>
          <p:nvPr/>
        </p:nvGrpSpPr>
        <p:grpSpPr>
          <a:xfrm>
            <a:off x="4191000" y="4987206"/>
            <a:ext cx="7262269" cy="1592603"/>
            <a:chOff x="4191000" y="4987206"/>
            <a:chExt cx="7262269" cy="1592603"/>
          </a:xfrm>
        </p:grpSpPr>
        <p:sp>
          <p:nvSpPr>
            <p:cNvPr id="86" name="Rectangle 85">
              <a:extLst>
                <a:ext uri="{FF2B5EF4-FFF2-40B4-BE49-F238E27FC236}">
                  <a16:creationId xmlns:a16="http://schemas.microsoft.com/office/drawing/2014/main" id="{6E206BF0-2585-48D3-8CA3-FFFC0776F52C}"/>
                </a:ext>
              </a:extLst>
            </p:cNvPr>
            <p:cNvSpPr/>
            <p:nvPr/>
          </p:nvSpPr>
          <p:spPr>
            <a:xfrm>
              <a:off x="4191000" y="4987206"/>
              <a:ext cx="7262269" cy="1592603"/>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 Box 10">
              <a:extLst>
                <a:ext uri="{FF2B5EF4-FFF2-40B4-BE49-F238E27FC236}">
                  <a16:creationId xmlns:a16="http://schemas.microsoft.com/office/drawing/2014/main" id="{8E070126-7209-46BC-A2E9-D1AED96159CA}"/>
                </a:ext>
              </a:extLst>
            </p:cNvPr>
            <p:cNvSpPr txBox="1">
              <a:spLocks noChangeArrowheads="1"/>
            </p:cNvSpPr>
            <p:nvPr/>
          </p:nvSpPr>
          <p:spPr bwMode="auto">
            <a:xfrm>
              <a:off x="4474913" y="53987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89" name="TextBox 88">
              <a:extLst>
                <a:ext uri="{FF2B5EF4-FFF2-40B4-BE49-F238E27FC236}">
                  <a16:creationId xmlns:a16="http://schemas.microsoft.com/office/drawing/2014/main" id="{D8548DAB-1C78-42CB-B9B2-97F07F4F45D8}"/>
                </a:ext>
              </a:extLst>
            </p:cNvPr>
            <p:cNvSpPr txBox="1"/>
            <p:nvPr/>
          </p:nvSpPr>
          <p:spPr>
            <a:xfrm>
              <a:off x="8479315" y="50180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grpSp>
      <p:grpSp>
        <p:nvGrpSpPr>
          <p:cNvPr id="111" name="Group 110">
            <a:extLst>
              <a:ext uri="{FF2B5EF4-FFF2-40B4-BE49-F238E27FC236}">
                <a16:creationId xmlns:a16="http://schemas.microsoft.com/office/drawing/2014/main" id="{C975B91B-18EA-4366-B430-BB007D55E516}"/>
              </a:ext>
            </a:extLst>
          </p:cNvPr>
          <p:cNvGrpSpPr/>
          <p:nvPr/>
        </p:nvGrpSpPr>
        <p:grpSpPr>
          <a:xfrm>
            <a:off x="2362200" y="3158406"/>
            <a:ext cx="7262269" cy="1592603"/>
            <a:chOff x="2362200" y="3158406"/>
            <a:chExt cx="7262269" cy="1592603"/>
          </a:xfrm>
        </p:grpSpPr>
        <p:sp>
          <p:nvSpPr>
            <p:cNvPr id="95" name="Rectangle 94">
              <a:extLst>
                <a:ext uri="{FF2B5EF4-FFF2-40B4-BE49-F238E27FC236}">
                  <a16:creationId xmlns:a16="http://schemas.microsoft.com/office/drawing/2014/main" id="{FED76AB0-4E88-4455-AFA7-D304BF34CEFD}"/>
                </a:ext>
              </a:extLst>
            </p:cNvPr>
            <p:cNvSpPr/>
            <p:nvPr/>
          </p:nvSpPr>
          <p:spPr>
            <a:xfrm>
              <a:off x="2362200" y="3158406"/>
              <a:ext cx="7262269" cy="1592603"/>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7" name="Text Box 10">
              <a:extLst>
                <a:ext uri="{FF2B5EF4-FFF2-40B4-BE49-F238E27FC236}">
                  <a16:creationId xmlns:a16="http://schemas.microsoft.com/office/drawing/2014/main" id="{7BB2C709-0BDF-4EF5-919F-81C956D33053}"/>
                </a:ext>
              </a:extLst>
            </p:cNvPr>
            <p:cNvSpPr txBox="1">
              <a:spLocks noChangeArrowheads="1"/>
            </p:cNvSpPr>
            <p:nvPr/>
          </p:nvSpPr>
          <p:spPr bwMode="auto">
            <a:xfrm>
              <a:off x="2646113" y="35699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98" name="TextBox 97">
              <a:extLst>
                <a:ext uri="{FF2B5EF4-FFF2-40B4-BE49-F238E27FC236}">
                  <a16:creationId xmlns:a16="http://schemas.microsoft.com/office/drawing/2014/main" id="{7780063F-2B5A-424F-8379-81B2753762C2}"/>
                </a:ext>
              </a:extLst>
            </p:cNvPr>
            <p:cNvSpPr txBox="1"/>
            <p:nvPr/>
          </p:nvSpPr>
          <p:spPr>
            <a:xfrm>
              <a:off x="6650515" y="31892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grpSp>
      <p:grpSp>
        <p:nvGrpSpPr>
          <p:cNvPr id="110" name="Group 109">
            <a:extLst>
              <a:ext uri="{FF2B5EF4-FFF2-40B4-BE49-F238E27FC236}">
                <a16:creationId xmlns:a16="http://schemas.microsoft.com/office/drawing/2014/main" id="{E5B5B777-3D9C-4D3D-A35C-948934BFB777}"/>
              </a:ext>
            </a:extLst>
          </p:cNvPr>
          <p:cNvGrpSpPr/>
          <p:nvPr/>
        </p:nvGrpSpPr>
        <p:grpSpPr>
          <a:xfrm>
            <a:off x="533400" y="1329606"/>
            <a:ext cx="7262269" cy="1592603"/>
            <a:chOff x="533400" y="1329606"/>
            <a:chExt cx="7262269" cy="159260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817313" y="1741177"/>
              <a:ext cx="756873" cy="830997"/>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821715" y="1360463"/>
              <a:ext cx="1399032" cy="290849"/>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518058" y="12954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6840107" y="1896573"/>
            <a:ext cx="578397" cy="53511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2189708" y="1505400"/>
            <a:ext cx="4437013" cy="1334363"/>
            <a:chOff x="2189708" y="1505400"/>
            <a:chExt cx="4437013" cy="1334363"/>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87" name="Freeform: Shape 86">
            <a:extLst>
              <a:ext uri="{FF2B5EF4-FFF2-40B4-BE49-F238E27FC236}">
                <a16:creationId xmlns:a16="http://schemas.microsoft.com/office/drawing/2014/main" id="{2002F3A3-E068-4B5C-B99F-3E0BBF5BE7D5}"/>
              </a:ext>
            </a:extLst>
          </p:cNvPr>
          <p:cNvSpPr/>
          <p:nvPr/>
        </p:nvSpPr>
        <p:spPr>
          <a:xfrm>
            <a:off x="5175658" y="49530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a:extLst>
              <a:ext uri="{FF2B5EF4-FFF2-40B4-BE49-F238E27FC236}">
                <a16:creationId xmlns:a16="http://schemas.microsoft.com/office/drawing/2014/main" id="{D4EC99D1-5C9A-4F87-8157-B1ACD400219D}"/>
              </a:ext>
            </a:extLst>
          </p:cNvPr>
          <p:cNvGrpSpPr/>
          <p:nvPr/>
        </p:nvGrpSpPr>
        <p:grpSpPr>
          <a:xfrm>
            <a:off x="5847308" y="5163000"/>
            <a:ext cx="4437013" cy="1334363"/>
            <a:chOff x="5847308" y="5163000"/>
            <a:chExt cx="4437013" cy="1334363"/>
          </a:xfrm>
        </p:grpSpPr>
        <p:sp>
          <p:nvSpPr>
            <p:cNvPr id="91" name="TextBox 90">
              <a:extLst>
                <a:ext uri="{FF2B5EF4-FFF2-40B4-BE49-F238E27FC236}">
                  <a16:creationId xmlns:a16="http://schemas.microsoft.com/office/drawing/2014/main" id="{E67EB1DA-78ED-4D9A-82D6-9A77E6039EE8}"/>
                </a:ext>
              </a:extLst>
            </p:cNvPr>
            <p:cNvSpPr txBox="1"/>
            <p:nvPr/>
          </p:nvSpPr>
          <p:spPr>
            <a:xfrm>
              <a:off x="5847308" y="51630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03</a:t>
              </a:r>
            </a:p>
          </p:txBody>
        </p:sp>
        <p:sp>
          <p:nvSpPr>
            <p:cNvPr id="92" name="TextBox 91">
              <a:extLst>
                <a:ext uri="{FF2B5EF4-FFF2-40B4-BE49-F238E27FC236}">
                  <a16:creationId xmlns:a16="http://schemas.microsoft.com/office/drawing/2014/main" id="{730456BC-310E-4D6B-B302-EB8F88E57409}"/>
                </a:ext>
              </a:extLst>
            </p:cNvPr>
            <p:cNvSpPr txBox="1"/>
            <p:nvPr/>
          </p:nvSpPr>
          <p:spPr>
            <a:xfrm>
              <a:off x="6022060" y="56202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93" name="Straight Connector 92">
              <a:extLst>
                <a:ext uri="{FF2B5EF4-FFF2-40B4-BE49-F238E27FC236}">
                  <a16:creationId xmlns:a16="http://schemas.microsoft.com/office/drawing/2014/main" id="{300DC4FF-D9CF-4FA7-B992-95D6153D49AE}"/>
                </a:ext>
              </a:extLst>
            </p:cNvPr>
            <p:cNvCxnSpPr>
              <a:cxnSpLocks/>
            </p:cNvCxnSpPr>
            <p:nvPr/>
          </p:nvCxnSpPr>
          <p:spPr>
            <a:xfrm flipH="1">
              <a:off x="5940921" y="55744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96" name="Freeform: Shape 95">
            <a:extLst>
              <a:ext uri="{FF2B5EF4-FFF2-40B4-BE49-F238E27FC236}">
                <a16:creationId xmlns:a16="http://schemas.microsoft.com/office/drawing/2014/main" id="{E45F4CEB-CDA0-4B0B-B697-0FBCB21402FB}"/>
              </a:ext>
            </a:extLst>
          </p:cNvPr>
          <p:cNvSpPr/>
          <p:nvPr/>
        </p:nvSpPr>
        <p:spPr>
          <a:xfrm>
            <a:off x="3346858" y="31242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4" name="Group 113">
            <a:extLst>
              <a:ext uri="{FF2B5EF4-FFF2-40B4-BE49-F238E27FC236}">
                <a16:creationId xmlns:a16="http://schemas.microsoft.com/office/drawing/2014/main" id="{CE7003E1-D534-4C5A-A4BD-E34F110D2C90}"/>
              </a:ext>
            </a:extLst>
          </p:cNvPr>
          <p:cNvGrpSpPr/>
          <p:nvPr/>
        </p:nvGrpSpPr>
        <p:grpSpPr>
          <a:xfrm>
            <a:off x="4018508" y="3334200"/>
            <a:ext cx="4437013" cy="1334363"/>
            <a:chOff x="4018508" y="3334200"/>
            <a:chExt cx="4437013" cy="1334363"/>
          </a:xfrm>
        </p:grpSpPr>
        <p:sp>
          <p:nvSpPr>
            <p:cNvPr id="100" name="TextBox 99">
              <a:extLst>
                <a:ext uri="{FF2B5EF4-FFF2-40B4-BE49-F238E27FC236}">
                  <a16:creationId xmlns:a16="http://schemas.microsoft.com/office/drawing/2014/main" id="{E60A6025-22A6-4D99-9F58-794E63BD660B}"/>
                </a:ext>
              </a:extLst>
            </p:cNvPr>
            <p:cNvSpPr txBox="1"/>
            <p:nvPr/>
          </p:nvSpPr>
          <p:spPr>
            <a:xfrm>
              <a:off x="4018508" y="33342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02</a:t>
              </a:r>
            </a:p>
          </p:txBody>
        </p:sp>
        <p:sp>
          <p:nvSpPr>
            <p:cNvPr id="101" name="TextBox 100">
              <a:extLst>
                <a:ext uri="{FF2B5EF4-FFF2-40B4-BE49-F238E27FC236}">
                  <a16:creationId xmlns:a16="http://schemas.microsoft.com/office/drawing/2014/main" id="{02AAFEB6-2898-42D4-A3FD-806809C21C1C}"/>
                </a:ext>
              </a:extLst>
            </p:cNvPr>
            <p:cNvSpPr txBox="1"/>
            <p:nvPr/>
          </p:nvSpPr>
          <p:spPr>
            <a:xfrm>
              <a:off x="4193260" y="37914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102" name="Straight Connector 101">
              <a:extLst>
                <a:ext uri="{FF2B5EF4-FFF2-40B4-BE49-F238E27FC236}">
                  <a16:creationId xmlns:a16="http://schemas.microsoft.com/office/drawing/2014/main" id="{DAACDC5A-2CFF-41CF-AC43-48A7B41682C4}"/>
                </a:ext>
              </a:extLst>
            </p:cNvPr>
            <p:cNvCxnSpPr>
              <a:cxnSpLocks/>
            </p:cNvCxnSpPr>
            <p:nvPr/>
          </p:nvCxnSpPr>
          <p:spPr>
            <a:xfrm flipH="1">
              <a:off x="4112121" y="37456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103" name="TextBox 102">
            <a:extLst>
              <a:ext uri="{FF2B5EF4-FFF2-40B4-BE49-F238E27FC236}">
                <a16:creationId xmlns:a16="http://schemas.microsoft.com/office/drawing/2014/main" id="{C315174D-73F2-441E-917D-C3A5A8098064}"/>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grpSp>
        <p:nvGrpSpPr>
          <p:cNvPr id="104" name="Group 103">
            <a:extLst>
              <a:ext uri="{FF2B5EF4-FFF2-40B4-BE49-F238E27FC236}">
                <a16:creationId xmlns:a16="http://schemas.microsoft.com/office/drawing/2014/main" id="{3721207B-6F0E-43D9-A29C-25D83B6C14C0}"/>
              </a:ext>
            </a:extLst>
          </p:cNvPr>
          <p:cNvGrpSpPr>
            <a:grpSpLocks noChangeAspect="1"/>
          </p:cNvGrpSpPr>
          <p:nvPr/>
        </p:nvGrpSpPr>
        <p:grpSpPr>
          <a:xfrm>
            <a:off x="8823912" y="3680387"/>
            <a:ext cx="597409" cy="548640"/>
            <a:chOff x="2828925" y="2020888"/>
            <a:chExt cx="311151" cy="285750"/>
          </a:xfrm>
          <a:solidFill>
            <a:srgbClr val="4D4D4D"/>
          </a:solidFill>
        </p:grpSpPr>
        <p:sp>
          <p:nvSpPr>
            <p:cNvPr id="105" name="Freeform 5">
              <a:extLst>
                <a:ext uri="{FF2B5EF4-FFF2-40B4-BE49-F238E27FC236}">
                  <a16:creationId xmlns:a16="http://schemas.microsoft.com/office/drawing/2014/main" id="{7DC6B498-B9F8-422C-A819-29D6F42A8D2A}"/>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6" name="Freeform 6">
              <a:extLst>
                <a:ext uri="{FF2B5EF4-FFF2-40B4-BE49-F238E27FC236}">
                  <a16:creationId xmlns:a16="http://schemas.microsoft.com/office/drawing/2014/main" id="{4B1D659F-160C-4F61-9956-9BE127C540EE}"/>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7" name="Oval 7">
              <a:extLst>
                <a:ext uri="{FF2B5EF4-FFF2-40B4-BE49-F238E27FC236}">
                  <a16:creationId xmlns:a16="http://schemas.microsoft.com/office/drawing/2014/main" id="{9C15B75A-CD87-4FF5-B075-C09537DC8322}"/>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8" name="Freeform 8">
              <a:extLst>
                <a:ext uri="{FF2B5EF4-FFF2-40B4-BE49-F238E27FC236}">
                  <a16:creationId xmlns:a16="http://schemas.microsoft.com/office/drawing/2014/main" id="{2A45C15C-5DD8-4B40-A367-04C3B104510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sp>
        <p:nvSpPr>
          <p:cNvPr id="109" name="Freeform 131">
            <a:extLst>
              <a:ext uri="{FF2B5EF4-FFF2-40B4-BE49-F238E27FC236}">
                <a16:creationId xmlns:a16="http://schemas.microsoft.com/office/drawing/2014/main" id="{DEF795A5-A2F4-4D68-9B4A-291A2FF31AC4}"/>
              </a:ext>
            </a:extLst>
          </p:cNvPr>
          <p:cNvSpPr>
            <a:spLocks noChangeAspect="1" noEditPoints="1"/>
          </p:cNvSpPr>
          <p:nvPr/>
        </p:nvSpPr>
        <p:spPr bwMode="auto">
          <a:xfrm>
            <a:off x="10532809" y="5480055"/>
            <a:ext cx="582751" cy="54864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rgbClr val="4D4D4D"/>
              </a:solidFill>
            </a:endParaRPr>
          </a:p>
        </p:txBody>
      </p:sp>
    </p:spTree>
    <p:extLst>
      <p:ext uri="{BB962C8B-B14F-4D97-AF65-F5344CB8AC3E}">
        <p14:creationId xmlns:p14="http://schemas.microsoft.com/office/powerpoint/2010/main" val="3252451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03"/>
                                        </p:tgtEl>
                                        <p:attrNameLst>
                                          <p:attrName>style.visibility</p:attrName>
                                        </p:attrNameLst>
                                      </p:cBhvr>
                                      <p:to>
                                        <p:strVal val="visible"/>
                                      </p:to>
                                    </p:set>
                                    <p:animEffect transition="in" filter="wipe(right)">
                                      <p:cBhvr>
                                        <p:cTn id="7" dur="500"/>
                                        <p:tgtEl>
                                          <p:spTgt spid="103"/>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15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25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250" fill="hold"/>
                                        <p:tgtEl>
                                          <p:spTgt spid="35"/>
                                        </p:tgtEl>
                                        <p:attrNameLst>
                                          <p:attrName>ppt_w</p:attrName>
                                        </p:attrNameLst>
                                      </p:cBhvr>
                                      <p:tavLst>
                                        <p:tav tm="0">
                                          <p:val>
                                            <p:fltVal val="0"/>
                                          </p:val>
                                        </p:tav>
                                        <p:tav tm="100000">
                                          <p:val>
                                            <p:strVal val="#ppt_w"/>
                                          </p:val>
                                        </p:tav>
                                      </p:tavLst>
                                    </p:anim>
                                    <p:anim calcmode="lin" valueType="num">
                                      <p:cBhvr>
                                        <p:cTn id="25" dur="1250" fill="hold"/>
                                        <p:tgtEl>
                                          <p:spTgt spid="35"/>
                                        </p:tgtEl>
                                        <p:attrNameLst>
                                          <p:attrName>ppt_h</p:attrName>
                                        </p:attrNameLst>
                                      </p:cBhvr>
                                      <p:tavLst>
                                        <p:tav tm="0">
                                          <p:val>
                                            <p:fltVal val="0"/>
                                          </p:val>
                                        </p:tav>
                                        <p:tav tm="100000">
                                          <p:val>
                                            <p:strVal val="#ppt_h"/>
                                          </p:val>
                                        </p:tav>
                                      </p:tavLst>
                                    </p:anim>
                                    <p:animEffect transition="in" filter="fade">
                                      <p:cBhvr>
                                        <p:cTn id="26" dur="1250"/>
                                        <p:tgtEl>
                                          <p:spTgt spid="35"/>
                                        </p:tgtEl>
                                      </p:cBhvr>
                                    </p:animEffect>
                                  </p:childTnLst>
                                </p:cTn>
                              </p:par>
                            </p:childTnLst>
                          </p:cTn>
                        </p:par>
                        <p:par>
                          <p:cTn id="27" fill="hold">
                            <p:stCondLst>
                              <p:cond delay="3750"/>
                            </p:stCondLst>
                            <p:childTnLst>
                              <p:par>
                                <p:cTn id="28" presetID="9" presetClass="entr" presetSubtype="0" fill="hold" grpId="0" nodeType="afterEffect">
                                  <p:stCondLst>
                                    <p:cond delay="0"/>
                                  </p:stCondLst>
                                  <p:childTnLst>
                                    <p:set>
                                      <p:cBhvr>
                                        <p:cTn id="29" dur="1" fill="hold">
                                          <p:stCondLst>
                                            <p:cond delay="0"/>
                                          </p:stCondLst>
                                        </p:cTn>
                                        <p:tgtEl>
                                          <p:spTgt spid="96"/>
                                        </p:tgtEl>
                                        <p:attrNameLst>
                                          <p:attrName>style.visibility</p:attrName>
                                        </p:attrNameLst>
                                      </p:cBhvr>
                                      <p:to>
                                        <p:strVal val="visible"/>
                                      </p:to>
                                    </p:set>
                                    <p:animEffect transition="in" filter="dissolve">
                                      <p:cBhvr>
                                        <p:cTn id="30" dur="1000"/>
                                        <p:tgtEl>
                                          <p:spTgt spid="96"/>
                                        </p:tgtEl>
                                      </p:cBhvr>
                                    </p:animEffect>
                                  </p:childTnLst>
                                </p:cTn>
                              </p:par>
                            </p:childTnLst>
                          </p:cTn>
                        </p:par>
                        <p:par>
                          <p:cTn id="31" fill="hold">
                            <p:stCondLst>
                              <p:cond delay="4750"/>
                            </p:stCondLst>
                            <p:childTnLst>
                              <p:par>
                                <p:cTn id="32" presetID="47" presetClass="entr" presetSubtype="0" fill="hold" nodeType="after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000"/>
                                        <p:tgtEl>
                                          <p:spTgt spid="111"/>
                                        </p:tgtEl>
                                      </p:cBhvr>
                                    </p:animEffect>
                                    <p:anim calcmode="lin" valueType="num">
                                      <p:cBhvr>
                                        <p:cTn id="35" dur="1000" fill="hold"/>
                                        <p:tgtEl>
                                          <p:spTgt spid="111"/>
                                        </p:tgtEl>
                                        <p:attrNameLst>
                                          <p:attrName>ppt_x</p:attrName>
                                        </p:attrNameLst>
                                      </p:cBhvr>
                                      <p:tavLst>
                                        <p:tav tm="0">
                                          <p:val>
                                            <p:strVal val="#ppt_x"/>
                                          </p:val>
                                        </p:tav>
                                        <p:tav tm="100000">
                                          <p:val>
                                            <p:strVal val="#ppt_x"/>
                                          </p:val>
                                        </p:tav>
                                      </p:tavLst>
                                    </p:anim>
                                    <p:anim calcmode="lin" valueType="num">
                                      <p:cBhvr>
                                        <p:cTn id="36" dur="10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5750"/>
                            </p:stCondLst>
                            <p:childTnLst>
                              <p:par>
                                <p:cTn id="38" presetID="22" presetClass="entr" presetSubtype="8" fill="hold" nodeType="afterEffect">
                                  <p:stCondLst>
                                    <p:cond delay="0"/>
                                  </p:stCondLst>
                                  <p:childTnLst>
                                    <p:set>
                                      <p:cBhvr>
                                        <p:cTn id="39" dur="1" fill="hold">
                                          <p:stCondLst>
                                            <p:cond delay="0"/>
                                          </p:stCondLst>
                                        </p:cTn>
                                        <p:tgtEl>
                                          <p:spTgt spid="114"/>
                                        </p:tgtEl>
                                        <p:attrNameLst>
                                          <p:attrName>style.visibility</p:attrName>
                                        </p:attrNameLst>
                                      </p:cBhvr>
                                      <p:to>
                                        <p:strVal val="visible"/>
                                      </p:to>
                                    </p:set>
                                    <p:animEffect transition="in" filter="wipe(left)">
                                      <p:cBhvr>
                                        <p:cTn id="40" dur="1250"/>
                                        <p:tgtEl>
                                          <p:spTgt spid="114"/>
                                        </p:tgtEl>
                                      </p:cBhvr>
                                    </p:animEffect>
                                  </p:childTnLst>
                                </p:cTn>
                              </p:par>
                              <p:par>
                                <p:cTn id="41" presetID="53" presetClass="entr" presetSubtype="16" fill="hold" nodeType="withEffect">
                                  <p:stCondLst>
                                    <p:cond delay="0"/>
                                  </p:stCondLst>
                                  <p:childTnLst>
                                    <p:set>
                                      <p:cBhvr>
                                        <p:cTn id="42" dur="1" fill="hold">
                                          <p:stCondLst>
                                            <p:cond delay="0"/>
                                          </p:stCondLst>
                                        </p:cTn>
                                        <p:tgtEl>
                                          <p:spTgt spid="104"/>
                                        </p:tgtEl>
                                        <p:attrNameLst>
                                          <p:attrName>style.visibility</p:attrName>
                                        </p:attrNameLst>
                                      </p:cBhvr>
                                      <p:to>
                                        <p:strVal val="visible"/>
                                      </p:to>
                                    </p:set>
                                    <p:anim calcmode="lin" valueType="num">
                                      <p:cBhvr>
                                        <p:cTn id="43" dur="1250" fill="hold"/>
                                        <p:tgtEl>
                                          <p:spTgt spid="104"/>
                                        </p:tgtEl>
                                        <p:attrNameLst>
                                          <p:attrName>ppt_w</p:attrName>
                                        </p:attrNameLst>
                                      </p:cBhvr>
                                      <p:tavLst>
                                        <p:tav tm="0">
                                          <p:val>
                                            <p:fltVal val="0"/>
                                          </p:val>
                                        </p:tav>
                                        <p:tav tm="100000">
                                          <p:val>
                                            <p:strVal val="#ppt_w"/>
                                          </p:val>
                                        </p:tav>
                                      </p:tavLst>
                                    </p:anim>
                                    <p:anim calcmode="lin" valueType="num">
                                      <p:cBhvr>
                                        <p:cTn id="44" dur="1250" fill="hold"/>
                                        <p:tgtEl>
                                          <p:spTgt spid="104"/>
                                        </p:tgtEl>
                                        <p:attrNameLst>
                                          <p:attrName>ppt_h</p:attrName>
                                        </p:attrNameLst>
                                      </p:cBhvr>
                                      <p:tavLst>
                                        <p:tav tm="0">
                                          <p:val>
                                            <p:fltVal val="0"/>
                                          </p:val>
                                        </p:tav>
                                        <p:tav tm="100000">
                                          <p:val>
                                            <p:strVal val="#ppt_h"/>
                                          </p:val>
                                        </p:tav>
                                      </p:tavLst>
                                    </p:anim>
                                    <p:animEffect transition="in" filter="fade">
                                      <p:cBhvr>
                                        <p:cTn id="45" dur="1250"/>
                                        <p:tgtEl>
                                          <p:spTgt spid="104"/>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87"/>
                                        </p:tgtEl>
                                        <p:attrNameLst>
                                          <p:attrName>style.visibility</p:attrName>
                                        </p:attrNameLst>
                                      </p:cBhvr>
                                      <p:to>
                                        <p:strVal val="visible"/>
                                      </p:to>
                                    </p:set>
                                    <p:animEffect transition="in" filter="dissolve">
                                      <p:cBhvr>
                                        <p:cTn id="49" dur="1000"/>
                                        <p:tgtEl>
                                          <p:spTgt spid="87"/>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12"/>
                                        </p:tgtEl>
                                        <p:attrNameLst>
                                          <p:attrName>style.visibility</p:attrName>
                                        </p:attrNameLst>
                                      </p:cBhvr>
                                      <p:to>
                                        <p:strVal val="visible"/>
                                      </p:to>
                                    </p:set>
                                    <p:animEffect transition="in" filter="fade">
                                      <p:cBhvr>
                                        <p:cTn id="53" dur="1000"/>
                                        <p:tgtEl>
                                          <p:spTgt spid="112"/>
                                        </p:tgtEl>
                                      </p:cBhvr>
                                    </p:animEffect>
                                    <p:anim calcmode="lin" valueType="num">
                                      <p:cBhvr>
                                        <p:cTn id="54" dur="1000" fill="hold"/>
                                        <p:tgtEl>
                                          <p:spTgt spid="112"/>
                                        </p:tgtEl>
                                        <p:attrNameLst>
                                          <p:attrName>ppt_x</p:attrName>
                                        </p:attrNameLst>
                                      </p:cBhvr>
                                      <p:tavLst>
                                        <p:tav tm="0">
                                          <p:val>
                                            <p:strVal val="#ppt_x"/>
                                          </p:val>
                                        </p:tav>
                                        <p:tav tm="100000">
                                          <p:val>
                                            <p:strVal val="#ppt_x"/>
                                          </p:val>
                                        </p:tav>
                                      </p:tavLst>
                                    </p:anim>
                                    <p:anim calcmode="lin" valueType="num">
                                      <p:cBhvr>
                                        <p:cTn id="55" dur="1000" fill="hold"/>
                                        <p:tgtEl>
                                          <p:spTgt spid="112"/>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15"/>
                                        </p:tgtEl>
                                        <p:attrNameLst>
                                          <p:attrName>style.visibility</p:attrName>
                                        </p:attrNameLst>
                                      </p:cBhvr>
                                      <p:to>
                                        <p:strVal val="visible"/>
                                      </p:to>
                                    </p:set>
                                    <p:animEffect transition="in" filter="wipe(left)">
                                      <p:cBhvr>
                                        <p:cTn id="59" dur="1250"/>
                                        <p:tgtEl>
                                          <p:spTgt spid="115"/>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09"/>
                                        </p:tgtEl>
                                        <p:attrNameLst>
                                          <p:attrName>style.visibility</p:attrName>
                                        </p:attrNameLst>
                                      </p:cBhvr>
                                      <p:to>
                                        <p:strVal val="visible"/>
                                      </p:to>
                                    </p:set>
                                    <p:anim calcmode="lin" valueType="num">
                                      <p:cBhvr>
                                        <p:cTn id="62" dur="1250" fill="hold"/>
                                        <p:tgtEl>
                                          <p:spTgt spid="109"/>
                                        </p:tgtEl>
                                        <p:attrNameLst>
                                          <p:attrName>ppt_w</p:attrName>
                                        </p:attrNameLst>
                                      </p:cBhvr>
                                      <p:tavLst>
                                        <p:tav tm="0">
                                          <p:val>
                                            <p:fltVal val="0"/>
                                          </p:val>
                                        </p:tav>
                                        <p:tav tm="100000">
                                          <p:val>
                                            <p:strVal val="#ppt_w"/>
                                          </p:val>
                                        </p:tav>
                                      </p:tavLst>
                                    </p:anim>
                                    <p:anim calcmode="lin" valueType="num">
                                      <p:cBhvr>
                                        <p:cTn id="63" dur="1250" fill="hold"/>
                                        <p:tgtEl>
                                          <p:spTgt spid="109"/>
                                        </p:tgtEl>
                                        <p:attrNameLst>
                                          <p:attrName>ppt_h</p:attrName>
                                        </p:attrNameLst>
                                      </p:cBhvr>
                                      <p:tavLst>
                                        <p:tav tm="0">
                                          <p:val>
                                            <p:fltVal val="0"/>
                                          </p:val>
                                        </p:tav>
                                        <p:tav tm="100000">
                                          <p:val>
                                            <p:strVal val="#ppt_h"/>
                                          </p:val>
                                        </p:tav>
                                      </p:tavLst>
                                    </p:anim>
                                    <p:animEffect transition="in" filter="fade">
                                      <p:cBhvr>
                                        <p:cTn id="64" dur="125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87" grpId="0" animBg="1"/>
      <p:bldP spid="96" grpId="0" animBg="1"/>
      <p:bldP spid="103" grpId="0"/>
      <p:bldP spid="109"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106" name="Group 105">
            <a:extLst>
              <a:ext uri="{FF2B5EF4-FFF2-40B4-BE49-F238E27FC236}">
                <a16:creationId xmlns:a16="http://schemas.microsoft.com/office/drawing/2014/main" id="{5CD47ADC-0566-4174-89F0-EEEE71748435}"/>
              </a:ext>
            </a:extLst>
          </p:cNvPr>
          <p:cNvGrpSpPr/>
          <p:nvPr/>
        </p:nvGrpSpPr>
        <p:grpSpPr>
          <a:xfrm>
            <a:off x="8877300" y="1752600"/>
            <a:ext cx="1752600" cy="4648200"/>
            <a:chOff x="8877300" y="1752600"/>
            <a:chExt cx="1752600" cy="4648200"/>
          </a:xfrm>
        </p:grpSpPr>
        <p:sp>
          <p:nvSpPr>
            <p:cNvPr id="31" name="Freeform: Shape 30">
              <a:extLst>
                <a:ext uri="{FF2B5EF4-FFF2-40B4-BE49-F238E27FC236}">
                  <a16:creationId xmlns:a16="http://schemas.microsoft.com/office/drawing/2014/main" id="{019B9D09-5A4D-43B4-8400-D8B6524BF070}"/>
                </a:ext>
              </a:extLst>
            </p:cNvPr>
            <p:cNvSpPr/>
            <p:nvPr/>
          </p:nvSpPr>
          <p:spPr>
            <a:xfrm>
              <a:off x="8877300" y="1752600"/>
              <a:ext cx="1752600" cy="4648200"/>
            </a:xfrm>
            <a:custGeom>
              <a:avLst/>
              <a:gdLst>
                <a:gd name="connsiteX0" fmla="*/ 143258 w 1752600"/>
                <a:gd name="connsiteY0" fmla="*/ 0 h 4648200"/>
                <a:gd name="connsiteX1" fmla="*/ 1609342 w 1752600"/>
                <a:gd name="connsiteY1" fmla="*/ 0 h 4648200"/>
                <a:gd name="connsiteX2" fmla="*/ 1752600 w 1752600"/>
                <a:gd name="connsiteY2" fmla="*/ 143258 h 4648200"/>
                <a:gd name="connsiteX3" fmla="*/ 1752600 w 1752600"/>
                <a:gd name="connsiteY3" fmla="*/ 4504942 h 4648200"/>
                <a:gd name="connsiteX4" fmla="*/ 1609342 w 1752600"/>
                <a:gd name="connsiteY4" fmla="*/ 4648200 h 4648200"/>
                <a:gd name="connsiteX5" fmla="*/ 143258 w 1752600"/>
                <a:gd name="connsiteY5" fmla="*/ 4648200 h 4648200"/>
                <a:gd name="connsiteX6" fmla="*/ 0 w 1752600"/>
                <a:gd name="connsiteY6" fmla="*/ 4504942 h 4648200"/>
                <a:gd name="connsiteX7" fmla="*/ 0 w 1752600"/>
                <a:gd name="connsiteY7" fmla="*/ 3830038 h 4648200"/>
                <a:gd name="connsiteX8" fmla="*/ 22796 w 1752600"/>
                <a:gd name="connsiteY8" fmla="*/ 3846586 h 4648200"/>
                <a:gd name="connsiteX9" fmla="*/ 217617 w 1752600"/>
                <a:gd name="connsiteY9" fmla="*/ 3913162 h 4648200"/>
                <a:gd name="connsiteX10" fmla="*/ 217617 w 1752600"/>
                <a:gd name="connsiteY10" fmla="*/ 3442535 h 4648200"/>
                <a:gd name="connsiteX11" fmla="*/ 22796 w 1752600"/>
                <a:gd name="connsiteY11" fmla="*/ 3511474 h 4648200"/>
                <a:gd name="connsiteX12" fmla="*/ 0 w 1752600"/>
                <a:gd name="connsiteY12" fmla="*/ 3528276 h 4648200"/>
                <a:gd name="connsiteX13" fmla="*/ 0 w 1752600"/>
                <a:gd name="connsiteY13" fmla="*/ 143258 h 4648200"/>
                <a:gd name="connsiteX14" fmla="*/ 143258 w 1752600"/>
                <a:gd name="connsiteY1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52600" h="4648200">
                  <a:moveTo>
                    <a:pt x="143258" y="0"/>
                  </a:moveTo>
                  <a:lnTo>
                    <a:pt x="1609342" y="0"/>
                  </a:lnTo>
                  <a:cubicBezTo>
                    <a:pt x="1688461" y="0"/>
                    <a:pt x="1752600" y="64139"/>
                    <a:pt x="1752600" y="143258"/>
                  </a:cubicBezTo>
                  <a:lnTo>
                    <a:pt x="1752600" y="4504942"/>
                  </a:lnTo>
                  <a:cubicBezTo>
                    <a:pt x="1752600" y="4584061"/>
                    <a:pt x="1688461" y="4648200"/>
                    <a:pt x="1609342" y="4648200"/>
                  </a:cubicBezTo>
                  <a:lnTo>
                    <a:pt x="143258" y="4648200"/>
                  </a:lnTo>
                  <a:cubicBezTo>
                    <a:pt x="64139" y="4648200"/>
                    <a:pt x="0" y="4584061"/>
                    <a:pt x="0" y="4504942"/>
                  </a:cubicBezTo>
                  <a:lnTo>
                    <a:pt x="0" y="3830038"/>
                  </a:lnTo>
                  <a:lnTo>
                    <a:pt x="22796" y="3846586"/>
                  </a:lnTo>
                  <a:cubicBezTo>
                    <a:pt x="75929" y="3888476"/>
                    <a:pt x="110564" y="3929970"/>
                    <a:pt x="217617" y="3913162"/>
                  </a:cubicBezTo>
                  <a:cubicBezTo>
                    <a:pt x="463908" y="3876745"/>
                    <a:pt x="463908" y="3481754"/>
                    <a:pt x="217617" y="3442535"/>
                  </a:cubicBezTo>
                  <a:cubicBezTo>
                    <a:pt x="110564" y="3425726"/>
                    <a:pt x="75929" y="3468797"/>
                    <a:pt x="22796" y="3511474"/>
                  </a:cubicBezTo>
                  <a:lnTo>
                    <a:pt x="0" y="3528276"/>
                  </a:lnTo>
                  <a:lnTo>
                    <a:pt x="0" y="143258"/>
                  </a:lnTo>
                  <a:cubicBezTo>
                    <a:pt x="0" y="64139"/>
                    <a:pt x="64139" y="0"/>
                    <a:pt x="143258" y="0"/>
                  </a:cubicBez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Text Box 10">
              <a:extLst>
                <a:ext uri="{FF2B5EF4-FFF2-40B4-BE49-F238E27FC236}">
                  <a16:creationId xmlns:a16="http://schemas.microsoft.com/office/drawing/2014/main" id="{E9A57B17-D133-421D-9736-6A35527E735E}"/>
                </a:ext>
              </a:extLst>
            </p:cNvPr>
            <p:cNvSpPr txBox="1">
              <a:spLocks noChangeArrowheads="1"/>
            </p:cNvSpPr>
            <p:nvPr/>
          </p:nvSpPr>
          <p:spPr bwMode="auto">
            <a:xfrm>
              <a:off x="93985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grpSp>
      <p:grpSp>
        <p:nvGrpSpPr>
          <p:cNvPr id="105" name="Group 104">
            <a:extLst>
              <a:ext uri="{FF2B5EF4-FFF2-40B4-BE49-F238E27FC236}">
                <a16:creationId xmlns:a16="http://schemas.microsoft.com/office/drawing/2014/main" id="{95EDB959-005D-4493-98D1-1FBBEF51748C}"/>
              </a:ext>
            </a:extLst>
          </p:cNvPr>
          <p:cNvGrpSpPr/>
          <p:nvPr/>
        </p:nvGrpSpPr>
        <p:grpSpPr>
          <a:xfrm>
            <a:off x="8877300" y="3014880"/>
            <a:ext cx="1752600" cy="3385920"/>
            <a:chOff x="8877300" y="3014880"/>
            <a:chExt cx="1752600" cy="3385920"/>
          </a:xfrm>
        </p:grpSpPr>
        <p:sp>
          <p:nvSpPr>
            <p:cNvPr id="24" name="Freeform: Shape 23">
              <a:extLst>
                <a:ext uri="{FF2B5EF4-FFF2-40B4-BE49-F238E27FC236}">
                  <a16:creationId xmlns:a16="http://schemas.microsoft.com/office/drawing/2014/main" id="{B6057D45-5E4E-4AC8-A559-2AEF16BAF886}"/>
                </a:ext>
              </a:extLst>
            </p:cNvPr>
            <p:cNvSpPr/>
            <p:nvPr/>
          </p:nvSpPr>
          <p:spPr>
            <a:xfrm>
              <a:off x="8877300" y="3014880"/>
              <a:ext cx="1752600" cy="3385920"/>
            </a:xfrm>
            <a:custGeom>
              <a:avLst/>
              <a:gdLst>
                <a:gd name="connsiteX0" fmla="*/ 0 w 1752600"/>
                <a:gd name="connsiteY0" fmla="*/ 0 h 3385920"/>
                <a:gd name="connsiteX1" fmla="*/ 1752600 w 1752600"/>
                <a:gd name="connsiteY1" fmla="*/ 0 h 3385920"/>
                <a:gd name="connsiteX2" fmla="*/ 1752600 w 1752600"/>
                <a:gd name="connsiteY2" fmla="*/ 3242662 h 3385920"/>
                <a:gd name="connsiteX3" fmla="*/ 1609342 w 1752600"/>
                <a:gd name="connsiteY3" fmla="*/ 3385920 h 3385920"/>
                <a:gd name="connsiteX4" fmla="*/ 143258 w 1752600"/>
                <a:gd name="connsiteY4" fmla="*/ 3385920 h 3385920"/>
                <a:gd name="connsiteX5" fmla="*/ 0 w 1752600"/>
                <a:gd name="connsiteY5" fmla="*/ 3242662 h 3385920"/>
                <a:gd name="connsiteX6" fmla="*/ 0 w 1752600"/>
                <a:gd name="connsiteY6" fmla="*/ 2567758 h 3385920"/>
                <a:gd name="connsiteX7" fmla="*/ 22796 w 1752600"/>
                <a:gd name="connsiteY7" fmla="*/ 2584306 h 3385920"/>
                <a:gd name="connsiteX8" fmla="*/ 217617 w 1752600"/>
                <a:gd name="connsiteY8" fmla="*/ 2650882 h 3385920"/>
                <a:gd name="connsiteX9" fmla="*/ 217617 w 1752600"/>
                <a:gd name="connsiteY9" fmla="*/ 2180255 h 3385920"/>
                <a:gd name="connsiteX10" fmla="*/ 22796 w 1752600"/>
                <a:gd name="connsiteY10" fmla="*/ 2249194 h 3385920"/>
                <a:gd name="connsiteX11" fmla="*/ 0 w 1752600"/>
                <a:gd name="connsiteY11" fmla="*/ 22659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3385920">
                  <a:moveTo>
                    <a:pt x="0" y="0"/>
                  </a:moveTo>
                  <a:lnTo>
                    <a:pt x="1752600" y="0"/>
                  </a:lnTo>
                  <a:lnTo>
                    <a:pt x="1752600" y="3242662"/>
                  </a:lnTo>
                  <a:cubicBezTo>
                    <a:pt x="1752600" y="3321781"/>
                    <a:pt x="1688461" y="3385920"/>
                    <a:pt x="1609342" y="3385920"/>
                  </a:cubicBezTo>
                  <a:lnTo>
                    <a:pt x="143258" y="3385920"/>
                  </a:lnTo>
                  <a:cubicBezTo>
                    <a:pt x="64139" y="3385920"/>
                    <a:pt x="0" y="3321781"/>
                    <a:pt x="0" y="3242662"/>
                  </a:cubicBezTo>
                  <a:lnTo>
                    <a:pt x="0" y="2567758"/>
                  </a:lnTo>
                  <a:lnTo>
                    <a:pt x="22796" y="2584306"/>
                  </a:lnTo>
                  <a:cubicBezTo>
                    <a:pt x="75929" y="2626196"/>
                    <a:pt x="110564" y="2667690"/>
                    <a:pt x="217617" y="2650882"/>
                  </a:cubicBezTo>
                  <a:cubicBezTo>
                    <a:pt x="463908" y="2614465"/>
                    <a:pt x="463908" y="2219474"/>
                    <a:pt x="217617" y="2180255"/>
                  </a:cubicBezTo>
                  <a:cubicBezTo>
                    <a:pt x="110564" y="2163446"/>
                    <a:pt x="75929" y="2206517"/>
                    <a:pt x="22796" y="2249194"/>
                  </a:cubicBezTo>
                  <a:lnTo>
                    <a:pt x="0" y="22659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81BFC7E3-F04E-4633-8F38-E5FD4B95FC6E}"/>
                </a:ext>
              </a:extLst>
            </p:cNvPr>
            <p:cNvSpPr txBox="1"/>
            <p:nvPr/>
          </p:nvSpPr>
          <p:spPr>
            <a:xfrm>
              <a:off x="89413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05</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3" name="Group 102">
            <a:extLst>
              <a:ext uri="{FF2B5EF4-FFF2-40B4-BE49-F238E27FC236}">
                <a16:creationId xmlns:a16="http://schemas.microsoft.com/office/drawing/2014/main" id="{10A28622-BEDA-47F6-AA88-B83F3D852B6A}"/>
              </a:ext>
            </a:extLst>
          </p:cNvPr>
          <p:cNvGrpSpPr/>
          <p:nvPr/>
        </p:nvGrpSpPr>
        <p:grpSpPr>
          <a:xfrm>
            <a:off x="7048500" y="1752600"/>
            <a:ext cx="2186456" cy="4648200"/>
            <a:chOff x="7048500" y="1752600"/>
            <a:chExt cx="2186456" cy="4648200"/>
          </a:xfrm>
        </p:grpSpPr>
        <p:sp>
          <p:nvSpPr>
            <p:cNvPr id="35" name="Freeform: Shape 34">
              <a:extLst>
                <a:ext uri="{FF2B5EF4-FFF2-40B4-BE49-F238E27FC236}">
                  <a16:creationId xmlns:a16="http://schemas.microsoft.com/office/drawing/2014/main" id="{32CCEC5D-A8E5-4432-8591-8D92CFB3B8BC}"/>
                </a:ext>
              </a:extLst>
            </p:cNvPr>
            <p:cNvSpPr/>
            <p:nvPr/>
          </p:nvSpPr>
          <p:spPr>
            <a:xfrm>
              <a:off x="7048500" y="1752600"/>
              <a:ext cx="2186456" cy="4648200"/>
            </a:xfrm>
            <a:custGeom>
              <a:avLst/>
              <a:gdLst>
                <a:gd name="connsiteX0" fmla="*/ 143258 w 2186456"/>
                <a:gd name="connsiteY0" fmla="*/ 0 h 4648200"/>
                <a:gd name="connsiteX1" fmla="*/ 1609342 w 2186456"/>
                <a:gd name="connsiteY1" fmla="*/ 0 h 4648200"/>
                <a:gd name="connsiteX2" fmla="*/ 1752600 w 2186456"/>
                <a:gd name="connsiteY2" fmla="*/ 143258 h 4648200"/>
                <a:gd name="connsiteX3" fmla="*/ 1752600 w 2186456"/>
                <a:gd name="connsiteY3" fmla="*/ 3012894 h 4648200"/>
                <a:gd name="connsiteX4" fmla="*/ 1753662 w 2186456"/>
                <a:gd name="connsiteY4" fmla="*/ 3012894 h 4648200"/>
                <a:gd name="connsiteX5" fmla="*/ 1753662 w 2186456"/>
                <a:gd name="connsiteY5" fmla="*/ 3421527 h 4648200"/>
                <a:gd name="connsiteX6" fmla="*/ 1833974 w 2186456"/>
                <a:gd name="connsiteY6" fmla="*/ 3584534 h 4648200"/>
                <a:gd name="connsiteX7" fmla="*/ 2039218 w 2186456"/>
                <a:gd name="connsiteY7" fmla="*/ 3497448 h 4648200"/>
                <a:gd name="connsiteX8" fmla="*/ 2039218 w 2186456"/>
                <a:gd name="connsiteY8" fmla="*/ 3872586 h 4648200"/>
                <a:gd name="connsiteX9" fmla="*/ 1833974 w 2186456"/>
                <a:gd name="connsiteY9" fmla="*/ 3787733 h 4648200"/>
                <a:gd name="connsiteX10" fmla="*/ 1753662 w 2186456"/>
                <a:gd name="connsiteY10" fmla="*/ 3950740 h 4648200"/>
                <a:gd name="connsiteX11" fmla="*/ 1753662 w 2186456"/>
                <a:gd name="connsiteY11" fmla="*/ 4359373 h 4648200"/>
                <a:gd name="connsiteX12" fmla="*/ 1752600 w 2186456"/>
                <a:gd name="connsiteY12" fmla="*/ 4359373 h 4648200"/>
                <a:gd name="connsiteX13" fmla="*/ 1752600 w 2186456"/>
                <a:gd name="connsiteY13" fmla="*/ 4504942 h 4648200"/>
                <a:gd name="connsiteX14" fmla="*/ 1609342 w 2186456"/>
                <a:gd name="connsiteY14" fmla="*/ 4648200 h 4648200"/>
                <a:gd name="connsiteX15" fmla="*/ 143258 w 2186456"/>
                <a:gd name="connsiteY15" fmla="*/ 4648200 h 4648200"/>
                <a:gd name="connsiteX16" fmla="*/ 0 w 2186456"/>
                <a:gd name="connsiteY16" fmla="*/ 4504942 h 4648200"/>
                <a:gd name="connsiteX17" fmla="*/ 0 w 2186456"/>
                <a:gd name="connsiteY17" fmla="*/ 2915638 h 4648200"/>
                <a:gd name="connsiteX18" fmla="*/ 22797 w 2186456"/>
                <a:gd name="connsiteY18" fmla="*/ 2932186 h 4648200"/>
                <a:gd name="connsiteX19" fmla="*/ 217617 w 2186456"/>
                <a:gd name="connsiteY19" fmla="*/ 2998762 h 4648200"/>
                <a:gd name="connsiteX20" fmla="*/ 217617 w 2186456"/>
                <a:gd name="connsiteY20" fmla="*/ 2528135 h 4648200"/>
                <a:gd name="connsiteX21" fmla="*/ 22797 w 2186456"/>
                <a:gd name="connsiteY21" fmla="*/ 2597074 h 4648200"/>
                <a:gd name="connsiteX22" fmla="*/ 0 w 2186456"/>
                <a:gd name="connsiteY22" fmla="*/ 2613876 h 4648200"/>
                <a:gd name="connsiteX23" fmla="*/ 0 w 2186456"/>
                <a:gd name="connsiteY23" fmla="*/ 143258 h 4648200"/>
                <a:gd name="connsiteX24" fmla="*/ 143258 w 2186456"/>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6" h="4648200">
                  <a:moveTo>
                    <a:pt x="143258" y="0"/>
                  </a:moveTo>
                  <a:lnTo>
                    <a:pt x="1609342" y="0"/>
                  </a:lnTo>
                  <a:cubicBezTo>
                    <a:pt x="1688461" y="0"/>
                    <a:pt x="1752600" y="64139"/>
                    <a:pt x="1752600" y="143258"/>
                  </a:cubicBezTo>
                  <a:lnTo>
                    <a:pt x="1752600" y="3012894"/>
                  </a:lnTo>
                  <a:lnTo>
                    <a:pt x="1753662" y="3012894"/>
                  </a:lnTo>
                  <a:lnTo>
                    <a:pt x="1753662" y="3421527"/>
                  </a:lnTo>
                  <a:cubicBezTo>
                    <a:pt x="1753662" y="3568903"/>
                    <a:pt x="1789356" y="3602397"/>
                    <a:pt x="1833974" y="3584534"/>
                  </a:cubicBezTo>
                  <a:cubicBezTo>
                    <a:pt x="1914286" y="3546573"/>
                    <a:pt x="1925442" y="3479584"/>
                    <a:pt x="2039218" y="3497448"/>
                  </a:cubicBezTo>
                  <a:cubicBezTo>
                    <a:pt x="2235536" y="3528710"/>
                    <a:pt x="2235536" y="3843558"/>
                    <a:pt x="2039218" y="3872586"/>
                  </a:cubicBezTo>
                  <a:cubicBezTo>
                    <a:pt x="1925442" y="3890450"/>
                    <a:pt x="1914286" y="3825694"/>
                    <a:pt x="1833974" y="3787733"/>
                  </a:cubicBezTo>
                  <a:cubicBezTo>
                    <a:pt x="1789356" y="3767637"/>
                    <a:pt x="1753662" y="3803364"/>
                    <a:pt x="1753662" y="3950740"/>
                  </a:cubicBezTo>
                  <a:cubicBezTo>
                    <a:pt x="1753662" y="4359373"/>
                    <a:pt x="1753662" y="4359373"/>
                    <a:pt x="1753662" y="4359373"/>
                  </a:cubicBezTo>
                  <a:lnTo>
                    <a:pt x="1752600" y="4359373"/>
                  </a:lnTo>
                  <a:lnTo>
                    <a:pt x="1752600" y="4504942"/>
                  </a:lnTo>
                  <a:cubicBezTo>
                    <a:pt x="1752600" y="4584061"/>
                    <a:pt x="1688461" y="4648200"/>
                    <a:pt x="1609342" y="4648200"/>
                  </a:cubicBezTo>
                  <a:lnTo>
                    <a:pt x="143258" y="4648200"/>
                  </a:lnTo>
                  <a:cubicBezTo>
                    <a:pt x="64139" y="4648200"/>
                    <a:pt x="0" y="4584061"/>
                    <a:pt x="0" y="4504942"/>
                  </a:cubicBezTo>
                  <a:lnTo>
                    <a:pt x="0" y="2915638"/>
                  </a:lnTo>
                  <a:lnTo>
                    <a:pt x="22797" y="2932186"/>
                  </a:lnTo>
                  <a:cubicBezTo>
                    <a:pt x="75929" y="2974075"/>
                    <a:pt x="110565" y="3015571"/>
                    <a:pt x="217617" y="2998762"/>
                  </a:cubicBezTo>
                  <a:cubicBezTo>
                    <a:pt x="463908" y="2962345"/>
                    <a:pt x="463908" y="2567354"/>
                    <a:pt x="217617" y="2528135"/>
                  </a:cubicBezTo>
                  <a:cubicBezTo>
                    <a:pt x="110565" y="2511326"/>
                    <a:pt x="75929" y="2554397"/>
                    <a:pt x="22797" y="2597074"/>
                  </a:cubicBezTo>
                  <a:lnTo>
                    <a:pt x="0" y="2613876"/>
                  </a:lnTo>
                  <a:lnTo>
                    <a:pt x="0" y="143258"/>
                  </a:lnTo>
                  <a:cubicBezTo>
                    <a:pt x="0" y="64139"/>
                    <a:pt x="64139" y="0"/>
                    <a:pt x="143258"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Text Box 10">
              <a:extLst>
                <a:ext uri="{FF2B5EF4-FFF2-40B4-BE49-F238E27FC236}">
                  <a16:creationId xmlns:a16="http://schemas.microsoft.com/office/drawing/2014/main" id="{269E74D6-980C-49D9-81CE-5C2DEF3F9DFE}"/>
                </a:ext>
              </a:extLst>
            </p:cNvPr>
            <p:cNvSpPr txBox="1">
              <a:spLocks noChangeArrowheads="1"/>
            </p:cNvSpPr>
            <p:nvPr/>
          </p:nvSpPr>
          <p:spPr bwMode="auto">
            <a:xfrm>
              <a:off x="75697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grpSp>
      <p:grpSp>
        <p:nvGrpSpPr>
          <p:cNvPr id="102" name="Group 101">
            <a:extLst>
              <a:ext uri="{FF2B5EF4-FFF2-40B4-BE49-F238E27FC236}">
                <a16:creationId xmlns:a16="http://schemas.microsoft.com/office/drawing/2014/main" id="{3AA14A77-8C51-415F-A1D8-6F87807F9479}"/>
              </a:ext>
            </a:extLst>
          </p:cNvPr>
          <p:cNvGrpSpPr/>
          <p:nvPr/>
        </p:nvGrpSpPr>
        <p:grpSpPr>
          <a:xfrm>
            <a:off x="7048500" y="3014880"/>
            <a:ext cx="2186456" cy="3385920"/>
            <a:chOff x="7048500" y="3014880"/>
            <a:chExt cx="2186456" cy="3385920"/>
          </a:xfrm>
        </p:grpSpPr>
        <p:sp>
          <p:nvSpPr>
            <p:cNvPr id="23" name="Freeform: Shape 22">
              <a:extLst>
                <a:ext uri="{FF2B5EF4-FFF2-40B4-BE49-F238E27FC236}">
                  <a16:creationId xmlns:a16="http://schemas.microsoft.com/office/drawing/2014/main" id="{60C9AF39-BE96-4480-B96E-3612CC2C978F}"/>
                </a:ext>
              </a:extLst>
            </p:cNvPr>
            <p:cNvSpPr/>
            <p:nvPr/>
          </p:nvSpPr>
          <p:spPr>
            <a:xfrm>
              <a:off x="7048500" y="3014880"/>
              <a:ext cx="2186456" cy="3385920"/>
            </a:xfrm>
            <a:custGeom>
              <a:avLst/>
              <a:gdLst>
                <a:gd name="connsiteX0" fmla="*/ 0 w 2186456"/>
                <a:gd name="connsiteY0" fmla="*/ 0 h 3385920"/>
                <a:gd name="connsiteX1" fmla="*/ 1752600 w 2186456"/>
                <a:gd name="connsiteY1" fmla="*/ 0 h 3385920"/>
                <a:gd name="connsiteX2" fmla="*/ 1752600 w 2186456"/>
                <a:gd name="connsiteY2" fmla="*/ 1750614 h 3385920"/>
                <a:gd name="connsiteX3" fmla="*/ 1753662 w 2186456"/>
                <a:gd name="connsiteY3" fmla="*/ 1750614 h 3385920"/>
                <a:gd name="connsiteX4" fmla="*/ 1753662 w 2186456"/>
                <a:gd name="connsiteY4" fmla="*/ 2159247 h 3385920"/>
                <a:gd name="connsiteX5" fmla="*/ 1833974 w 2186456"/>
                <a:gd name="connsiteY5" fmla="*/ 2322254 h 3385920"/>
                <a:gd name="connsiteX6" fmla="*/ 2039218 w 2186456"/>
                <a:gd name="connsiteY6" fmla="*/ 2235168 h 3385920"/>
                <a:gd name="connsiteX7" fmla="*/ 2039218 w 2186456"/>
                <a:gd name="connsiteY7" fmla="*/ 2610306 h 3385920"/>
                <a:gd name="connsiteX8" fmla="*/ 1833974 w 2186456"/>
                <a:gd name="connsiteY8" fmla="*/ 2525453 h 3385920"/>
                <a:gd name="connsiteX9" fmla="*/ 1753662 w 2186456"/>
                <a:gd name="connsiteY9" fmla="*/ 2688460 h 3385920"/>
                <a:gd name="connsiteX10" fmla="*/ 1753662 w 2186456"/>
                <a:gd name="connsiteY10" fmla="*/ 3097093 h 3385920"/>
                <a:gd name="connsiteX11" fmla="*/ 1752600 w 2186456"/>
                <a:gd name="connsiteY11" fmla="*/ 3097093 h 3385920"/>
                <a:gd name="connsiteX12" fmla="*/ 1752600 w 2186456"/>
                <a:gd name="connsiteY12" fmla="*/ 3242662 h 3385920"/>
                <a:gd name="connsiteX13" fmla="*/ 1609342 w 2186456"/>
                <a:gd name="connsiteY13" fmla="*/ 3385920 h 3385920"/>
                <a:gd name="connsiteX14" fmla="*/ 143258 w 2186456"/>
                <a:gd name="connsiteY14" fmla="*/ 3385920 h 3385920"/>
                <a:gd name="connsiteX15" fmla="*/ 0 w 2186456"/>
                <a:gd name="connsiteY15" fmla="*/ 3242662 h 3385920"/>
                <a:gd name="connsiteX16" fmla="*/ 0 w 2186456"/>
                <a:gd name="connsiteY16" fmla="*/ 1653358 h 3385920"/>
                <a:gd name="connsiteX17" fmla="*/ 22797 w 2186456"/>
                <a:gd name="connsiteY17" fmla="*/ 1669906 h 3385920"/>
                <a:gd name="connsiteX18" fmla="*/ 217617 w 2186456"/>
                <a:gd name="connsiteY18" fmla="*/ 1736482 h 3385920"/>
                <a:gd name="connsiteX19" fmla="*/ 217617 w 2186456"/>
                <a:gd name="connsiteY19" fmla="*/ 1265855 h 3385920"/>
                <a:gd name="connsiteX20" fmla="*/ 22797 w 2186456"/>
                <a:gd name="connsiteY20" fmla="*/ 1334794 h 3385920"/>
                <a:gd name="connsiteX21" fmla="*/ 0 w 2186456"/>
                <a:gd name="connsiteY21" fmla="*/ 13515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6" h="3385920">
                  <a:moveTo>
                    <a:pt x="0" y="0"/>
                  </a:moveTo>
                  <a:lnTo>
                    <a:pt x="1752600" y="0"/>
                  </a:lnTo>
                  <a:lnTo>
                    <a:pt x="1752600" y="1750614"/>
                  </a:lnTo>
                  <a:lnTo>
                    <a:pt x="1753662" y="1750614"/>
                  </a:lnTo>
                  <a:lnTo>
                    <a:pt x="1753662" y="2159247"/>
                  </a:lnTo>
                  <a:cubicBezTo>
                    <a:pt x="1753662" y="2306623"/>
                    <a:pt x="1789356" y="2340117"/>
                    <a:pt x="1833974" y="2322254"/>
                  </a:cubicBezTo>
                  <a:cubicBezTo>
                    <a:pt x="1914286" y="2284293"/>
                    <a:pt x="1925442" y="2217304"/>
                    <a:pt x="2039218" y="2235168"/>
                  </a:cubicBezTo>
                  <a:cubicBezTo>
                    <a:pt x="2235536" y="2266430"/>
                    <a:pt x="2235536" y="2581278"/>
                    <a:pt x="2039218" y="2610306"/>
                  </a:cubicBezTo>
                  <a:cubicBezTo>
                    <a:pt x="1925442" y="2628170"/>
                    <a:pt x="1914286" y="2563414"/>
                    <a:pt x="1833974" y="2525453"/>
                  </a:cubicBezTo>
                  <a:cubicBezTo>
                    <a:pt x="1789356" y="2505357"/>
                    <a:pt x="1753662" y="2541084"/>
                    <a:pt x="1753662" y="2688460"/>
                  </a:cubicBezTo>
                  <a:cubicBezTo>
                    <a:pt x="1753662" y="3097093"/>
                    <a:pt x="1753662" y="3097093"/>
                    <a:pt x="1753662" y="3097093"/>
                  </a:cubicBezTo>
                  <a:lnTo>
                    <a:pt x="1752600" y="3097093"/>
                  </a:lnTo>
                  <a:lnTo>
                    <a:pt x="1752600" y="3242662"/>
                  </a:lnTo>
                  <a:cubicBezTo>
                    <a:pt x="1752600" y="3321781"/>
                    <a:pt x="1688461" y="3385920"/>
                    <a:pt x="1609342" y="3385920"/>
                  </a:cubicBezTo>
                  <a:lnTo>
                    <a:pt x="143258" y="3385920"/>
                  </a:lnTo>
                  <a:cubicBezTo>
                    <a:pt x="64139" y="3385920"/>
                    <a:pt x="0" y="3321781"/>
                    <a:pt x="0" y="3242662"/>
                  </a:cubicBezTo>
                  <a:lnTo>
                    <a:pt x="0" y="1653358"/>
                  </a:lnTo>
                  <a:lnTo>
                    <a:pt x="22797" y="1669906"/>
                  </a:lnTo>
                  <a:cubicBezTo>
                    <a:pt x="75929" y="1711795"/>
                    <a:pt x="110565" y="1753291"/>
                    <a:pt x="217617" y="1736482"/>
                  </a:cubicBezTo>
                  <a:cubicBezTo>
                    <a:pt x="463908" y="1700065"/>
                    <a:pt x="463908" y="1305074"/>
                    <a:pt x="217617" y="1265855"/>
                  </a:cubicBezTo>
                  <a:cubicBezTo>
                    <a:pt x="110565" y="1249046"/>
                    <a:pt x="75929" y="1292117"/>
                    <a:pt x="22797" y="1334794"/>
                  </a:cubicBezTo>
                  <a:lnTo>
                    <a:pt x="0" y="13515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TextBox 93">
              <a:extLst>
                <a:ext uri="{FF2B5EF4-FFF2-40B4-BE49-F238E27FC236}">
                  <a16:creationId xmlns:a16="http://schemas.microsoft.com/office/drawing/2014/main" id="{89D5E78F-2954-4A02-A5E4-317AE1030237}"/>
                </a:ext>
              </a:extLst>
            </p:cNvPr>
            <p:cNvSpPr txBox="1"/>
            <p:nvPr/>
          </p:nvSpPr>
          <p:spPr>
            <a:xfrm>
              <a:off x="7250709" y="3307080"/>
              <a:ext cx="1591056" cy="1646605"/>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04</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0" name="Group 99">
            <a:extLst>
              <a:ext uri="{FF2B5EF4-FFF2-40B4-BE49-F238E27FC236}">
                <a16:creationId xmlns:a16="http://schemas.microsoft.com/office/drawing/2014/main" id="{DF0B02D8-B8B0-4FEE-8CBC-36C2BF7DA242}"/>
              </a:ext>
            </a:extLst>
          </p:cNvPr>
          <p:cNvGrpSpPr/>
          <p:nvPr/>
        </p:nvGrpSpPr>
        <p:grpSpPr>
          <a:xfrm>
            <a:off x="5219700" y="1752600"/>
            <a:ext cx="2186457" cy="4648200"/>
            <a:chOff x="5219700" y="1752600"/>
            <a:chExt cx="2186457" cy="4648200"/>
          </a:xfrm>
        </p:grpSpPr>
        <p:sp>
          <p:nvSpPr>
            <p:cNvPr id="34" name="Freeform: Shape 33">
              <a:extLst>
                <a:ext uri="{FF2B5EF4-FFF2-40B4-BE49-F238E27FC236}">
                  <a16:creationId xmlns:a16="http://schemas.microsoft.com/office/drawing/2014/main" id="{5B58D367-1662-46CA-BED9-96D9897DDDDF}"/>
                </a:ext>
              </a:extLst>
            </p:cNvPr>
            <p:cNvSpPr/>
            <p:nvPr/>
          </p:nvSpPr>
          <p:spPr>
            <a:xfrm>
              <a:off x="5219700" y="1752600"/>
              <a:ext cx="2186457" cy="4648200"/>
            </a:xfrm>
            <a:custGeom>
              <a:avLst/>
              <a:gdLst>
                <a:gd name="connsiteX0" fmla="*/ 143258 w 2186457"/>
                <a:gd name="connsiteY0" fmla="*/ 0 h 4648200"/>
                <a:gd name="connsiteX1" fmla="*/ 1609342 w 2186457"/>
                <a:gd name="connsiteY1" fmla="*/ 0 h 4648200"/>
                <a:gd name="connsiteX2" fmla="*/ 1752600 w 2186457"/>
                <a:gd name="connsiteY2" fmla="*/ 143258 h 4648200"/>
                <a:gd name="connsiteX3" fmla="*/ 1752600 w 2186457"/>
                <a:gd name="connsiteY3" fmla="*/ 2098494 h 4648200"/>
                <a:gd name="connsiteX4" fmla="*/ 1753663 w 2186457"/>
                <a:gd name="connsiteY4" fmla="*/ 2098494 h 4648200"/>
                <a:gd name="connsiteX5" fmla="*/ 1753663 w 2186457"/>
                <a:gd name="connsiteY5" fmla="*/ 2507127 h 4648200"/>
                <a:gd name="connsiteX6" fmla="*/ 1833975 w 2186457"/>
                <a:gd name="connsiteY6" fmla="*/ 2670134 h 4648200"/>
                <a:gd name="connsiteX7" fmla="*/ 2039218 w 2186457"/>
                <a:gd name="connsiteY7" fmla="*/ 2583048 h 4648200"/>
                <a:gd name="connsiteX8" fmla="*/ 2039218 w 2186457"/>
                <a:gd name="connsiteY8" fmla="*/ 2958186 h 4648200"/>
                <a:gd name="connsiteX9" fmla="*/ 1833975 w 2186457"/>
                <a:gd name="connsiteY9" fmla="*/ 2873333 h 4648200"/>
                <a:gd name="connsiteX10" fmla="*/ 1753663 w 2186457"/>
                <a:gd name="connsiteY10" fmla="*/ 3036340 h 4648200"/>
                <a:gd name="connsiteX11" fmla="*/ 1753663 w 2186457"/>
                <a:gd name="connsiteY11" fmla="*/ 3444973 h 4648200"/>
                <a:gd name="connsiteX12" fmla="*/ 1752600 w 2186457"/>
                <a:gd name="connsiteY12" fmla="*/ 3444973 h 4648200"/>
                <a:gd name="connsiteX13" fmla="*/ 1752600 w 2186457"/>
                <a:gd name="connsiteY13" fmla="*/ 4504942 h 4648200"/>
                <a:gd name="connsiteX14" fmla="*/ 1609342 w 2186457"/>
                <a:gd name="connsiteY14" fmla="*/ 4648200 h 4648200"/>
                <a:gd name="connsiteX15" fmla="*/ 143258 w 2186457"/>
                <a:gd name="connsiteY15" fmla="*/ 4648200 h 4648200"/>
                <a:gd name="connsiteX16" fmla="*/ 0 w 2186457"/>
                <a:gd name="connsiteY16" fmla="*/ 4504942 h 4648200"/>
                <a:gd name="connsiteX17" fmla="*/ 0 w 2186457"/>
                <a:gd name="connsiteY17" fmla="*/ 2000510 h 4648200"/>
                <a:gd name="connsiteX18" fmla="*/ 23800 w 2186457"/>
                <a:gd name="connsiteY18" fmla="*/ 2017786 h 4648200"/>
                <a:gd name="connsiteX19" fmla="*/ 218620 w 2186457"/>
                <a:gd name="connsiteY19" fmla="*/ 2084362 h 4648200"/>
                <a:gd name="connsiteX20" fmla="*/ 218620 w 2186457"/>
                <a:gd name="connsiteY20" fmla="*/ 1613735 h 4648200"/>
                <a:gd name="connsiteX21" fmla="*/ 23800 w 2186457"/>
                <a:gd name="connsiteY21" fmla="*/ 1682674 h 4648200"/>
                <a:gd name="connsiteX22" fmla="*/ 0 w 2186457"/>
                <a:gd name="connsiteY22" fmla="*/ 1700215 h 4648200"/>
                <a:gd name="connsiteX23" fmla="*/ 0 w 2186457"/>
                <a:gd name="connsiteY23" fmla="*/ 143258 h 4648200"/>
                <a:gd name="connsiteX24" fmla="*/ 143258 w 2186457"/>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7" h="4648200">
                  <a:moveTo>
                    <a:pt x="143258" y="0"/>
                  </a:moveTo>
                  <a:lnTo>
                    <a:pt x="1609342" y="0"/>
                  </a:lnTo>
                  <a:cubicBezTo>
                    <a:pt x="1688461" y="0"/>
                    <a:pt x="1752600" y="64139"/>
                    <a:pt x="1752600" y="143258"/>
                  </a:cubicBezTo>
                  <a:lnTo>
                    <a:pt x="1752600" y="2098494"/>
                  </a:lnTo>
                  <a:lnTo>
                    <a:pt x="1753663" y="2098494"/>
                  </a:lnTo>
                  <a:lnTo>
                    <a:pt x="1753663" y="2507127"/>
                  </a:lnTo>
                  <a:cubicBezTo>
                    <a:pt x="1753663" y="2654503"/>
                    <a:pt x="1789357" y="2687997"/>
                    <a:pt x="1833975" y="2670134"/>
                  </a:cubicBezTo>
                  <a:cubicBezTo>
                    <a:pt x="1914287" y="2632173"/>
                    <a:pt x="1925442" y="2565184"/>
                    <a:pt x="2039218" y="2583048"/>
                  </a:cubicBezTo>
                  <a:cubicBezTo>
                    <a:pt x="2235537" y="2614310"/>
                    <a:pt x="2235537" y="2929158"/>
                    <a:pt x="2039218" y="2958186"/>
                  </a:cubicBezTo>
                  <a:cubicBezTo>
                    <a:pt x="1925442" y="2976050"/>
                    <a:pt x="1914287" y="2911294"/>
                    <a:pt x="1833975" y="2873333"/>
                  </a:cubicBezTo>
                  <a:cubicBezTo>
                    <a:pt x="1789357" y="2853237"/>
                    <a:pt x="1753663" y="2888964"/>
                    <a:pt x="1753663" y="3036340"/>
                  </a:cubicBezTo>
                  <a:cubicBezTo>
                    <a:pt x="1753663" y="3444973"/>
                    <a:pt x="1753663" y="3444973"/>
                    <a:pt x="1753663" y="3444973"/>
                  </a:cubicBezTo>
                  <a:lnTo>
                    <a:pt x="1752600" y="3444973"/>
                  </a:lnTo>
                  <a:lnTo>
                    <a:pt x="1752600" y="4504942"/>
                  </a:lnTo>
                  <a:cubicBezTo>
                    <a:pt x="1752600" y="4584061"/>
                    <a:pt x="1688461" y="4648200"/>
                    <a:pt x="1609342" y="4648200"/>
                  </a:cubicBezTo>
                  <a:lnTo>
                    <a:pt x="143258" y="4648200"/>
                  </a:lnTo>
                  <a:cubicBezTo>
                    <a:pt x="64139" y="4648200"/>
                    <a:pt x="0" y="4584061"/>
                    <a:pt x="0" y="4504942"/>
                  </a:cubicBezTo>
                  <a:lnTo>
                    <a:pt x="0" y="2000510"/>
                  </a:lnTo>
                  <a:lnTo>
                    <a:pt x="23800" y="2017786"/>
                  </a:lnTo>
                  <a:cubicBezTo>
                    <a:pt x="76932" y="2059676"/>
                    <a:pt x="111568" y="2101170"/>
                    <a:pt x="218620" y="2084362"/>
                  </a:cubicBezTo>
                  <a:cubicBezTo>
                    <a:pt x="464911" y="2047945"/>
                    <a:pt x="464911" y="1652954"/>
                    <a:pt x="218620" y="1613735"/>
                  </a:cubicBezTo>
                  <a:cubicBezTo>
                    <a:pt x="111568" y="1596926"/>
                    <a:pt x="76932" y="1639997"/>
                    <a:pt x="23800" y="1682674"/>
                  </a:cubicBezTo>
                  <a:lnTo>
                    <a:pt x="0" y="1700215"/>
                  </a:lnTo>
                  <a:lnTo>
                    <a:pt x="0" y="143258"/>
                  </a:lnTo>
                  <a:cubicBezTo>
                    <a:pt x="0" y="64139"/>
                    <a:pt x="64139" y="0"/>
                    <a:pt x="143258"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 Box 10">
              <a:extLst>
                <a:ext uri="{FF2B5EF4-FFF2-40B4-BE49-F238E27FC236}">
                  <a16:creationId xmlns:a16="http://schemas.microsoft.com/office/drawing/2014/main" id="{8CFE4788-107C-4AB9-8904-D8C61BD797F4}"/>
                </a:ext>
              </a:extLst>
            </p:cNvPr>
            <p:cNvSpPr txBox="1">
              <a:spLocks noChangeArrowheads="1"/>
            </p:cNvSpPr>
            <p:nvPr/>
          </p:nvSpPr>
          <p:spPr bwMode="auto">
            <a:xfrm>
              <a:off x="57373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grpSp>
        <p:nvGrpSpPr>
          <p:cNvPr id="99" name="Group 98">
            <a:extLst>
              <a:ext uri="{FF2B5EF4-FFF2-40B4-BE49-F238E27FC236}">
                <a16:creationId xmlns:a16="http://schemas.microsoft.com/office/drawing/2014/main" id="{A364BCDB-FD67-4D6F-B77D-27229D69F823}"/>
              </a:ext>
            </a:extLst>
          </p:cNvPr>
          <p:cNvGrpSpPr/>
          <p:nvPr/>
        </p:nvGrpSpPr>
        <p:grpSpPr>
          <a:xfrm>
            <a:off x="5219700" y="3014880"/>
            <a:ext cx="2186457" cy="3385920"/>
            <a:chOff x="5219700" y="3014880"/>
            <a:chExt cx="2186457" cy="3385920"/>
          </a:xfrm>
        </p:grpSpPr>
        <p:sp>
          <p:nvSpPr>
            <p:cNvPr id="22" name="Freeform: Shape 21">
              <a:extLst>
                <a:ext uri="{FF2B5EF4-FFF2-40B4-BE49-F238E27FC236}">
                  <a16:creationId xmlns:a16="http://schemas.microsoft.com/office/drawing/2014/main" id="{BF303735-835F-47AE-A9B8-C551A9D10E40}"/>
                </a:ext>
              </a:extLst>
            </p:cNvPr>
            <p:cNvSpPr/>
            <p:nvPr/>
          </p:nvSpPr>
          <p:spPr>
            <a:xfrm>
              <a:off x="5219700" y="3014880"/>
              <a:ext cx="2186457" cy="3385920"/>
            </a:xfrm>
            <a:custGeom>
              <a:avLst/>
              <a:gdLst>
                <a:gd name="connsiteX0" fmla="*/ 0 w 2186457"/>
                <a:gd name="connsiteY0" fmla="*/ 0 h 3385920"/>
                <a:gd name="connsiteX1" fmla="*/ 1752600 w 2186457"/>
                <a:gd name="connsiteY1" fmla="*/ 0 h 3385920"/>
                <a:gd name="connsiteX2" fmla="*/ 1752600 w 2186457"/>
                <a:gd name="connsiteY2" fmla="*/ 836214 h 3385920"/>
                <a:gd name="connsiteX3" fmla="*/ 1753663 w 2186457"/>
                <a:gd name="connsiteY3" fmla="*/ 836214 h 3385920"/>
                <a:gd name="connsiteX4" fmla="*/ 1753663 w 2186457"/>
                <a:gd name="connsiteY4" fmla="*/ 1244847 h 3385920"/>
                <a:gd name="connsiteX5" fmla="*/ 1833975 w 2186457"/>
                <a:gd name="connsiteY5" fmla="*/ 1407854 h 3385920"/>
                <a:gd name="connsiteX6" fmla="*/ 2039218 w 2186457"/>
                <a:gd name="connsiteY6" fmla="*/ 1320768 h 3385920"/>
                <a:gd name="connsiteX7" fmla="*/ 2039218 w 2186457"/>
                <a:gd name="connsiteY7" fmla="*/ 1695906 h 3385920"/>
                <a:gd name="connsiteX8" fmla="*/ 1833975 w 2186457"/>
                <a:gd name="connsiteY8" fmla="*/ 1611053 h 3385920"/>
                <a:gd name="connsiteX9" fmla="*/ 1753663 w 2186457"/>
                <a:gd name="connsiteY9" fmla="*/ 1774060 h 3385920"/>
                <a:gd name="connsiteX10" fmla="*/ 1753663 w 2186457"/>
                <a:gd name="connsiteY10" fmla="*/ 2182693 h 3385920"/>
                <a:gd name="connsiteX11" fmla="*/ 1752600 w 2186457"/>
                <a:gd name="connsiteY11" fmla="*/ 2182693 h 3385920"/>
                <a:gd name="connsiteX12" fmla="*/ 1752600 w 2186457"/>
                <a:gd name="connsiteY12" fmla="*/ 3242662 h 3385920"/>
                <a:gd name="connsiteX13" fmla="*/ 1609342 w 2186457"/>
                <a:gd name="connsiteY13" fmla="*/ 3385920 h 3385920"/>
                <a:gd name="connsiteX14" fmla="*/ 143258 w 2186457"/>
                <a:gd name="connsiteY14" fmla="*/ 3385920 h 3385920"/>
                <a:gd name="connsiteX15" fmla="*/ 0 w 2186457"/>
                <a:gd name="connsiteY15" fmla="*/ 3242662 h 3385920"/>
                <a:gd name="connsiteX16" fmla="*/ 0 w 2186457"/>
                <a:gd name="connsiteY16" fmla="*/ 738230 h 3385920"/>
                <a:gd name="connsiteX17" fmla="*/ 23800 w 2186457"/>
                <a:gd name="connsiteY17" fmla="*/ 755506 h 3385920"/>
                <a:gd name="connsiteX18" fmla="*/ 218620 w 2186457"/>
                <a:gd name="connsiteY18" fmla="*/ 822082 h 3385920"/>
                <a:gd name="connsiteX19" fmla="*/ 218620 w 2186457"/>
                <a:gd name="connsiteY19" fmla="*/ 351455 h 3385920"/>
                <a:gd name="connsiteX20" fmla="*/ 23800 w 2186457"/>
                <a:gd name="connsiteY20" fmla="*/ 420394 h 3385920"/>
                <a:gd name="connsiteX21" fmla="*/ 0 w 2186457"/>
                <a:gd name="connsiteY21" fmla="*/ 437935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7" h="3385920">
                  <a:moveTo>
                    <a:pt x="0" y="0"/>
                  </a:moveTo>
                  <a:lnTo>
                    <a:pt x="1752600" y="0"/>
                  </a:lnTo>
                  <a:lnTo>
                    <a:pt x="1752600" y="836214"/>
                  </a:lnTo>
                  <a:lnTo>
                    <a:pt x="1753663" y="836214"/>
                  </a:lnTo>
                  <a:lnTo>
                    <a:pt x="1753663" y="1244847"/>
                  </a:lnTo>
                  <a:cubicBezTo>
                    <a:pt x="1753663" y="1392223"/>
                    <a:pt x="1789357" y="1425717"/>
                    <a:pt x="1833975" y="1407854"/>
                  </a:cubicBezTo>
                  <a:cubicBezTo>
                    <a:pt x="1914287" y="1369893"/>
                    <a:pt x="1925442" y="1302904"/>
                    <a:pt x="2039218" y="1320768"/>
                  </a:cubicBezTo>
                  <a:cubicBezTo>
                    <a:pt x="2235537" y="1352030"/>
                    <a:pt x="2235537" y="1666878"/>
                    <a:pt x="2039218" y="1695906"/>
                  </a:cubicBezTo>
                  <a:cubicBezTo>
                    <a:pt x="1925442" y="1713770"/>
                    <a:pt x="1914287" y="1649014"/>
                    <a:pt x="1833975" y="1611053"/>
                  </a:cubicBezTo>
                  <a:cubicBezTo>
                    <a:pt x="1789357" y="1590957"/>
                    <a:pt x="1753663" y="1626684"/>
                    <a:pt x="1753663" y="1774060"/>
                  </a:cubicBezTo>
                  <a:cubicBezTo>
                    <a:pt x="1753663" y="2182693"/>
                    <a:pt x="1753663" y="2182693"/>
                    <a:pt x="1753663" y="2182693"/>
                  </a:cubicBezTo>
                  <a:lnTo>
                    <a:pt x="1752600" y="2182693"/>
                  </a:lnTo>
                  <a:lnTo>
                    <a:pt x="1752600" y="3242662"/>
                  </a:lnTo>
                  <a:cubicBezTo>
                    <a:pt x="1752600" y="3321781"/>
                    <a:pt x="1688461" y="3385920"/>
                    <a:pt x="1609342" y="3385920"/>
                  </a:cubicBezTo>
                  <a:lnTo>
                    <a:pt x="143258" y="3385920"/>
                  </a:lnTo>
                  <a:cubicBezTo>
                    <a:pt x="64139" y="3385920"/>
                    <a:pt x="0" y="3321781"/>
                    <a:pt x="0" y="3242662"/>
                  </a:cubicBezTo>
                  <a:lnTo>
                    <a:pt x="0" y="738230"/>
                  </a:lnTo>
                  <a:lnTo>
                    <a:pt x="23800" y="755506"/>
                  </a:lnTo>
                  <a:cubicBezTo>
                    <a:pt x="76932" y="797396"/>
                    <a:pt x="111568" y="838890"/>
                    <a:pt x="218620" y="822082"/>
                  </a:cubicBezTo>
                  <a:cubicBezTo>
                    <a:pt x="464911" y="785665"/>
                    <a:pt x="464911" y="390674"/>
                    <a:pt x="218620" y="351455"/>
                  </a:cubicBezTo>
                  <a:cubicBezTo>
                    <a:pt x="111568" y="334646"/>
                    <a:pt x="76932" y="377717"/>
                    <a:pt x="23800" y="420394"/>
                  </a:cubicBezTo>
                  <a:lnTo>
                    <a:pt x="0" y="437935"/>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BDC2948C-5B02-471C-BCC1-7E330F8E399C}"/>
                </a:ext>
              </a:extLst>
            </p:cNvPr>
            <p:cNvSpPr txBox="1"/>
            <p:nvPr/>
          </p:nvSpPr>
          <p:spPr>
            <a:xfrm>
              <a:off x="52837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 LOREM IPSUM </a:t>
              </a:r>
              <a:r>
                <a:rPr lang="en-US" sz="1500" dirty="0">
                  <a:solidFill>
                    <a:schemeClr val="bg1"/>
                  </a:solidFill>
                  <a:latin typeface="Bernard MT Condensed" panose="02050806060905020404" pitchFamily="18" charset="0"/>
                </a:rPr>
                <a:t>03</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      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72AC8E7A-6464-46F4-A58F-231B845A6C3D}"/>
              </a:ext>
            </a:extLst>
          </p:cNvPr>
          <p:cNvGrpSpPr/>
          <p:nvPr/>
        </p:nvGrpSpPr>
        <p:grpSpPr>
          <a:xfrm>
            <a:off x="3390900" y="1752600"/>
            <a:ext cx="2187460" cy="4648200"/>
            <a:chOff x="3390900" y="1752600"/>
            <a:chExt cx="2187460" cy="4648200"/>
          </a:xfrm>
        </p:grpSpPr>
        <p:sp>
          <p:nvSpPr>
            <p:cNvPr id="33" name="Freeform: Shape 32">
              <a:extLst>
                <a:ext uri="{FF2B5EF4-FFF2-40B4-BE49-F238E27FC236}">
                  <a16:creationId xmlns:a16="http://schemas.microsoft.com/office/drawing/2014/main" id="{38641C24-A49E-4F39-A0EA-B36FC84B0142}"/>
                </a:ext>
              </a:extLst>
            </p:cNvPr>
            <p:cNvSpPr/>
            <p:nvPr/>
          </p:nvSpPr>
          <p:spPr>
            <a:xfrm>
              <a:off x="33909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1184094 h 4648200"/>
                <a:gd name="connsiteX4" fmla="*/ 1754666 w 2187460"/>
                <a:gd name="connsiteY4" fmla="*/ 1184094 h 4648200"/>
                <a:gd name="connsiteX5" fmla="*/ 1754666 w 2187460"/>
                <a:gd name="connsiteY5" fmla="*/ 1592727 h 4648200"/>
                <a:gd name="connsiteX6" fmla="*/ 1834978 w 2187460"/>
                <a:gd name="connsiteY6" fmla="*/ 1755734 h 4648200"/>
                <a:gd name="connsiteX7" fmla="*/ 2040221 w 2187460"/>
                <a:gd name="connsiteY7" fmla="*/ 1668648 h 4648200"/>
                <a:gd name="connsiteX8" fmla="*/ 2040221 w 2187460"/>
                <a:gd name="connsiteY8" fmla="*/ 2043786 h 4648200"/>
                <a:gd name="connsiteX9" fmla="*/ 1834978 w 2187460"/>
                <a:gd name="connsiteY9" fmla="*/ 1958933 h 4648200"/>
                <a:gd name="connsiteX10" fmla="*/ 1754666 w 2187460"/>
                <a:gd name="connsiteY10" fmla="*/ 2121940 h 4648200"/>
                <a:gd name="connsiteX11" fmla="*/ 1754666 w 2187460"/>
                <a:gd name="connsiteY11" fmla="*/ 2530573 h 4648200"/>
                <a:gd name="connsiteX12" fmla="*/ 1752600 w 2187460"/>
                <a:gd name="connsiteY12" fmla="*/ 25305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086110 h 4648200"/>
                <a:gd name="connsiteX18" fmla="*/ 23799 w 2187460"/>
                <a:gd name="connsiteY18" fmla="*/ 1103386 h 4648200"/>
                <a:gd name="connsiteX19" fmla="*/ 218620 w 2187460"/>
                <a:gd name="connsiteY19" fmla="*/ 1169962 h 4648200"/>
                <a:gd name="connsiteX20" fmla="*/ 218620 w 2187460"/>
                <a:gd name="connsiteY20" fmla="*/ 699335 h 4648200"/>
                <a:gd name="connsiteX21" fmla="*/ 23799 w 2187460"/>
                <a:gd name="connsiteY21" fmla="*/ 768274 h 4648200"/>
                <a:gd name="connsiteX22" fmla="*/ 0 w 2187460"/>
                <a:gd name="connsiteY22" fmla="*/ 785815 h 4648200"/>
                <a:gd name="connsiteX23" fmla="*/ 0 w 2187460"/>
                <a:gd name="connsiteY23" fmla="*/ 143258 h 4648200"/>
                <a:gd name="connsiteX24" fmla="*/ 143258 w 2187460"/>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7460" h="4648200">
                  <a:moveTo>
                    <a:pt x="143258" y="0"/>
                  </a:moveTo>
                  <a:lnTo>
                    <a:pt x="1609342" y="0"/>
                  </a:lnTo>
                  <a:cubicBezTo>
                    <a:pt x="1688461" y="0"/>
                    <a:pt x="1752600" y="64139"/>
                    <a:pt x="1752600" y="143258"/>
                  </a:cubicBezTo>
                  <a:lnTo>
                    <a:pt x="1752600" y="1184094"/>
                  </a:lnTo>
                  <a:lnTo>
                    <a:pt x="1754666" y="1184094"/>
                  </a:lnTo>
                  <a:lnTo>
                    <a:pt x="1754666" y="1592727"/>
                  </a:lnTo>
                  <a:cubicBezTo>
                    <a:pt x="1754666" y="1740103"/>
                    <a:pt x="1790360" y="1773597"/>
                    <a:pt x="1834978" y="1755734"/>
                  </a:cubicBezTo>
                  <a:cubicBezTo>
                    <a:pt x="1915290" y="1717773"/>
                    <a:pt x="1926445" y="1650784"/>
                    <a:pt x="2040221" y="1668648"/>
                  </a:cubicBezTo>
                  <a:cubicBezTo>
                    <a:pt x="2236540" y="1699910"/>
                    <a:pt x="2236540" y="2014758"/>
                    <a:pt x="2040221" y="2043786"/>
                  </a:cubicBezTo>
                  <a:cubicBezTo>
                    <a:pt x="1926445" y="2061650"/>
                    <a:pt x="1915290" y="1996894"/>
                    <a:pt x="1834978" y="1958933"/>
                  </a:cubicBezTo>
                  <a:cubicBezTo>
                    <a:pt x="1790360" y="1938837"/>
                    <a:pt x="1754666" y="1974564"/>
                    <a:pt x="1754666" y="2121940"/>
                  </a:cubicBezTo>
                  <a:cubicBezTo>
                    <a:pt x="1754666" y="2530573"/>
                    <a:pt x="1754666" y="2530573"/>
                    <a:pt x="1754666" y="2530573"/>
                  </a:cubicBezTo>
                  <a:lnTo>
                    <a:pt x="1752600" y="2530573"/>
                  </a:lnTo>
                  <a:lnTo>
                    <a:pt x="1752600" y="4504942"/>
                  </a:lnTo>
                  <a:cubicBezTo>
                    <a:pt x="1752600" y="4584061"/>
                    <a:pt x="1688461" y="4648200"/>
                    <a:pt x="1609342" y="4648200"/>
                  </a:cubicBezTo>
                  <a:lnTo>
                    <a:pt x="143258" y="4648200"/>
                  </a:lnTo>
                  <a:cubicBezTo>
                    <a:pt x="64139" y="4648200"/>
                    <a:pt x="0" y="4584061"/>
                    <a:pt x="0" y="4504942"/>
                  </a:cubicBezTo>
                  <a:lnTo>
                    <a:pt x="0" y="1086110"/>
                  </a:lnTo>
                  <a:lnTo>
                    <a:pt x="23799" y="1103386"/>
                  </a:lnTo>
                  <a:cubicBezTo>
                    <a:pt x="76932" y="1145276"/>
                    <a:pt x="111567" y="1186770"/>
                    <a:pt x="218620" y="1169962"/>
                  </a:cubicBezTo>
                  <a:cubicBezTo>
                    <a:pt x="464911" y="1133545"/>
                    <a:pt x="464911" y="738554"/>
                    <a:pt x="218620" y="699335"/>
                  </a:cubicBezTo>
                  <a:cubicBezTo>
                    <a:pt x="111567" y="682526"/>
                    <a:pt x="76932" y="725597"/>
                    <a:pt x="23799" y="768274"/>
                  </a:cubicBezTo>
                  <a:lnTo>
                    <a:pt x="0" y="785815"/>
                  </a:lnTo>
                  <a:lnTo>
                    <a:pt x="0" y="143258"/>
                  </a:lnTo>
                  <a:cubicBezTo>
                    <a:pt x="0" y="64139"/>
                    <a:pt x="64139" y="0"/>
                    <a:pt x="143258"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 Box 10">
              <a:extLst>
                <a:ext uri="{FF2B5EF4-FFF2-40B4-BE49-F238E27FC236}">
                  <a16:creationId xmlns:a16="http://schemas.microsoft.com/office/drawing/2014/main" id="{FA5D6E6D-3108-4437-A631-AB0242505339}"/>
                </a:ext>
              </a:extLst>
            </p:cNvPr>
            <p:cNvSpPr txBox="1">
              <a:spLocks noChangeArrowheads="1"/>
            </p:cNvSpPr>
            <p:nvPr/>
          </p:nvSpPr>
          <p:spPr bwMode="auto">
            <a:xfrm>
              <a:off x="39085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9" name="Group 8">
            <a:extLst>
              <a:ext uri="{FF2B5EF4-FFF2-40B4-BE49-F238E27FC236}">
                <a16:creationId xmlns:a16="http://schemas.microsoft.com/office/drawing/2014/main" id="{82C9F17E-C202-4B68-A8A3-56A15169D228}"/>
              </a:ext>
            </a:extLst>
          </p:cNvPr>
          <p:cNvGrpSpPr/>
          <p:nvPr/>
        </p:nvGrpSpPr>
        <p:grpSpPr>
          <a:xfrm>
            <a:off x="3390900" y="3014880"/>
            <a:ext cx="2187460" cy="3385920"/>
            <a:chOff x="3390900" y="3014880"/>
            <a:chExt cx="2187460" cy="3385920"/>
          </a:xfrm>
        </p:grpSpPr>
        <p:sp>
          <p:nvSpPr>
            <p:cNvPr id="21" name="Freeform: Shape 20">
              <a:extLst>
                <a:ext uri="{FF2B5EF4-FFF2-40B4-BE49-F238E27FC236}">
                  <a16:creationId xmlns:a16="http://schemas.microsoft.com/office/drawing/2014/main" id="{F4DE7473-4E7E-4833-80E5-5BDA2193EEE1}"/>
                </a:ext>
              </a:extLst>
            </p:cNvPr>
            <p:cNvSpPr/>
            <p:nvPr/>
          </p:nvSpPr>
          <p:spPr>
            <a:xfrm>
              <a:off x="3390900" y="3014880"/>
              <a:ext cx="2187460" cy="3385920"/>
            </a:xfrm>
            <a:custGeom>
              <a:avLst/>
              <a:gdLst>
                <a:gd name="connsiteX0" fmla="*/ 0 w 2187460"/>
                <a:gd name="connsiteY0" fmla="*/ 0 h 3385920"/>
                <a:gd name="connsiteX1" fmla="*/ 1754666 w 2187460"/>
                <a:gd name="connsiteY1" fmla="*/ 0 h 3385920"/>
                <a:gd name="connsiteX2" fmla="*/ 1754666 w 2187460"/>
                <a:gd name="connsiteY2" fmla="*/ 330447 h 3385920"/>
                <a:gd name="connsiteX3" fmla="*/ 1834978 w 2187460"/>
                <a:gd name="connsiteY3" fmla="*/ 493454 h 3385920"/>
                <a:gd name="connsiteX4" fmla="*/ 2040221 w 2187460"/>
                <a:gd name="connsiteY4" fmla="*/ 406368 h 3385920"/>
                <a:gd name="connsiteX5" fmla="*/ 2040221 w 2187460"/>
                <a:gd name="connsiteY5" fmla="*/ 781506 h 3385920"/>
                <a:gd name="connsiteX6" fmla="*/ 1834978 w 2187460"/>
                <a:gd name="connsiteY6" fmla="*/ 696653 h 3385920"/>
                <a:gd name="connsiteX7" fmla="*/ 1754666 w 2187460"/>
                <a:gd name="connsiteY7" fmla="*/ 859660 h 3385920"/>
                <a:gd name="connsiteX8" fmla="*/ 1754666 w 2187460"/>
                <a:gd name="connsiteY8" fmla="*/ 1268293 h 3385920"/>
                <a:gd name="connsiteX9" fmla="*/ 1752600 w 2187460"/>
                <a:gd name="connsiteY9" fmla="*/ 1268293 h 3385920"/>
                <a:gd name="connsiteX10" fmla="*/ 1752600 w 2187460"/>
                <a:gd name="connsiteY10" fmla="*/ 3242662 h 3385920"/>
                <a:gd name="connsiteX11" fmla="*/ 1609342 w 2187460"/>
                <a:gd name="connsiteY11" fmla="*/ 3385920 h 3385920"/>
                <a:gd name="connsiteX12" fmla="*/ 143258 w 2187460"/>
                <a:gd name="connsiteY12" fmla="*/ 3385920 h 3385920"/>
                <a:gd name="connsiteX13" fmla="*/ 0 w 2187460"/>
                <a:gd name="connsiteY13"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7460" h="3385920">
                  <a:moveTo>
                    <a:pt x="0" y="0"/>
                  </a:moveTo>
                  <a:lnTo>
                    <a:pt x="1754666" y="0"/>
                  </a:lnTo>
                  <a:lnTo>
                    <a:pt x="1754666" y="330447"/>
                  </a:lnTo>
                  <a:cubicBezTo>
                    <a:pt x="1754666" y="477823"/>
                    <a:pt x="1790360" y="511317"/>
                    <a:pt x="1834978" y="493454"/>
                  </a:cubicBezTo>
                  <a:cubicBezTo>
                    <a:pt x="1915290" y="455493"/>
                    <a:pt x="1926445" y="388504"/>
                    <a:pt x="2040221" y="406368"/>
                  </a:cubicBezTo>
                  <a:cubicBezTo>
                    <a:pt x="2236540" y="437630"/>
                    <a:pt x="2236540" y="752478"/>
                    <a:pt x="2040221" y="781506"/>
                  </a:cubicBezTo>
                  <a:cubicBezTo>
                    <a:pt x="1926445" y="799370"/>
                    <a:pt x="1915290" y="734614"/>
                    <a:pt x="1834978" y="696653"/>
                  </a:cubicBezTo>
                  <a:cubicBezTo>
                    <a:pt x="1790360" y="676557"/>
                    <a:pt x="1754666" y="712284"/>
                    <a:pt x="1754666" y="859660"/>
                  </a:cubicBezTo>
                  <a:cubicBezTo>
                    <a:pt x="1754666" y="1268293"/>
                    <a:pt x="1754666" y="1268293"/>
                    <a:pt x="1754666" y="1268293"/>
                  </a:cubicBezTo>
                  <a:lnTo>
                    <a:pt x="1752600" y="12682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TextBox 91">
              <a:extLst>
                <a:ext uri="{FF2B5EF4-FFF2-40B4-BE49-F238E27FC236}">
                  <a16:creationId xmlns:a16="http://schemas.microsoft.com/office/drawing/2014/main" id="{ED0AA720-AE21-436B-BD3F-A081A9FD58B4}"/>
                </a:ext>
              </a:extLst>
            </p:cNvPr>
            <p:cNvSpPr txBox="1"/>
            <p:nvPr/>
          </p:nvSpPr>
          <p:spPr>
            <a:xfrm>
              <a:off x="34549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4FE16483-B913-469F-824D-F6E584CA9868}"/>
              </a:ext>
            </a:extLst>
          </p:cNvPr>
          <p:cNvGrpSpPr/>
          <p:nvPr/>
        </p:nvGrpSpPr>
        <p:grpSpPr>
          <a:xfrm>
            <a:off x="1562100" y="1752600"/>
            <a:ext cx="2187460" cy="4648200"/>
            <a:chOff x="1562100" y="1752600"/>
            <a:chExt cx="2187460" cy="4648200"/>
          </a:xfrm>
        </p:grpSpPr>
        <p:sp>
          <p:nvSpPr>
            <p:cNvPr id="32" name="Freeform: Shape 31">
              <a:extLst>
                <a:ext uri="{FF2B5EF4-FFF2-40B4-BE49-F238E27FC236}">
                  <a16:creationId xmlns:a16="http://schemas.microsoft.com/office/drawing/2014/main" id="{A3290D45-0383-4879-9521-C476E29CB5D3}"/>
                </a:ext>
              </a:extLst>
            </p:cNvPr>
            <p:cNvSpPr/>
            <p:nvPr/>
          </p:nvSpPr>
          <p:spPr>
            <a:xfrm>
              <a:off x="15621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269694 h 4648200"/>
                <a:gd name="connsiteX4" fmla="*/ 1754666 w 2187460"/>
                <a:gd name="connsiteY4" fmla="*/ 269694 h 4648200"/>
                <a:gd name="connsiteX5" fmla="*/ 1754666 w 2187460"/>
                <a:gd name="connsiteY5" fmla="*/ 678327 h 4648200"/>
                <a:gd name="connsiteX6" fmla="*/ 1834978 w 2187460"/>
                <a:gd name="connsiteY6" fmla="*/ 841334 h 4648200"/>
                <a:gd name="connsiteX7" fmla="*/ 2040221 w 2187460"/>
                <a:gd name="connsiteY7" fmla="*/ 754248 h 4648200"/>
                <a:gd name="connsiteX8" fmla="*/ 2040221 w 2187460"/>
                <a:gd name="connsiteY8" fmla="*/ 1129386 h 4648200"/>
                <a:gd name="connsiteX9" fmla="*/ 1834978 w 2187460"/>
                <a:gd name="connsiteY9" fmla="*/ 1044533 h 4648200"/>
                <a:gd name="connsiteX10" fmla="*/ 1754666 w 2187460"/>
                <a:gd name="connsiteY10" fmla="*/ 1207540 h 4648200"/>
                <a:gd name="connsiteX11" fmla="*/ 1754666 w 2187460"/>
                <a:gd name="connsiteY11" fmla="*/ 1616173 h 4648200"/>
                <a:gd name="connsiteX12" fmla="*/ 1752600 w 2187460"/>
                <a:gd name="connsiteY12" fmla="*/ 16161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43258 h 4648200"/>
                <a:gd name="connsiteX18" fmla="*/ 143258 w 2187460"/>
                <a:gd name="connsiteY18"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7460" h="4648200">
                  <a:moveTo>
                    <a:pt x="143258" y="0"/>
                  </a:moveTo>
                  <a:lnTo>
                    <a:pt x="1609342" y="0"/>
                  </a:lnTo>
                  <a:cubicBezTo>
                    <a:pt x="1688461" y="0"/>
                    <a:pt x="1752600" y="64139"/>
                    <a:pt x="1752600" y="143258"/>
                  </a:cubicBezTo>
                  <a:lnTo>
                    <a:pt x="1752600" y="269694"/>
                  </a:lnTo>
                  <a:lnTo>
                    <a:pt x="1754666" y="269694"/>
                  </a:lnTo>
                  <a:lnTo>
                    <a:pt x="1754666" y="678327"/>
                  </a:lnTo>
                  <a:cubicBezTo>
                    <a:pt x="1754666" y="825703"/>
                    <a:pt x="1790360" y="859197"/>
                    <a:pt x="1834978" y="841334"/>
                  </a:cubicBezTo>
                  <a:cubicBezTo>
                    <a:pt x="1915290" y="803373"/>
                    <a:pt x="1926445" y="736384"/>
                    <a:pt x="2040221" y="754248"/>
                  </a:cubicBezTo>
                  <a:cubicBezTo>
                    <a:pt x="2236540" y="785510"/>
                    <a:pt x="2236540" y="1100358"/>
                    <a:pt x="2040221" y="1129386"/>
                  </a:cubicBezTo>
                  <a:cubicBezTo>
                    <a:pt x="1926445" y="1147250"/>
                    <a:pt x="1915290" y="1082494"/>
                    <a:pt x="1834978" y="1044533"/>
                  </a:cubicBezTo>
                  <a:cubicBezTo>
                    <a:pt x="1790360" y="1024437"/>
                    <a:pt x="1754666" y="1060164"/>
                    <a:pt x="1754666" y="1207540"/>
                  </a:cubicBezTo>
                  <a:cubicBezTo>
                    <a:pt x="1754666" y="1616173"/>
                    <a:pt x="1754666" y="1616173"/>
                    <a:pt x="1754666" y="1616173"/>
                  </a:cubicBezTo>
                  <a:lnTo>
                    <a:pt x="1752600" y="1616173"/>
                  </a:lnTo>
                  <a:lnTo>
                    <a:pt x="1752600" y="4504942"/>
                  </a:lnTo>
                  <a:cubicBezTo>
                    <a:pt x="1752600" y="4584061"/>
                    <a:pt x="1688461" y="4648200"/>
                    <a:pt x="1609342" y="4648200"/>
                  </a:cubicBezTo>
                  <a:lnTo>
                    <a:pt x="143258" y="4648200"/>
                  </a:lnTo>
                  <a:cubicBezTo>
                    <a:pt x="64139" y="4648200"/>
                    <a:pt x="0" y="4584061"/>
                    <a:pt x="0" y="4504942"/>
                  </a:cubicBezTo>
                  <a:lnTo>
                    <a:pt x="0" y="143258"/>
                  </a:lnTo>
                  <a:cubicBezTo>
                    <a:pt x="0" y="64139"/>
                    <a:pt x="64139" y="0"/>
                    <a:pt x="143258"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2C4F853A-0246-437E-B102-E84E05A8D9F1}"/>
                </a:ext>
              </a:extLst>
            </p:cNvPr>
            <p:cNvSpPr txBox="1">
              <a:spLocks noChangeArrowheads="1"/>
            </p:cNvSpPr>
            <p:nvPr/>
          </p:nvSpPr>
          <p:spPr bwMode="auto">
            <a:xfrm>
              <a:off x="20833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grpSp>
        <p:nvGrpSpPr>
          <p:cNvPr id="4" name="Group 3">
            <a:extLst>
              <a:ext uri="{FF2B5EF4-FFF2-40B4-BE49-F238E27FC236}">
                <a16:creationId xmlns:a16="http://schemas.microsoft.com/office/drawing/2014/main" id="{302D8F55-6A3E-4117-8547-B716CA44F841}"/>
              </a:ext>
            </a:extLst>
          </p:cNvPr>
          <p:cNvGrpSpPr/>
          <p:nvPr/>
        </p:nvGrpSpPr>
        <p:grpSpPr>
          <a:xfrm>
            <a:off x="1562100" y="3014880"/>
            <a:ext cx="1754666" cy="3385920"/>
            <a:chOff x="1562100" y="3014880"/>
            <a:chExt cx="1754666" cy="3385920"/>
          </a:xfrm>
        </p:grpSpPr>
        <p:sp>
          <p:nvSpPr>
            <p:cNvPr id="20" name="Freeform: Shape 19">
              <a:extLst>
                <a:ext uri="{FF2B5EF4-FFF2-40B4-BE49-F238E27FC236}">
                  <a16:creationId xmlns:a16="http://schemas.microsoft.com/office/drawing/2014/main" id="{B17C3897-ABBA-4FF9-9951-A4DC825B7D1C}"/>
                </a:ext>
              </a:extLst>
            </p:cNvPr>
            <p:cNvSpPr/>
            <p:nvPr/>
          </p:nvSpPr>
          <p:spPr>
            <a:xfrm>
              <a:off x="1562100" y="3014880"/>
              <a:ext cx="1754666" cy="3385920"/>
            </a:xfrm>
            <a:custGeom>
              <a:avLst/>
              <a:gdLst>
                <a:gd name="connsiteX0" fmla="*/ 0 w 1754666"/>
                <a:gd name="connsiteY0" fmla="*/ 0 h 3385920"/>
                <a:gd name="connsiteX1" fmla="*/ 1754666 w 1754666"/>
                <a:gd name="connsiteY1" fmla="*/ 0 h 3385920"/>
                <a:gd name="connsiteX2" fmla="*/ 1754666 w 1754666"/>
                <a:gd name="connsiteY2" fmla="*/ 17190 h 3385920"/>
                <a:gd name="connsiteX3" fmla="*/ 1754666 w 1754666"/>
                <a:gd name="connsiteY3" fmla="*/ 353893 h 3385920"/>
                <a:gd name="connsiteX4" fmla="*/ 1752600 w 1754666"/>
                <a:gd name="connsiteY4" fmla="*/ 353893 h 3385920"/>
                <a:gd name="connsiteX5" fmla="*/ 1752600 w 1754666"/>
                <a:gd name="connsiteY5" fmla="*/ 3242662 h 3385920"/>
                <a:gd name="connsiteX6" fmla="*/ 1609342 w 1754666"/>
                <a:gd name="connsiteY6" fmla="*/ 3385920 h 3385920"/>
                <a:gd name="connsiteX7" fmla="*/ 143258 w 1754666"/>
                <a:gd name="connsiteY7" fmla="*/ 3385920 h 3385920"/>
                <a:gd name="connsiteX8" fmla="*/ 0 w 1754666"/>
                <a:gd name="connsiteY8"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4666" h="3385920">
                  <a:moveTo>
                    <a:pt x="0" y="0"/>
                  </a:moveTo>
                  <a:lnTo>
                    <a:pt x="1754666" y="0"/>
                  </a:lnTo>
                  <a:lnTo>
                    <a:pt x="1754666" y="17190"/>
                  </a:lnTo>
                  <a:cubicBezTo>
                    <a:pt x="1754666" y="353893"/>
                    <a:pt x="1754666" y="353893"/>
                    <a:pt x="1754666" y="353893"/>
                  </a:cubicBezTo>
                  <a:lnTo>
                    <a:pt x="1752600" y="3538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590855A8-FEC9-4328-8088-9309464FDC3C}"/>
                </a:ext>
              </a:extLst>
            </p:cNvPr>
            <p:cNvSpPr txBox="1"/>
            <p:nvPr/>
          </p:nvSpPr>
          <p:spPr>
            <a:xfrm>
              <a:off x="16261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 name="Group 2">
            <a:extLst>
              <a:ext uri="{FF2B5EF4-FFF2-40B4-BE49-F238E27FC236}">
                <a16:creationId xmlns:a16="http://schemas.microsoft.com/office/drawing/2014/main" id="{B2FD48AA-69A5-48C5-8E3E-1F1B7944CACC}"/>
              </a:ext>
            </a:extLst>
          </p:cNvPr>
          <p:cNvGrpSpPr/>
          <p:nvPr/>
        </p:nvGrpSpPr>
        <p:grpSpPr>
          <a:xfrm>
            <a:off x="1562100" y="5059680"/>
            <a:ext cx="1752600" cy="1341120"/>
            <a:chOff x="1562100" y="5059680"/>
            <a:chExt cx="1752600" cy="1341120"/>
          </a:xfrm>
        </p:grpSpPr>
        <p:sp>
          <p:nvSpPr>
            <p:cNvPr id="25" name="Freeform: Shape 24">
              <a:extLst>
                <a:ext uri="{FF2B5EF4-FFF2-40B4-BE49-F238E27FC236}">
                  <a16:creationId xmlns:a16="http://schemas.microsoft.com/office/drawing/2014/main" id="{42797EE3-9391-4C21-A42E-BBF06FDC80A5}"/>
                </a:ext>
              </a:extLst>
            </p:cNvPr>
            <p:cNvSpPr/>
            <p:nvPr/>
          </p:nvSpPr>
          <p:spPr>
            <a:xfrm>
              <a:off x="15621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7B4F19D4-5403-496B-92AE-7C0048E4F013}"/>
                </a:ext>
              </a:extLst>
            </p:cNvPr>
            <p:cNvGrpSpPr>
              <a:grpSpLocks noChangeAspect="1"/>
            </p:cNvGrpSpPr>
            <p:nvPr/>
          </p:nvGrpSpPr>
          <p:grpSpPr>
            <a:xfrm rot="2700000">
              <a:off x="2083308" y="5365636"/>
              <a:ext cx="731520" cy="731520"/>
              <a:chOff x="3383280" y="274320"/>
              <a:chExt cx="5669280" cy="5669280"/>
            </a:xfrm>
            <a:blipFill dpi="0" rotWithShape="0">
              <a:blip r:embed="rId3"/>
              <a:srcRect/>
              <a:stretch>
                <a:fillRect/>
              </a:stretch>
            </a:blipFill>
          </p:grpSpPr>
          <p:sp>
            <p:nvSpPr>
              <p:cNvPr id="37" name="Rectangle 36">
                <a:extLst>
                  <a:ext uri="{FF2B5EF4-FFF2-40B4-BE49-F238E27FC236}">
                    <a16:creationId xmlns:a16="http://schemas.microsoft.com/office/drawing/2014/main" id="{BE44CE07-FD81-4B4C-ACC3-081F37942BC0}"/>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a:extLst>
                  <a:ext uri="{FF2B5EF4-FFF2-40B4-BE49-F238E27FC236}">
                    <a16:creationId xmlns:a16="http://schemas.microsoft.com/office/drawing/2014/main" id="{B3763B9A-3D29-4099-87DB-4503431EDC33}"/>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398F07B6-5AFE-4DE8-B82C-DF33989A06D9}"/>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a:extLst>
                  <a:ext uri="{FF2B5EF4-FFF2-40B4-BE49-F238E27FC236}">
                    <a16:creationId xmlns:a16="http://schemas.microsoft.com/office/drawing/2014/main" id="{77E733A4-9BB8-49C5-A4CC-1A3D18C0AD1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a:extLst>
                  <a:ext uri="{FF2B5EF4-FFF2-40B4-BE49-F238E27FC236}">
                    <a16:creationId xmlns:a16="http://schemas.microsoft.com/office/drawing/2014/main" id="{E12A3466-70E0-4D7C-9F82-0F42F8B6420D}"/>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a:extLst>
                  <a:ext uri="{FF2B5EF4-FFF2-40B4-BE49-F238E27FC236}">
                    <a16:creationId xmlns:a16="http://schemas.microsoft.com/office/drawing/2014/main" id="{535DDF50-F47B-4E50-AA26-7D50E979FE5F}"/>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5AB7738C-C744-45C9-8B76-C72E639200C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a:extLst>
                  <a:ext uri="{FF2B5EF4-FFF2-40B4-BE49-F238E27FC236}">
                    <a16:creationId xmlns:a16="http://schemas.microsoft.com/office/drawing/2014/main" id="{3BF1A5AF-5F1E-48B5-AE2A-5F584755B1C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a:extLst>
                  <a:ext uri="{FF2B5EF4-FFF2-40B4-BE49-F238E27FC236}">
                    <a16:creationId xmlns:a16="http://schemas.microsoft.com/office/drawing/2014/main" id="{1B81A5D0-81AD-453B-956E-E61B0EFD8DC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7" name="Group 96">
            <a:extLst>
              <a:ext uri="{FF2B5EF4-FFF2-40B4-BE49-F238E27FC236}">
                <a16:creationId xmlns:a16="http://schemas.microsoft.com/office/drawing/2014/main" id="{CBFB336A-CDEF-4620-A0FF-290D64FF219E}"/>
              </a:ext>
            </a:extLst>
          </p:cNvPr>
          <p:cNvGrpSpPr/>
          <p:nvPr/>
        </p:nvGrpSpPr>
        <p:grpSpPr>
          <a:xfrm>
            <a:off x="3390900" y="5059680"/>
            <a:ext cx="1752600" cy="1341120"/>
            <a:chOff x="3390900" y="5059680"/>
            <a:chExt cx="1752600" cy="1341120"/>
          </a:xfrm>
        </p:grpSpPr>
        <p:sp>
          <p:nvSpPr>
            <p:cNvPr id="26" name="Freeform: Shape 25">
              <a:extLst>
                <a:ext uri="{FF2B5EF4-FFF2-40B4-BE49-F238E27FC236}">
                  <a16:creationId xmlns:a16="http://schemas.microsoft.com/office/drawing/2014/main" id="{3B8EBE57-80A2-4418-9936-D5FBE68A33F0}"/>
                </a:ext>
              </a:extLst>
            </p:cNvPr>
            <p:cNvSpPr/>
            <p:nvPr/>
          </p:nvSpPr>
          <p:spPr>
            <a:xfrm>
              <a:off x="33909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 name="Group 46">
              <a:extLst>
                <a:ext uri="{FF2B5EF4-FFF2-40B4-BE49-F238E27FC236}">
                  <a16:creationId xmlns:a16="http://schemas.microsoft.com/office/drawing/2014/main" id="{0DC2ECF5-400D-42DF-8A7F-4555ED8658B6}"/>
                </a:ext>
              </a:extLst>
            </p:cNvPr>
            <p:cNvGrpSpPr>
              <a:grpSpLocks noChangeAspect="1"/>
            </p:cNvGrpSpPr>
            <p:nvPr/>
          </p:nvGrpSpPr>
          <p:grpSpPr>
            <a:xfrm rot="2700000">
              <a:off x="3912108" y="5364480"/>
              <a:ext cx="731520" cy="731520"/>
              <a:chOff x="3383280" y="274320"/>
              <a:chExt cx="5669280" cy="5669280"/>
            </a:xfrm>
            <a:blipFill dpi="0" rotWithShape="0">
              <a:blip r:embed="rId4"/>
              <a:srcRect/>
              <a:stretch>
                <a:fillRect/>
              </a:stretch>
            </a:blipFill>
          </p:grpSpPr>
          <p:sp>
            <p:nvSpPr>
              <p:cNvPr id="48" name="Rectangle 47">
                <a:extLst>
                  <a:ext uri="{FF2B5EF4-FFF2-40B4-BE49-F238E27FC236}">
                    <a16:creationId xmlns:a16="http://schemas.microsoft.com/office/drawing/2014/main" id="{596F42BB-B7A8-45FD-954F-3167934BE23D}"/>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F9EE6780-B209-4573-97C5-C10554F25B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5907F49B-E6AC-4C91-B998-A78D2D859574}"/>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a:extLst>
                  <a:ext uri="{FF2B5EF4-FFF2-40B4-BE49-F238E27FC236}">
                    <a16:creationId xmlns:a16="http://schemas.microsoft.com/office/drawing/2014/main" id="{86F34CA2-CE08-4863-B794-4B1EA6E8072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a:extLst>
                  <a:ext uri="{FF2B5EF4-FFF2-40B4-BE49-F238E27FC236}">
                    <a16:creationId xmlns:a16="http://schemas.microsoft.com/office/drawing/2014/main" id="{B3360A24-4A47-4189-A9A8-0F874F79BEAE}"/>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52">
                <a:extLst>
                  <a:ext uri="{FF2B5EF4-FFF2-40B4-BE49-F238E27FC236}">
                    <a16:creationId xmlns:a16="http://schemas.microsoft.com/office/drawing/2014/main" id="{E6273770-BF48-4989-95F4-C7D245B41C8A}"/>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ectangle 53">
                <a:extLst>
                  <a:ext uri="{FF2B5EF4-FFF2-40B4-BE49-F238E27FC236}">
                    <a16:creationId xmlns:a16="http://schemas.microsoft.com/office/drawing/2014/main" id="{058FCBAF-5663-437E-8EF1-22D03D17DD5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A1365456-9E0D-41EF-9B7E-686EA03E564D}"/>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a:extLst>
                  <a:ext uri="{FF2B5EF4-FFF2-40B4-BE49-F238E27FC236}">
                    <a16:creationId xmlns:a16="http://schemas.microsoft.com/office/drawing/2014/main" id="{5801ED3D-315A-4B72-B566-39862DC0D37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8" name="Group 97">
            <a:extLst>
              <a:ext uri="{FF2B5EF4-FFF2-40B4-BE49-F238E27FC236}">
                <a16:creationId xmlns:a16="http://schemas.microsoft.com/office/drawing/2014/main" id="{FDAC0F34-5AFE-4CD1-BDDD-2BFAE01E474C}"/>
              </a:ext>
            </a:extLst>
          </p:cNvPr>
          <p:cNvGrpSpPr/>
          <p:nvPr/>
        </p:nvGrpSpPr>
        <p:grpSpPr>
          <a:xfrm>
            <a:off x="5219700" y="5059680"/>
            <a:ext cx="1753663" cy="1341120"/>
            <a:chOff x="5219700" y="5059680"/>
            <a:chExt cx="1753663" cy="1341120"/>
          </a:xfrm>
        </p:grpSpPr>
        <p:sp>
          <p:nvSpPr>
            <p:cNvPr id="27" name="Freeform: Shape 26">
              <a:extLst>
                <a:ext uri="{FF2B5EF4-FFF2-40B4-BE49-F238E27FC236}">
                  <a16:creationId xmlns:a16="http://schemas.microsoft.com/office/drawing/2014/main" id="{4BF76FB7-A920-437B-898B-C22385641BC6}"/>
                </a:ext>
              </a:extLst>
            </p:cNvPr>
            <p:cNvSpPr/>
            <p:nvPr/>
          </p:nvSpPr>
          <p:spPr>
            <a:xfrm>
              <a:off x="5219700" y="5059680"/>
              <a:ext cx="1753663" cy="1341120"/>
            </a:xfrm>
            <a:custGeom>
              <a:avLst/>
              <a:gdLst>
                <a:gd name="connsiteX0" fmla="*/ 0 w 1753663"/>
                <a:gd name="connsiteY0" fmla="*/ 0 h 1341120"/>
                <a:gd name="connsiteX1" fmla="*/ 1753663 w 1753663"/>
                <a:gd name="connsiteY1" fmla="*/ 0 h 1341120"/>
                <a:gd name="connsiteX2" fmla="*/ 1753663 w 1753663"/>
                <a:gd name="connsiteY2" fmla="*/ 38129 h 1341120"/>
                <a:gd name="connsiteX3" fmla="*/ 1753663 w 1753663"/>
                <a:gd name="connsiteY3" fmla="*/ 137893 h 1341120"/>
                <a:gd name="connsiteX4" fmla="*/ 1752600 w 1753663"/>
                <a:gd name="connsiteY4" fmla="*/ 137893 h 1341120"/>
                <a:gd name="connsiteX5" fmla="*/ 1752600 w 1753663"/>
                <a:gd name="connsiteY5" fmla="*/ 1197862 h 1341120"/>
                <a:gd name="connsiteX6" fmla="*/ 1609342 w 1753663"/>
                <a:gd name="connsiteY6" fmla="*/ 1341120 h 1341120"/>
                <a:gd name="connsiteX7" fmla="*/ 143258 w 1753663"/>
                <a:gd name="connsiteY7" fmla="*/ 1341120 h 1341120"/>
                <a:gd name="connsiteX8" fmla="*/ 0 w 1753663"/>
                <a:gd name="connsiteY8"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3663" h="1341120">
                  <a:moveTo>
                    <a:pt x="0" y="0"/>
                  </a:moveTo>
                  <a:lnTo>
                    <a:pt x="1753663" y="0"/>
                  </a:lnTo>
                  <a:lnTo>
                    <a:pt x="1753663" y="38129"/>
                  </a:lnTo>
                  <a:cubicBezTo>
                    <a:pt x="1753663" y="137893"/>
                    <a:pt x="1753663" y="137893"/>
                    <a:pt x="1753663" y="137893"/>
                  </a:cubicBezTo>
                  <a:lnTo>
                    <a:pt x="1752600" y="1378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7" name="Group 56">
              <a:extLst>
                <a:ext uri="{FF2B5EF4-FFF2-40B4-BE49-F238E27FC236}">
                  <a16:creationId xmlns:a16="http://schemas.microsoft.com/office/drawing/2014/main" id="{09E166E0-E79E-4420-A140-D3057F85409A}"/>
                </a:ext>
              </a:extLst>
            </p:cNvPr>
            <p:cNvGrpSpPr>
              <a:grpSpLocks noChangeAspect="1"/>
            </p:cNvGrpSpPr>
            <p:nvPr/>
          </p:nvGrpSpPr>
          <p:grpSpPr>
            <a:xfrm rot="2700000">
              <a:off x="5740908" y="5364480"/>
              <a:ext cx="731520" cy="731520"/>
              <a:chOff x="3383280" y="274320"/>
              <a:chExt cx="5669280" cy="5669280"/>
            </a:xfrm>
            <a:blipFill dpi="0" rotWithShape="0">
              <a:blip r:embed="rId5"/>
              <a:srcRect/>
              <a:stretch>
                <a:fillRect/>
              </a:stretch>
            </a:blipFill>
          </p:grpSpPr>
          <p:sp>
            <p:nvSpPr>
              <p:cNvPr id="58" name="Rectangle 57">
                <a:extLst>
                  <a:ext uri="{FF2B5EF4-FFF2-40B4-BE49-F238E27FC236}">
                    <a16:creationId xmlns:a16="http://schemas.microsoft.com/office/drawing/2014/main" id="{96D5973B-9FF1-4B2A-88AF-5434AE87AB1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a:extLst>
                  <a:ext uri="{FF2B5EF4-FFF2-40B4-BE49-F238E27FC236}">
                    <a16:creationId xmlns:a16="http://schemas.microsoft.com/office/drawing/2014/main" id="{73B799C7-1BD4-4B75-9A50-DEE29564065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D93F334-81E2-4EF4-9BB4-5D7B66851101}"/>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a:extLst>
                  <a:ext uri="{FF2B5EF4-FFF2-40B4-BE49-F238E27FC236}">
                    <a16:creationId xmlns:a16="http://schemas.microsoft.com/office/drawing/2014/main" id="{5C427304-43C0-4684-AE4E-AED7D13BC877}"/>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a:extLst>
                  <a:ext uri="{FF2B5EF4-FFF2-40B4-BE49-F238E27FC236}">
                    <a16:creationId xmlns:a16="http://schemas.microsoft.com/office/drawing/2014/main" id="{BD38CAD0-3AE3-4C5C-A3E0-BF5164053BB6}"/>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5479B8DC-644B-4769-9DA4-24FE4170D563}"/>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8C541122-D8FA-4398-ABFA-1265E2E80405}"/>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Rectangle 64">
                <a:extLst>
                  <a:ext uri="{FF2B5EF4-FFF2-40B4-BE49-F238E27FC236}">
                    <a16:creationId xmlns:a16="http://schemas.microsoft.com/office/drawing/2014/main" id="{1FC247E2-11E7-4D47-92CE-F5EA07BB8E54}"/>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Rectangle 65">
                <a:extLst>
                  <a:ext uri="{FF2B5EF4-FFF2-40B4-BE49-F238E27FC236}">
                    <a16:creationId xmlns:a16="http://schemas.microsoft.com/office/drawing/2014/main" id="{7A1C0633-699F-458D-83B5-93BFF5E8A2B5}"/>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1" name="Group 100">
            <a:extLst>
              <a:ext uri="{FF2B5EF4-FFF2-40B4-BE49-F238E27FC236}">
                <a16:creationId xmlns:a16="http://schemas.microsoft.com/office/drawing/2014/main" id="{BC1E4433-1AED-4699-9A1B-AF9234A8E2D9}"/>
              </a:ext>
            </a:extLst>
          </p:cNvPr>
          <p:cNvGrpSpPr/>
          <p:nvPr/>
        </p:nvGrpSpPr>
        <p:grpSpPr>
          <a:xfrm>
            <a:off x="7048500" y="5059680"/>
            <a:ext cx="2186456" cy="1341120"/>
            <a:chOff x="7048500" y="5059680"/>
            <a:chExt cx="2186456" cy="1341120"/>
          </a:xfrm>
        </p:grpSpPr>
        <p:sp>
          <p:nvSpPr>
            <p:cNvPr id="28" name="Freeform: Shape 27">
              <a:extLst>
                <a:ext uri="{FF2B5EF4-FFF2-40B4-BE49-F238E27FC236}">
                  <a16:creationId xmlns:a16="http://schemas.microsoft.com/office/drawing/2014/main" id="{CD329D13-8C08-492C-85F1-8A8F985FCA4D}"/>
                </a:ext>
              </a:extLst>
            </p:cNvPr>
            <p:cNvSpPr/>
            <p:nvPr/>
          </p:nvSpPr>
          <p:spPr>
            <a:xfrm>
              <a:off x="7048500" y="5059680"/>
              <a:ext cx="2186456" cy="1341120"/>
            </a:xfrm>
            <a:custGeom>
              <a:avLst/>
              <a:gdLst>
                <a:gd name="connsiteX0" fmla="*/ 0 w 2186456"/>
                <a:gd name="connsiteY0" fmla="*/ 0 h 1341120"/>
                <a:gd name="connsiteX1" fmla="*/ 1753662 w 2186456"/>
                <a:gd name="connsiteY1" fmla="*/ 0 h 1341120"/>
                <a:gd name="connsiteX2" fmla="*/ 1753662 w 2186456"/>
                <a:gd name="connsiteY2" fmla="*/ 114447 h 1341120"/>
                <a:gd name="connsiteX3" fmla="*/ 1833974 w 2186456"/>
                <a:gd name="connsiteY3" fmla="*/ 277454 h 1341120"/>
                <a:gd name="connsiteX4" fmla="*/ 2039218 w 2186456"/>
                <a:gd name="connsiteY4" fmla="*/ 190368 h 1341120"/>
                <a:gd name="connsiteX5" fmla="*/ 2039218 w 2186456"/>
                <a:gd name="connsiteY5" fmla="*/ 565506 h 1341120"/>
                <a:gd name="connsiteX6" fmla="*/ 1833974 w 2186456"/>
                <a:gd name="connsiteY6" fmla="*/ 480653 h 1341120"/>
                <a:gd name="connsiteX7" fmla="*/ 1753662 w 2186456"/>
                <a:gd name="connsiteY7" fmla="*/ 643660 h 1341120"/>
                <a:gd name="connsiteX8" fmla="*/ 1753662 w 2186456"/>
                <a:gd name="connsiteY8" fmla="*/ 1052293 h 1341120"/>
                <a:gd name="connsiteX9" fmla="*/ 1752600 w 2186456"/>
                <a:gd name="connsiteY9" fmla="*/ 1052293 h 1341120"/>
                <a:gd name="connsiteX10" fmla="*/ 1752600 w 2186456"/>
                <a:gd name="connsiteY10" fmla="*/ 1197862 h 1341120"/>
                <a:gd name="connsiteX11" fmla="*/ 1609342 w 2186456"/>
                <a:gd name="connsiteY11" fmla="*/ 1341120 h 1341120"/>
                <a:gd name="connsiteX12" fmla="*/ 143258 w 2186456"/>
                <a:gd name="connsiteY12" fmla="*/ 1341120 h 1341120"/>
                <a:gd name="connsiteX13" fmla="*/ 0 w 2186456"/>
                <a:gd name="connsiteY13"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6456" h="1341120">
                  <a:moveTo>
                    <a:pt x="0" y="0"/>
                  </a:moveTo>
                  <a:lnTo>
                    <a:pt x="1753662" y="0"/>
                  </a:lnTo>
                  <a:lnTo>
                    <a:pt x="1753662" y="114447"/>
                  </a:lnTo>
                  <a:cubicBezTo>
                    <a:pt x="1753662" y="261823"/>
                    <a:pt x="1789356" y="295317"/>
                    <a:pt x="1833974" y="277454"/>
                  </a:cubicBezTo>
                  <a:cubicBezTo>
                    <a:pt x="1914286" y="239493"/>
                    <a:pt x="1925442" y="172504"/>
                    <a:pt x="2039218" y="190368"/>
                  </a:cubicBezTo>
                  <a:cubicBezTo>
                    <a:pt x="2235536" y="221630"/>
                    <a:pt x="2235536" y="536478"/>
                    <a:pt x="2039218" y="565506"/>
                  </a:cubicBezTo>
                  <a:cubicBezTo>
                    <a:pt x="1925442" y="583370"/>
                    <a:pt x="1914286" y="518614"/>
                    <a:pt x="1833974" y="480653"/>
                  </a:cubicBezTo>
                  <a:cubicBezTo>
                    <a:pt x="1789356" y="460557"/>
                    <a:pt x="1753662" y="496284"/>
                    <a:pt x="1753662" y="643660"/>
                  </a:cubicBezTo>
                  <a:cubicBezTo>
                    <a:pt x="1753662" y="1052293"/>
                    <a:pt x="1753662" y="1052293"/>
                    <a:pt x="1753662" y="1052293"/>
                  </a:cubicBezTo>
                  <a:lnTo>
                    <a:pt x="1752600" y="10522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7" name="Group 66">
              <a:extLst>
                <a:ext uri="{FF2B5EF4-FFF2-40B4-BE49-F238E27FC236}">
                  <a16:creationId xmlns:a16="http://schemas.microsoft.com/office/drawing/2014/main" id="{29018540-27F4-45EE-A8F3-8759BCA0E312}"/>
                </a:ext>
              </a:extLst>
            </p:cNvPr>
            <p:cNvGrpSpPr>
              <a:grpSpLocks noChangeAspect="1"/>
            </p:cNvGrpSpPr>
            <p:nvPr/>
          </p:nvGrpSpPr>
          <p:grpSpPr>
            <a:xfrm rot="2700000">
              <a:off x="7569708" y="5364480"/>
              <a:ext cx="731520" cy="731520"/>
              <a:chOff x="3383280" y="274320"/>
              <a:chExt cx="5669280" cy="5669280"/>
            </a:xfrm>
            <a:blipFill dpi="0" rotWithShape="0">
              <a:blip r:embed="rId6"/>
              <a:srcRect/>
              <a:stretch>
                <a:fillRect/>
              </a:stretch>
            </a:blipFill>
          </p:grpSpPr>
          <p:sp>
            <p:nvSpPr>
              <p:cNvPr id="68" name="Rectangle 67">
                <a:extLst>
                  <a:ext uri="{FF2B5EF4-FFF2-40B4-BE49-F238E27FC236}">
                    <a16:creationId xmlns:a16="http://schemas.microsoft.com/office/drawing/2014/main" id="{BCDC997A-EA86-4223-9383-063CB6C0C3D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68">
                <a:extLst>
                  <a:ext uri="{FF2B5EF4-FFF2-40B4-BE49-F238E27FC236}">
                    <a16:creationId xmlns:a16="http://schemas.microsoft.com/office/drawing/2014/main" id="{FFA4AD60-8AC1-4042-BA1B-137DEF4E513B}"/>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911F43EC-9831-44FA-9828-550844A5C06F}"/>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715AEBE3-8D3E-4B87-9BBF-8EC1AB9AC82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Rectangle 71">
                <a:extLst>
                  <a:ext uri="{FF2B5EF4-FFF2-40B4-BE49-F238E27FC236}">
                    <a16:creationId xmlns:a16="http://schemas.microsoft.com/office/drawing/2014/main" id="{CFCB074D-AB7E-45E7-BBC5-E67425598D5F}"/>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72">
                <a:extLst>
                  <a:ext uri="{FF2B5EF4-FFF2-40B4-BE49-F238E27FC236}">
                    <a16:creationId xmlns:a16="http://schemas.microsoft.com/office/drawing/2014/main" id="{8AAF8D69-8BB3-43B5-91DF-D419BC414F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Rectangle 73">
                <a:extLst>
                  <a:ext uri="{FF2B5EF4-FFF2-40B4-BE49-F238E27FC236}">
                    <a16:creationId xmlns:a16="http://schemas.microsoft.com/office/drawing/2014/main" id="{35368BC8-0CD8-4FAC-8258-89D7EC48AD81}"/>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74">
                <a:extLst>
                  <a:ext uri="{FF2B5EF4-FFF2-40B4-BE49-F238E27FC236}">
                    <a16:creationId xmlns:a16="http://schemas.microsoft.com/office/drawing/2014/main" id="{B2DC2018-8992-4890-97A9-AC5A16445F12}"/>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75">
                <a:extLst>
                  <a:ext uri="{FF2B5EF4-FFF2-40B4-BE49-F238E27FC236}">
                    <a16:creationId xmlns:a16="http://schemas.microsoft.com/office/drawing/2014/main" id="{063BE76D-1282-4383-BE59-BF974C9D3B8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4" name="Group 103">
            <a:extLst>
              <a:ext uri="{FF2B5EF4-FFF2-40B4-BE49-F238E27FC236}">
                <a16:creationId xmlns:a16="http://schemas.microsoft.com/office/drawing/2014/main" id="{DF115E0C-AD8D-4C2D-8B02-2AF35F12DD4F}"/>
              </a:ext>
            </a:extLst>
          </p:cNvPr>
          <p:cNvGrpSpPr/>
          <p:nvPr/>
        </p:nvGrpSpPr>
        <p:grpSpPr>
          <a:xfrm>
            <a:off x="8877300" y="5059680"/>
            <a:ext cx="1752600" cy="1341120"/>
            <a:chOff x="8877300" y="5059680"/>
            <a:chExt cx="1752600" cy="1341120"/>
          </a:xfrm>
        </p:grpSpPr>
        <p:sp>
          <p:nvSpPr>
            <p:cNvPr id="29" name="Freeform: Shape 28">
              <a:extLst>
                <a:ext uri="{FF2B5EF4-FFF2-40B4-BE49-F238E27FC236}">
                  <a16:creationId xmlns:a16="http://schemas.microsoft.com/office/drawing/2014/main" id="{1B91A75B-A1A8-43BB-835B-390AA5EA8ED3}"/>
                </a:ext>
              </a:extLst>
            </p:cNvPr>
            <p:cNvSpPr/>
            <p:nvPr/>
          </p:nvSpPr>
          <p:spPr>
            <a:xfrm>
              <a:off x="88773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 name="connsiteX6" fmla="*/ 0 w 1752600"/>
                <a:gd name="connsiteY6" fmla="*/ 522958 h 1341120"/>
                <a:gd name="connsiteX7" fmla="*/ 22796 w 1752600"/>
                <a:gd name="connsiteY7" fmla="*/ 539506 h 1341120"/>
                <a:gd name="connsiteX8" fmla="*/ 217617 w 1752600"/>
                <a:gd name="connsiteY8" fmla="*/ 606082 h 1341120"/>
                <a:gd name="connsiteX9" fmla="*/ 217617 w 1752600"/>
                <a:gd name="connsiteY9" fmla="*/ 135455 h 1341120"/>
                <a:gd name="connsiteX10" fmla="*/ 22796 w 1752600"/>
                <a:gd name="connsiteY10" fmla="*/ 204394 h 1341120"/>
                <a:gd name="connsiteX11" fmla="*/ 0 w 1752600"/>
                <a:gd name="connsiteY11" fmla="*/ 221196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lnTo>
                    <a:pt x="0" y="522958"/>
                  </a:lnTo>
                  <a:lnTo>
                    <a:pt x="22796" y="539506"/>
                  </a:lnTo>
                  <a:cubicBezTo>
                    <a:pt x="75929" y="581396"/>
                    <a:pt x="110564" y="622890"/>
                    <a:pt x="217617" y="606082"/>
                  </a:cubicBezTo>
                  <a:cubicBezTo>
                    <a:pt x="463908" y="569665"/>
                    <a:pt x="463908" y="174674"/>
                    <a:pt x="217617" y="135455"/>
                  </a:cubicBezTo>
                  <a:cubicBezTo>
                    <a:pt x="110564" y="118646"/>
                    <a:pt x="75929" y="161717"/>
                    <a:pt x="22796" y="204394"/>
                  </a:cubicBezTo>
                  <a:lnTo>
                    <a:pt x="0" y="2211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7" name="Group 76">
              <a:extLst>
                <a:ext uri="{FF2B5EF4-FFF2-40B4-BE49-F238E27FC236}">
                  <a16:creationId xmlns:a16="http://schemas.microsoft.com/office/drawing/2014/main" id="{D8CE32F1-F108-4EBF-9C2E-DF4FB0C33796}"/>
                </a:ext>
              </a:extLst>
            </p:cNvPr>
            <p:cNvGrpSpPr>
              <a:grpSpLocks noChangeAspect="1"/>
            </p:cNvGrpSpPr>
            <p:nvPr/>
          </p:nvGrpSpPr>
          <p:grpSpPr>
            <a:xfrm rot="2700000">
              <a:off x="9398508" y="5364480"/>
              <a:ext cx="731520" cy="731520"/>
              <a:chOff x="3383280" y="274320"/>
              <a:chExt cx="5669280" cy="5669280"/>
            </a:xfrm>
            <a:blipFill dpi="0" rotWithShape="0">
              <a:blip r:embed="rId7"/>
              <a:srcRect/>
              <a:stretch>
                <a:fillRect/>
              </a:stretch>
            </a:blipFill>
          </p:grpSpPr>
          <p:sp>
            <p:nvSpPr>
              <p:cNvPr id="78" name="Rectangle 77">
                <a:extLst>
                  <a:ext uri="{FF2B5EF4-FFF2-40B4-BE49-F238E27FC236}">
                    <a16:creationId xmlns:a16="http://schemas.microsoft.com/office/drawing/2014/main" id="{D19DC6F5-C951-4FD5-B232-B0E60795C7F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9C400B5C-C6D3-455A-B3DC-A10CE7DF18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455BCD3D-DD44-47CF-8326-45783A7824C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80">
                <a:extLst>
                  <a:ext uri="{FF2B5EF4-FFF2-40B4-BE49-F238E27FC236}">
                    <a16:creationId xmlns:a16="http://schemas.microsoft.com/office/drawing/2014/main" id="{C114F70B-E732-4532-A9EA-0040B943E359}"/>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Rectangle 81">
                <a:extLst>
                  <a:ext uri="{FF2B5EF4-FFF2-40B4-BE49-F238E27FC236}">
                    <a16:creationId xmlns:a16="http://schemas.microsoft.com/office/drawing/2014/main" id="{2E01D8A6-A145-428E-84B1-7F9D3BDBA453}"/>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82">
                <a:extLst>
                  <a:ext uri="{FF2B5EF4-FFF2-40B4-BE49-F238E27FC236}">
                    <a16:creationId xmlns:a16="http://schemas.microsoft.com/office/drawing/2014/main" id="{6BF3317C-B338-4EC6-A474-25174CF27362}"/>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Rectangle 83">
                <a:extLst>
                  <a:ext uri="{FF2B5EF4-FFF2-40B4-BE49-F238E27FC236}">
                    <a16:creationId xmlns:a16="http://schemas.microsoft.com/office/drawing/2014/main" id="{5B0EE86F-91A9-4B3C-9CAC-BB16C46DC832}"/>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Rectangle 84">
                <a:extLst>
                  <a:ext uri="{FF2B5EF4-FFF2-40B4-BE49-F238E27FC236}">
                    <a16:creationId xmlns:a16="http://schemas.microsoft.com/office/drawing/2014/main" id="{5818D3ED-C1E3-417B-924B-274F002B1DD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Rectangle 85">
                <a:extLst>
                  <a:ext uri="{FF2B5EF4-FFF2-40B4-BE49-F238E27FC236}">
                    <a16:creationId xmlns:a16="http://schemas.microsoft.com/office/drawing/2014/main" id="{7DF027A9-5793-403B-B4C7-0FEAE8E2BBF9}"/>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96" name="TextBox 95">
            <a:extLst>
              <a:ext uri="{FF2B5EF4-FFF2-40B4-BE49-F238E27FC236}">
                <a16:creationId xmlns:a16="http://schemas.microsoft.com/office/drawing/2014/main" id="{69C18CB9-9F85-41E1-817F-DC2158EDC4F2}"/>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7391333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wipe(left)">
                                      <p:cBhvr>
                                        <p:cTn id="7" dur="1000"/>
                                        <p:tgtEl>
                                          <p:spTgt spid="96"/>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1000" fill="hold"/>
                                        <p:tgtEl>
                                          <p:spTgt spid="7"/>
                                        </p:tgtEl>
                                        <p:attrNameLst>
                                          <p:attrName>ppt_w</p:attrName>
                                        </p:attrNameLst>
                                      </p:cBhvr>
                                      <p:tavLst>
                                        <p:tav tm="0">
                                          <p:val>
                                            <p:fltVal val="0"/>
                                          </p:val>
                                        </p:tav>
                                        <p:tav tm="100000">
                                          <p:val>
                                            <p:strVal val="#ppt_w"/>
                                          </p:val>
                                        </p:tav>
                                      </p:tavLst>
                                    </p:anim>
                                    <p:anim calcmode="lin" valueType="num">
                                      <p:cBhvr>
                                        <p:cTn id="12" dur="1000" fill="hold"/>
                                        <p:tgtEl>
                                          <p:spTgt spid="7"/>
                                        </p:tgtEl>
                                        <p:attrNameLst>
                                          <p:attrName>ppt_h</p:attrName>
                                        </p:attrNameLst>
                                      </p:cBhvr>
                                      <p:tavLst>
                                        <p:tav tm="0">
                                          <p:val>
                                            <p:fltVal val="0"/>
                                          </p:val>
                                        </p:tav>
                                        <p:tav tm="100000">
                                          <p:val>
                                            <p:strVal val="#ppt_h"/>
                                          </p:val>
                                        </p:tav>
                                      </p:tavLst>
                                    </p:anim>
                                    <p:anim calcmode="lin" valueType="num">
                                      <p:cBhvr>
                                        <p:cTn id="13" dur="1000" fill="hold"/>
                                        <p:tgtEl>
                                          <p:spTgt spid="7"/>
                                        </p:tgtEl>
                                        <p:attrNameLst>
                                          <p:attrName>style.rotation</p:attrName>
                                        </p:attrNameLst>
                                      </p:cBhvr>
                                      <p:tavLst>
                                        <p:tav tm="0">
                                          <p:val>
                                            <p:fltVal val="90"/>
                                          </p:val>
                                        </p:tav>
                                        <p:tav tm="100000">
                                          <p:val>
                                            <p:fltVal val="0"/>
                                          </p:val>
                                        </p:tav>
                                      </p:tavLst>
                                    </p:anim>
                                    <p:animEffect transition="in" filter="fade">
                                      <p:cBhvr>
                                        <p:cTn id="14" dur="1000"/>
                                        <p:tgtEl>
                                          <p:spTgt spid="7"/>
                                        </p:tgtEl>
                                      </p:cBhvr>
                                    </p:animEffect>
                                  </p:childTnLst>
                                </p:cTn>
                              </p:par>
                            </p:childTnLst>
                          </p:cTn>
                        </p:par>
                        <p:par>
                          <p:cTn id="15" fill="hold">
                            <p:stCondLst>
                              <p:cond delay="2000"/>
                            </p:stCondLst>
                            <p:childTnLst>
                              <p:par>
                                <p:cTn id="16" presetID="22" presetClass="entr" presetSubtype="4"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wipe(down)">
                                      <p:cBhvr>
                                        <p:cTn id="18" dur="500"/>
                                        <p:tgtEl>
                                          <p:spTgt spid="3"/>
                                        </p:tgtEl>
                                      </p:cBhvr>
                                    </p:animEffect>
                                  </p:childTnLst>
                                </p:cTn>
                              </p:par>
                              <p:par>
                                <p:cTn id="19" presetID="22" presetClass="entr" presetSubtype="4"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down)">
                                      <p:cBhvr>
                                        <p:cTn id="21" dur="1000"/>
                                        <p:tgtEl>
                                          <p:spTgt spid="4"/>
                                        </p:tgtEl>
                                      </p:cBhvr>
                                    </p:animEffect>
                                  </p:childTnLst>
                                </p:cTn>
                              </p:par>
                            </p:childTnLst>
                          </p:cTn>
                        </p:par>
                        <p:par>
                          <p:cTn id="22" fill="hold">
                            <p:stCondLst>
                              <p:cond delay="3000"/>
                            </p:stCondLst>
                            <p:childTnLst>
                              <p:par>
                                <p:cTn id="23" presetID="31" presetClass="entr" presetSubtype="0" fill="hold"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1000" fill="hold"/>
                                        <p:tgtEl>
                                          <p:spTgt spid="8"/>
                                        </p:tgtEl>
                                        <p:attrNameLst>
                                          <p:attrName>ppt_w</p:attrName>
                                        </p:attrNameLst>
                                      </p:cBhvr>
                                      <p:tavLst>
                                        <p:tav tm="0">
                                          <p:val>
                                            <p:fltVal val="0"/>
                                          </p:val>
                                        </p:tav>
                                        <p:tav tm="100000">
                                          <p:val>
                                            <p:strVal val="#ppt_w"/>
                                          </p:val>
                                        </p:tav>
                                      </p:tavLst>
                                    </p:anim>
                                    <p:anim calcmode="lin" valueType="num">
                                      <p:cBhvr>
                                        <p:cTn id="26" dur="1000" fill="hold"/>
                                        <p:tgtEl>
                                          <p:spTgt spid="8"/>
                                        </p:tgtEl>
                                        <p:attrNameLst>
                                          <p:attrName>ppt_h</p:attrName>
                                        </p:attrNameLst>
                                      </p:cBhvr>
                                      <p:tavLst>
                                        <p:tav tm="0">
                                          <p:val>
                                            <p:fltVal val="0"/>
                                          </p:val>
                                        </p:tav>
                                        <p:tav tm="100000">
                                          <p:val>
                                            <p:strVal val="#ppt_h"/>
                                          </p:val>
                                        </p:tav>
                                      </p:tavLst>
                                    </p:anim>
                                    <p:anim calcmode="lin" valueType="num">
                                      <p:cBhvr>
                                        <p:cTn id="27" dur="1000" fill="hold"/>
                                        <p:tgtEl>
                                          <p:spTgt spid="8"/>
                                        </p:tgtEl>
                                        <p:attrNameLst>
                                          <p:attrName>style.rotation</p:attrName>
                                        </p:attrNameLst>
                                      </p:cBhvr>
                                      <p:tavLst>
                                        <p:tav tm="0">
                                          <p:val>
                                            <p:fltVal val="90"/>
                                          </p:val>
                                        </p:tav>
                                        <p:tav tm="100000">
                                          <p:val>
                                            <p:fltVal val="0"/>
                                          </p:val>
                                        </p:tav>
                                      </p:tavLst>
                                    </p:anim>
                                    <p:animEffect transition="in" filter="fade">
                                      <p:cBhvr>
                                        <p:cTn id="28" dur="1000"/>
                                        <p:tgtEl>
                                          <p:spTgt spid="8"/>
                                        </p:tgtEl>
                                      </p:cBhvr>
                                    </p:animEffect>
                                  </p:childTnLst>
                                </p:cTn>
                              </p:par>
                            </p:childTnLst>
                          </p:cTn>
                        </p:par>
                        <p:par>
                          <p:cTn id="29" fill="hold">
                            <p:stCondLst>
                              <p:cond delay="4000"/>
                            </p:stCondLst>
                            <p:childTnLst>
                              <p:par>
                                <p:cTn id="30" presetID="22" presetClass="entr" presetSubtype="4" fill="hold" nodeType="afterEffect">
                                  <p:stCondLst>
                                    <p:cond delay="0"/>
                                  </p:stCondLst>
                                  <p:childTnLst>
                                    <p:set>
                                      <p:cBhvr>
                                        <p:cTn id="31" dur="1" fill="hold">
                                          <p:stCondLst>
                                            <p:cond delay="0"/>
                                          </p:stCondLst>
                                        </p:cTn>
                                        <p:tgtEl>
                                          <p:spTgt spid="97"/>
                                        </p:tgtEl>
                                        <p:attrNameLst>
                                          <p:attrName>style.visibility</p:attrName>
                                        </p:attrNameLst>
                                      </p:cBhvr>
                                      <p:to>
                                        <p:strVal val="visible"/>
                                      </p:to>
                                    </p:set>
                                    <p:animEffect transition="in" filter="wipe(down)">
                                      <p:cBhvr>
                                        <p:cTn id="32" dur="500"/>
                                        <p:tgtEl>
                                          <p:spTgt spid="97"/>
                                        </p:tgtEl>
                                      </p:cBhvr>
                                    </p:animEffect>
                                  </p:childTnLst>
                                </p:cTn>
                              </p:par>
                              <p:par>
                                <p:cTn id="33" presetID="22" presetClass="entr" presetSubtype="4"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down)">
                                      <p:cBhvr>
                                        <p:cTn id="35" dur="1000"/>
                                        <p:tgtEl>
                                          <p:spTgt spid="9"/>
                                        </p:tgtEl>
                                      </p:cBhvr>
                                    </p:animEffect>
                                  </p:childTnLst>
                                </p:cTn>
                              </p:par>
                            </p:childTnLst>
                          </p:cTn>
                        </p:par>
                        <p:par>
                          <p:cTn id="36" fill="hold">
                            <p:stCondLst>
                              <p:cond delay="5000"/>
                            </p:stCondLst>
                            <p:childTnLst>
                              <p:par>
                                <p:cTn id="37" presetID="31" presetClass="entr" presetSubtype="0" fill="hold" nodeType="after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p:cTn id="39" dur="1000" fill="hold"/>
                                        <p:tgtEl>
                                          <p:spTgt spid="100"/>
                                        </p:tgtEl>
                                        <p:attrNameLst>
                                          <p:attrName>ppt_w</p:attrName>
                                        </p:attrNameLst>
                                      </p:cBhvr>
                                      <p:tavLst>
                                        <p:tav tm="0">
                                          <p:val>
                                            <p:fltVal val="0"/>
                                          </p:val>
                                        </p:tav>
                                        <p:tav tm="100000">
                                          <p:val>
                                            <p:strVal val="#ppt_w"/>
                                          </p:val>
                                        </p:tav>
                                      </p:tavLst>
                                    </p:anim>
                                    <p:anim calcmode="lin" valueType="num">
                                      <p:cBhvr>
                                        <p:cTn id="40" dur="1000" fill="hold"/>
                                        <p:tgtEl>
                                          <p:spTgt spid="100"/>
                                        </p:tgtEl>
                                        <p:attrNameLst>
                                          <p:attrName>ppt_h</p:attrName>
                                        </p:attrNameLst>
                                      </p:cBhvr>
                                      <p:tavLst>
                                        <p:tav tm="0">
                                          <p:val>
                                            <p:fltVal val="0"/>
                                          </p:val>
                                        </p:tav>
                                        <p:tav tm="100000">
                                          <p:val>
                                            <p:strVal val="#ppt_h"/>
                                          </p:val>
                                        </p:tav>
                                      </p:tavLst>
                                    </p:anim>
                                    <p:anim calcmode="lin" valueType="num">
                                      <p:cBhvr>
                                        <p:cTn id="41" dur="1000" fill="hold"/>
                                        <p:tgtEl>
                                          <p:spTgt spid="100"/>
                                        </p:tgtEl>
                                        <p:attrNameLst>
                                          <p:attrName>style.rotation</p:attrName>
                                        </p:attrNameLst>
                                      </p:cBhvr>
                                      <p:tavLst>
                                        <p:tav tm="0">
                                          <p:val>
                                            <p:fltVal val="90"/>
                                          </p:val>
                                        </p:tav>
                                        <p:tav tm="100000">
                                          <p:val>
                                            <p:fltVal val="0"/>
                                          </p:val>
                                        </p:tav>
                                      </p:tavLst>
                                    </p:anim>
                                    <p:animEffect transition="in" filter="fade">
                                      <p:cBhvr>
                                        <p:cTn id="42" dur="1000"/>
                                        <p:tgtEl>
                                          <p:spTgt spid="100"/>
                                        </p:tgtEl>
                                      </p:cBhvr>
                                    </p:animEffect>
                                  </p:childTnLst>
                                </p:cTn>
                              </p:par>
                            </p:childTnLst>
                          </p:cTn>
                        </p:par>
                        <p:par>
                          <p:cTn id="43" fill="hold">
                            <p:stCondLst>
                              <p:cond delay="6000"/>
                            </p:stCondLst>
                            <p:childTnLst>
                              <p:par>
                                <p:cTn id="44" presetID="22" presetClass="entr" presetSubtype="4" fill="hold" nodeType="afterEffect">
                                  <p:stCondLst>
                                    <p:cond delay="0"/>
                                  </p:stCondLst>
                                  <p:childTnLst>
                                    <p:set>
                                      <p:cBhvr>
                                        <p:cTn id="45" dur="1" fill="hold">
                                          <p:stCondLst>
                                            <p:cond delay="0"/>
                                          </p:stCondLst>
                                        </p:cTn>
                                        <p:tgtEl>
                                          <p:spTgt spid="98"/>
                                        </p:tgtEl>
                                        <p:attrNameLst>
                                          <p:attrName>style.visibility</p:attrName>
                                        </p:attrNameLst>
                                      </p:cBhvr>
                                      <p:to>
                                        <p:strVal val="visible"/>
                                      </p:to>
                                    </p:set>
                                    <p:animEffect transition="in" filter="wipe(down)">
                                      <p:cBhvr>
                                        <p:cTn id="46" dur="500"/>
                                        <p:tgtEl>
                                          <p:spTgt spid="98"/>
                                        </p:tgtEl>
                                      </p:cBhvr>
                                    </p:animEffect>
                                  </p:childTnLst>
                                </p:cTn>
                              </p:par>
                              <p:par>
                                <p:cTn id="47" presetID="22" presetClass="entr" presetSubtype="4" fill="hold" nodeType="withEffect">
                                  <p:stCondLst>
                                    <p:cond delay="0"/>
                                  </p:stCondLst>
                                  <p:childTnLst>
                                    <p:set>
                                      <p:cBhvr>
                                        <p:cTn id="48" dur="1" fill="hold">
                                          <p:stCondLst>
                                            <p:cond delay="0"/>
                                          </p:stCondLst>
                                        </p:cTn>
                                        <p:tgtEl>
                                          <p:spTgt spid="99"/>
                                        </p:tgtEl>
                                        <p:attrNameLst>
                                          <p:attrName>style.visibility</p:attrName>
                                        </p:attrNameLst>
                                      </p:cBhvr>
                                      <p:to>
                                        <p:strVal val="visible"/>
                                      </p:to>
                                    </p:set>
                                    <p:animEffect transition="in" filter="wipe(down)">
                                      <p:cBhvr>
                                        <p:cTn id="49" dur="1000"/>
                                        <p:tgtEl>
                                          <p:spTgt spid="99"/>
                                        </p:tgtEl>
                                      </p:cBhvr>
                                    </p:animEffect>
                                  </p:childTnLst>
                                </p:cTn>
                              </p:par>
                            </p:childTnLst>
                          </p:cTn>
                        </p:par>
                        <p:par>
                          <p:cTn id="50" fill="hold">
                            <p:stCondLst>
                              <p:cond delay="7000"/>
                            </p:stCondLst>
                            <p:childTnLst>
                              <p:par>
                                <p:cTn id="51" presetID="31" presetClass="entr" presetSubtype="0" fill="hold" nodeType="afterEffect">
                                  <p:stCondLst>
                                    <p:cond delay="0"/>
                                  </p:stCondLst>
                                  <p:childTnLst>
                                    <p:set>
                                      <p:cBhvr>
                                        <p:cTn id="52" dur="1" fill="hold">
                                          <p:stCondLst>
                                            <p:cond delay="0"/>
                                          </p:stCondLst>
                                        </p:cTn>
                                        <p:tgtEl>
                                          <p:spTgt spid="103"/>
                                        </p:tgtEl>
                                        <p:attrNameLst>
                                          <p:attrName>style.visibility</p:attrName>
                                        </p:attrNameLst>
                                      </p:cBhvr>
                                      <p:to>
                                        <p:strVal val="visible"/>
                                      </p:to>
                                    </p:set>
                                    <p:anim calcmode="lin" valueType="num">
                                      <p:cBhvr>
                                        <p:cTn id="53" dur="1000" fill="hold"/>
                                        <p:tgtEl>
                                          <p:spTgt spid="103"/>
                                        </p:tgtEl>
                                        <p:attrNameLst>
                                          <p:attrName>ppt_w</p:attrName>
                                        </p:attrNameLst>
                                      </p:cBhvr>
                                      <p:tavLst>
                                        <p:tav tm="0">
                                          <p:val>
                                            <p:fltVal val="0"/>
                                          </p:val>
                                        </p:tav>
                                        <p:tav tm="100000">
                                          <p:val>
                                            <p:strVal val="#ppt_w"/>
                                          </p:val>
                                        </p:tav>
                                      </p:tavLst>
                                    </p:anim>
                                    <p:anim calcmode="lin" valueType="num">
                                      <p:cBhvr>
                                        <p:cTn id="54" dur="1000" fill="hold"/>
                                        <p:tgtEl>
                                          <p:spTgt spid="103"/>
                                        </p:tgtEl>
                                        <p:attrNameLst>
                                          <p:attrName>ppt_h</p:attrName>
                                        </p:attrNameLst>
                                      </p:cBhvr>
                                      <p:tavLst>
                                        <p:tav tm="0">
                                          <p:val>
                                            <p:fltVal val="0"/>
                                          </p:val>
                                        </p:tav>
                                        <p:tav tm="100000">
                                          <p:val>
                                            <p:strVal val="#ppt_h"/>
                                          </p:val>
                                        </p:tav>
                                      </p:tavLst>
                                    </p:anim>
                                    <p:anim calcmode="lin" valueType="num">
                                      <p:cBhvr>
                                        <p:cTn id="55" dur="1000" fill="hold"/>
                                        <p:tgtEl>
                                          <p:spTgt spid="103"/>
                                        </p:tgtEl>
                                        <p:attrNameLst>
                                          <p:attrName>style.rotation</p:attrName>
                                        </p:attrNameLst>
                                      </p:cBhvr>
                                      <p:tavLst>
                                        <p:tav tm="0">
                                          <p:val>
                                            <p:fltVal val="90"/>
                                          </p:val>
                                        </p:tav>
                                        <p:tav tm="100000">
                                          <p:val>
                                            <p:fltVal val="0"/>
                                          </p:val>
                                        </p:tav>
                                      </p:tavLst>
                                    </p:anim>
                                    <p:animEffect transition="in" filter="fade">
                                      <p:cBhvr>
                                        <p:cTn id="56" dur="1000"/>
                                        <p:tgtEl>
                                          <p:spTgt spid="103"/>
                                        </p:tgtEl>
                                      </p:cBhvr>
                                    </p:animEffect>
                                  </p:childTnLst>
                                </p:cTn>
                              </p:par>
                            </p:childTnLst>
                          </p:cTn>
                        </p:par>
                        <p:par>
                          <p:cTn id="57" fill="hold">
                            <p:stCondLst>
                              <p:cond delay="8000"/>
                            </p:stCondLst>
                            <p:childTnLst>
                              <p:par>
                                <p:cTn id="58" presetID="22" presetClass="entr" presetSubtype="4" fill="hold" nodeType="afterEffect">
                                  <p:stCondLst>
                                    <p:cond delay="0"/>
                                  </p:stCondLst>
                                  <p:childTnLst>
                                    <p:set>
                                      <p:cBhvr>
                                        <p:cTn id="59" dur="1" fill="hold">
                                          <p:stCondLst>
                                            <p:cond delay="0"/>
                                          </p:stCondLst>
                                        </p:cTn>
                                        <p:tgtEl>
                                          <p:spTgt spid="101"/>
                                        </p:tgtEl>
                                        <p:attrNameLst>
                                          <p:attrName>style.visibility</p:attrName>
                                        </p:attrNameLst>
                                      </p:cBhvr>
                                      <p:to>
                                        <p:strVal val="visible"/>
                                      </p:to>
                                    </p:set>
                                    <p:animEffect transition="in" filter="wipe(down)">
                                      <p:cBhvr>
                                        <p:cTn id="60" dur="500"/>
                                        <p:tgtEl>
                                          <p:spTgt spid="101"/>
                                        </p:tgtEl>
                                      </p:cBhvr>
                                    </p:animEffect>
                                  </p:childTnLst>
                                </p:cTn>
                              </p:par>
                              <p:par>
                                <p:cTn id="61" presetID="22" presetClass="entr" presetSubtype="4" fill="hold" nodeType="withEffect">
                                  <p:stCondLst>
                                    <p:cond delay="0"/>
                                  </p:stCondLst>
                                  <p:childTnLst>
                                    <p:set>
                                      <p:cBhvr>
                                        <p:cTn id="62" dur="1" fill="hold">
                                          <p:stCondLst>
                                            <p:cond delay="0"/>
                                          </p:stCondLst>
                                        </p:cTn>
                                        <p:tgtEl>
                                          <p:spTgt spid="102"/>
                                        </p:tgtEl>
                                        <p:attrNameLst>
                                          <p:attrName>style.visibility</p:attrName>
                                        </p:attrNameLst>
                                      </p:cBhvr>
                                      <p:to>
                                        <p:strVal val="visible"/>
                                      </p:to>
                                    </p:set>
                                    <p:animEffect transition="in" filter="wipe(down)">
                                      <p:cBhvr>
                                        <p:cTn id="63" dur="1000"/>
                                        <p:tgtEl>
                                          <p:spTgt spid="102"/>
                                        </p:tgtEl>
                                      </p:cBhvr>
                                    </p:animEffect>
                                  </p:childTnLst>
                                </p:cTn>
                              </p:par>
                            </p:childTnLst>
                          </p:cTn>
                        </p:par>
                        <p:par>
                          <p:cTn id="64" fill="hold">
                            <p:stCondLst>
                              <p:cond delay="9000"/>
                            </p:stCondLst>
                            <p:childTnLst>
                              <p:par>
                                <p:cTn id="65" presetID="31" presetClass="entr" presetSubtype="0" fill="hold" nodeType="afterEffect">
                                  <p:stCondLst>
                                    <p:cond delay="0"/>
                                  </p:stCondLst>
                                  <p:childTnLst>
                                    <p:set>
                                      <p:cBhvr>
                                        <p:cTn id="66" dur="1" fill="hold">
                                          <p:stCondLst>
                                            <p:cond delay="0"/>
                                          </p:stCondLst>
                                        </p:cTn>
                                        <p:tgtEl>
                                          <p:spTgt spid="106"/>
                                        </p:tgtEl>
                                        <p:attrNameLst>
                                          <p:attrName>style.visibility</p:attrName>
                                        </p:attrNameLst>
                                      </p:cBhvr>
                                      <p:to>
                                        <p:strVal val="visible"/>
                                      </p:to>
                                    </p:set>
                                    <p:anim calcmode="lin" valueType="num">
                                      <p:cBhvr>
                                        <p:cTn id="67" dur="1000" fill="hold"/>
                                        <p:tgtEl>
                                          <p:spTgt spid="106"/>
                                        </p:tgtEl>
                                        <p:attrNameLst>
                                          <p:attrName>ppt_w</p:attrName>
                                        </p:attrNameLst>
                                      </p:cBhvr>
                                      <p:tavLst>
                                        <p:tav tm="0">
                                          <p:val>
                                            <p:fltVal val="0"/>
                                          </p:val>
                                        </p:tav>
                                        <p:tav tm="100000">
                                          <p:val>
                                            <p:strVal val="#ppt_w"/>
                                          </p:val>
                                        </p:tav>
                                      </p:tavLst>
                                    </p:anim>
                                    <p:anim calcmode="lin" valueType="num">
                                      <p:cBhvr>
                                        <p:cTn id="68" dur="1000" fill="hold"/>
                                        <p:tgtEl>
                                          <p:spTgt spid="106"/>
                                        </p:tgtEl>
                                        <p:attrNameLst>
                                          <p:attrName>ppt_h</p:attrName>
                                        </p:attrNameLst>
                                      </p:cBhvr>
                                      <p:tavLst>
                                        <p:tav tm="0">
                                          <p:val>
                                            <p:fltVal val="0"/>
                                          </p:val>
                                        </p:tav>
                                        <p:tav tm="100000">
                                          <p:val>
                                            <p:strVal val="#ppt_h"/>
                                          </p:val>
                                        </p:tav>
                                      </p:tavLst>
                                    </p:anim>
                                    <p:anim calcmode="lin" valueType="num">
                                      <p:cBhvr>
                                        <p:cTn id="69" dur="1000" fill="hold"/>
                                        <p:tgtEl>
                                          <p:spTgt spid="106"/>
                                        </p:tgtEl>
                                        <p:attrNameLst>
                                          <p:attrName>style.rotation</p:attrName>
                                        </p:attrNameLst>
                                      </p:cBhvr>
                                      <p:tavLst>
                                        <p:tav tm="0">
                                          <p:val>
                                            <p:fltVal val="90"/>
                                          </p:val>
                                        </p:tav>
                                        <p:tav tm="100000">
                                          <p:val>
                                            <p:fltVal val="0"/>
                                          </p:val>
                                        </p:tav>
                                      </p:tavLst>
                                    </p:anim>
                                    <p:animEffect transition="in" filter="fade">
                                      <p:cBhvr>
                                        <p:cTn id="70" dur="1000"/>
                                        <p:tgtEl>
                                          <p:spTgt spid="106"/>
                                        </p:tgtEl>
                                      </p:cBhvr>
                                    </p:animEffect>
                                  </p:childTnLst>
                                </p:cTn>
                              </p:par>
                            </p:childTnLst>
                          </p:cTn>
                        </p:par>
                        <p:par>
                          <p:cTn id="71" fill="hold">
                            <p:stCondLst>
                              <p:cond delay="10000"/>
                            </p:stCondLst>
                            <p:childTnLst>
                              <p:par>
                                <p:cTn id="72" presetID="22" presetClass="entr" presetSubtype="4" fill="hold" nodeType="afterEffect">
                                  <p:stCondLst>
                                    <p:cond delay="0"/>
                                  </p:stCondLst>
                                  <p:childTnLst>
                                    <p:set>
                                      <p:cBhvr>
                                        <p:cTn id="73" dur="1" fill="hold">
                                          <p:stCondLst>
                                            <p:cond delay="0"/>
                                          </p:stCondLst>
                                        </p:cTn>
                                        <p:tgtEl>
                                          <p:spTgt spid="104"/>
                                        </p:tgtEl>
                                        <p:attrNameLst>
                                          <p:attrName>style.visibility</p:attrName>
                                        </p:attrNameLst>
                                      </p:cBhvr>
                                      <p:to>
                                        <p:strVal val="visible"/>
                                      </p:to>
                                    </p:set>
                                    <p:animEffect transition="in" filter="wipe(down)">
                                      <p:cBhvr>
                                        <p:cTn id="74" dur="500"/>
                                        <p:tgtEl>
                                          <p:spTgt spid="104"/>
                                        </p:tgtEl>
                                      </p:cBhvr>
                                    </p:animEffect>
                                  </p:childTnLst>
                                </p:cTn>
                              </p:par>
                              <p:par>
                                <p:cTn id="75" presetID="22" presetClass="entr" presetSubtype="4" fill="hold" nodeType="withEffect">
                                  <p:stCondLst>
                                    <p:cond delay="0"/>
                                  </p:stCondLst>
                                  <p:childTnLst>
                                    <p:set>
                                      <p:cBhvr>
                                        <p:cTn id="76" dur="1" fill="hold">
                                          <p:stCondLst>
                                            <p:cond delay="0"/>
                                          </p:stCondLst>
                                        </p:cTn>
                                        <p:tgtEl>
                                          <p:spTgt spid="105"/>
                                        </p:tgtEl>
                                        <p:attrNameLst>
                                          <p:attrName>style.visibility</p:attrName>
                                        </p:attrNameLst>
                                      </p:cBhvr>
                                      <p:to>
                                        <p:strVal val="visible"/>
                                      </p:to>
                                    </p:set>
                                    <p:animEffect transition="in" filter="wipe(down)">
                                      <p:cBhvr>
                                        <p:cTn id="77" dur="1000"/>
                                        <p:tgtEl>
                                          <p:spTgt spid="1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2E3A1BE5-AA6C-419D-A6FD-3D8A7F242F5D}"/>
              </a:ext>
            </a:extLst>
          </p:cNvPr>
          <p:cNvSpPr/>
          <p:nvPr/>
        </p:nvSpPr>
        <p:spPr>
          <a:xfrm>
            <a:off x="1028957" y="2788920"/>
            <a:ext cx="9943843" cy="1220937"/>
          </a:xfrm>
          <a:custGeom>
            <a:avLst/>
            <a:gdLst>
              <a:gd name="connsiteX0" fmla="*/ 4411855 w 9943843"/>
              <a:gd name="connsiteY0" fmla="*/ 0 h 1220937"/>
              <a:gd name="connsiteX1" fmla="*/ 4411855 w 9943843"/>
              <a:gd name="connsiteY1" fmla="*/ 0 h 1220937"/>
              <a:gd name="connsiteX2" fmla="*/ 6781800 w 9943843"/>
              <a:gd name="connsiteY2" fmla="*/ 0 h 1220937"/>
              <a:gd name="connsiteX3" fmla="*/ 7942081 w 9943843"/>
              <a:gd name="connsiteY3" fmla="*/ 0 h 1220937"/>
              <a:gd name="connsiteX4" fmla="*/ 9313682 w 9943843"/>
              <a:gd name="connsiteY4" fmla="*/ 0 h 1220937"/>
              <a:gd name="connsiteX5" fmla="*/ 9943843 w 9943843"/>
              <a:gd name="connsiteY5" fmla="*/ 610468 h 1220937"/>
              <a:gd name="connsiteX6" fmla="*/ 9313682 w 9943843"/>
              <a:gd name="connsiteY6" fmla="*/ 1220936 h 1220937"/>
              <a:gd name="connsiteX7" fmla="*/ 7942081 w 9943843"/>
              <a:gd name="connsiteY7" fmla="*/ 1220936 h 1220937"/>
              <a:gd name="connsiteX8" fmla="*/ 6781800 w 9943843"/>
              <a:gd name="connsiteY8" fmla="*/ 1220936 h 1220937"/>
              <a:gd name="connsiteX9" fmla="*/ 4888827 w 9943843"/>
              <a:gd name="connsiteY9" fmla="*/ 1220936 h 1220937"/>
              <a:gd name="connsiteX10" fmla="*/ 4888827 w 9943843"/>
              <a:gd name="connsiteY10" fmla="*/ 1220937 h 1220937"/>
              <a:gd name="connsiteX11" fmla="*/ 3221967 w 9943843"/>
              <a:gd name="connsiteY11" fmla="*/ 1220937 h 1220937"/>
              <a:gd name="connsiteX12" fmla="*/ 3207245 w 9943843"/>
              <a:gd name="connsiteY12" fmla="*/ 1074903 h 1220937"/>
              <a:gd name="connsiteX13" fmla="*/ 2416256 w 9943843"/>
              <a:gd name="connsiteY13" fmla="*/ 430227 h 1220937"/>
              <a:gd name="connsiteX14" fmla="*/ 2138647 w 9943843"/>
              <a:gd name="connsiteY14" fmla="*/ 479220 h 1220937"/>
              <a:gd name="connsiteX15" fmla="*/ 2014370 w 9943843"/>
              <a:gd name="connsiteY15" fmla="*/ 537198 h 1220937"/>
              <a:gd name="connsiteX16" fmla="*/ 1977085 w 9943843"/>
              <a:gd name="connsiteY16" fmla="*/ 563035 h 1220937"/>
              <a:gd name="connsiteX17" fmla="*/ 1902679 w 9943843"/>
              <a:gd name="connsiteY17" fmla="*/ 614597 h 1220937"/>
              <a:gd name="connsiteX18" fmla="*/ 1805748 w 9943843"/>
              <a:gd name="connsiteY18" fmla="*/ 709242 h 1220937"/>
              <a:gd name="connsiteX19" fmla="*/ 1625266 w 9943843"/>
              <a:gd name="connsiteY19" fmla="*/ 1074903 h 1220937"/>
              <a:gd name="connsiteX20" fmla="*/ 1610544 w 9943843"/>
              <a:gd name="connsiteY20" fmla="*/ 1220936 h 1220937"/>
              <a:gd name="connsiteX21" fmla="*/ 1610544 w 9943843"/>
              <a:gd name="connsiteY21" fmla="*/ 1220936 h 1220937"/>
              <a:gd name="connsiteX22" fmla="*/ 1140081 w 9943843"/>
              <a:gd name="connsiteY22" fmla="*/ 1220936 h 1220937"/>
              <a:gd name="connsiteX23" fmla="*/ 5082 w 9943843"/>
              <a:gd name="connsiteY23" fmla="*/ 1220937 h 1220937"/>
              <a:gd name="connsiteX24" fmla="*/ 5082 w 9943843"/>
              <a:gd name="connsiteY24" fmla="*/ 1042614 h 1220937"/>
              <a:gd name="connsiteX25" fmla="*/ 0 w 9943843"/>
              <a:gd name="connsiteY25" fmla="*/ 1017443 h 1220937"/>
              <a:gd name="connsiteX26" fmla="*/ 0 w 9943843"/>
              <a:gd name="connsiteY26" fmla="*/ 902837 h 1220937"/>
              <a:gd name="connsiteX27" fmla="*/ 5653 w 9943843"/>
              <a:gd name="connsiteY27" fmla="*/ 874840 h 1220937"/>
              <a:gd name="connsiteX28" fmla="*/ 161498 w 9943843"/>
              <a:gd name="connsiteY28" fmla="*/ 771538 h 1220937"/>
              <a:gd name="connsiteX29" fmla="*/ 174217 w 9943843"/>
              <a:gd name="connsiteY29" fmla="*/ 771538 h 1220937"/>
              <a:gd name="connsiteX30" fmla="*/ 174219 w 9943843"/>
              <a:gd name="connsiteY30" fmla="*/ 771538 h 1220937"/>
              <a:gd name="connsiteX31" fmla="*/ 585611 w 9943843"/>
              <a:gd name="connsiteY31" fmla="*/ 771538 h 1220937"/>
              <a:gd name="connsiteX32" fmla="*/ 617019 w 9943843"/>
              <a:gd name="connsiteY32" fmla="*/ 649389 h 1220937"/>
              <a:gd name="connsiteX33" fmla="*/ 681003 w 9943843"/>
              <a:gd name="connsiteY33" fmla="*/ 474572 h 1220937"/>
              <a:gd name="connsiteX34" fmla="*/ 749412 w 9943843"/>
              <a:gd name="connsiteY34" fmla="*/ 332564 h 1220937"/>
              <a:gd name="connsiteX35" fmla="*/ 428693 w 9943843"/>
              <a:gd name="connsiteY35" fmla="*/ 11846 h 1220937"/>
              <a:gd name="connsiteX36" fmla="*/ 420828 w 9943843"/>
              <a:gd name="connsiteY36" fmla="*/ 0 h 1220937"/>
              <a:gd name="connsiteX37" fmla="*/ 2496374 w 9943843"/>
              <a:gd name="connsiteY37" fmla="*/ 0 h 1220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943843" h="1220937">
                <a:moveTo>
                  <a:pt x="4411855" y="0"/>
                </a:moveTo>
                <a:lnTo>
                  <a:pt x="4411855" y="0"/>
                </a:lnTo>
                <a:lnTo>
                  <a:pt x="6781800" y="0"/>
                </a:lnTo>
                <a:lnTo>
                  <a:pt x="7942081" y="0"/>
                </a:lnTo>
                <a:lnTo>
                  <a:pt x="9313682" y="0"/>
                </a:lnTo>
                <a:lnTo>
                  <a:pt x="9943843" y="610468"/>
                </a:lnTo>
                <a:lnTo>
                  <a:pt x="9313682" y="1220936"/>
                </a:lnTo>
                <a:lnTo>
                  <a:pt x="7942081" y="1220936"/>
                </a:lnTo>
                <a:lnTo>
                  <a:pt x="6781800" y="1220936"/>
                </a:lnTo>
                <a:lnTo>
                  <a:pt x="4888827" y="1220936"/>
                </a:lnTo>
                <a:lnTo>
                  <a:pt x="4888827" y="1220937"/>
                </a:lnTo>
                <a:lnTo>
                  <a:pt x="3221967" y="1220937"/>
                </a:lnTo>
                <a:lnTo>
                  <a:pt x="3207245" y="1074903"/>
                </a:lnTo>
                <a:cubicBezTo>
                  <a:pt x="3131959" y="706987"/>
                  <a:pt x="2806427" y="430228"/>
                  <a:pt x="2416256" y="430227"/>
                </a:cubicBezTo>
                <a:cubicBezTo>
                  <a:pt x="2318713" y="430227"/>
                  <a:pt x="2225210" y="447525"/>
                  <a:pt x="2138647" y="479220"/>
                </a:cubicBezTo>
                <a:lnTo>
                  <a:pt x="2014370" y="537198"/>
                </a:lnTo>
                <a:lnTo>
                  <a:pt x="1977085" y="563035"/>
                </a:lnTo>
                <a:lnTo>
                  <a:pt x="1902679" y="614597"/>
                </a:lnTo>
                <a:lnTo>
                  <a:pt x="1805748" y="709242"/>
                </a:lnTo>
                <a:cubicBezTo>
                  <a:pt x="1716922" y="811785"/>
                  <a:pt x="1653499" y="936935"/>
                  <a:pt x="1625266" y="1074903"/>
                </a:cubicBezTo>
                <a:lnTo>
                  <a:pt x="1610544" y="1220936"/>
                </a:lnTo>
                <a:lnTo>
                  <a:pt x="1610544" y="1220936"/>
                </a:lnTo>
                <a:lnTo>
                  <a:pt x="1140081" y="1220936"/>
                </a:lnTo>
                <a:lnTo>
                  <a:pt x="5082" y="1220937"/>
                </a:lnTo>
                <a:lnTo>
                  <a:pt x="5082" y="1042614"/>
                </a:lnTo>
                <a:lnTo>
                  <a:pt x="0" y="1017443"/>
                </a:lnTo>
                <a:lnTo>
                  <a:pt x="0" y="902837"/>
                </a:lnTo>
                <a:lnTo>
                  <a:pt x="5653" y="874840"/>
                </a:lnTo>
                <a:cubicBezTo>
                  <a:pt x="31329" y="814134"/>
                  <a:pt x="91440" y="771538"/>
                  <a:pt x="161498" y="771538"/>
                </a:cubicBezTo>
                <a:lnTo>
                  <a:pt x="174217" y="771538"/>
                </a:lnTo>
                <a:lnTo>
                  <a:pt x="174219" y="771538"/>
                </a:lnTo>
                <a:lnTo>
                  <a:pt x="585611" y="771538"/>
                </a:lnTo>
                <a:lnTo>
                  <a:pt x="617019" y="649389"/>
                </a:lnTo>
                <a:cubicBezTo>
                  <a:pt x="635551" y="589808"/>
                  <a:pt x="656932" y="531483"/>
                  <a:pt x="681003" y="474572"/>
                </a:cubicBezTo>
                <a:lnTo>
                  <a:pt x="749412" y="332564"/>
                </a:lnTo>
                <a:lnTo>
                  <a:pt x="428693" y="11846"/>
                </a:lnTo>
                <a:lnTo>
                  <a:pt x="420828" y="0"/>
                </a:lnTo>
                <a:lnTo>
                  <a:pt x="2496374" y="0"/>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Freeform: Shape 24">
            <a:extLst>
              <a:ext uri="{FF2B5EF4-FFF2-40B4-BE49-F238E27FC236}">
                <a16:creationId xmlns:a16="http://schemas.microsoft.com/office/drawing/2014/main" id="{E2C39B54-A687-4DBF-9817-9E2B97114125}"/>
              </a:ext>
            </a:extLst>
          </p:cNvPr>
          <p:cNvSpPr>
            <a:spLocks noChangeAspect="1"/>
          </p:cNvSpPr>
          <p:nvPr/>
        </p:nvSpPr>
        <p:spPr>
          <a:xfrm rot="2700000">
            <a:off x="2927759" y="-1152144"/>
            <a:ext cx="6457322" cy="7165454"/>
          </a:xfrm>
          <a:custGeom>
            <a:avLst/>
            <a:gdLst>
              <a:gd name="connsiteX0" fmla="*/ 526016 w 6457322"/>
              <a:gd name="connsiteY0" fmla="*/ 5067974 h 7165454"/>
              <a:gd name="connsiteX1" fmla="*/ 3789754 w 6457322"/>
              <a:gd name="connsiteY1" fmla="*/ 1804236 h 7165454"/>
              <a:gd name="connsiteX2" fmla="*/ 4610197 w 6457322"/>
              <a:gd name="connsiteY2" fmla="*/ 983793 h 7165454"/>
              <a:gd name="connsiteX3" fmla="*/ 5580065 w 6457322"/>
              <a:gd name="connsiteY3" fmla="*/ 13925 h 7165454"/>
              <a:gd name="connsiteX4" fmla="*/ 6457322 w 6457322"/>
              <a:gd name="connsiteY4" fmla="*/ 0 h 7165454"/>
              <a:gd name="connsiteX5" fmla="*/ 6443397 w 6457322"/>
              <a:gd name="connsiteY5" fmla="*/ 877257 h 7165454"/>
              <a:gd name="connsiteX6" fmla="*/ 5473529 w 6457322"/>
              <a:gd name="connsiteY6" fmla="*/ 1847125 h 7165454"/>
              <a:gd name="connsiteX7" fmla="*/ 4653086 w 6457322"/>
              <a:gd name="connsiteY7" fmla="*/ 2667568 h 7165454"/>
              <a:gd name="connsiteX8" fmla="*/ 1121291 w 6457322"/>
              <a:gd name="connsiteY8" fmla="*/ 6199363 h 7165454"/>
              <a:gd name="connsiteX9" fmla="*/ 160725 w 6457322"/>
              <a:gd name="connsiteY9" fmla="*/ 7159930 h 7165454"/>
              <a:gd name="connsiteX10" fmla="*/ 160725 w 6457322"/>
              <a:gd name="connsiteY10" fmla="*/ 7159930 h 7165454"/>
              <a:gd name="connsiteX11" fmla="*/ 155200 w 6457322"/>
              <a:gd name="connsiteY11" fmla="*/ 7165454 h 7165454"/>
              <a:gd name="connsiteX12" fmla="*/ 103302 w 6457322"/>
              <a:gd name="connsiteY12" fmla="*/ 7154977 h 7165454"/>
              <a:gd name="connsiteX13" fmla="*/ 1 w 6457322"/>
              <a:gd name="connsiteY13" fmla="*/ 6999132 h 7165454"/>
              <a:gd name="connsiteX14" fmla="*/ 0 w 6457322"/>
              <a:gd name="connsiteY14" fmla="*/ 6322602 h 7165454"/>
              <a:gd name="connsiteX15" fmla="*/ 49540 w 6457322"/>
              <a:gd name="connsiteY15" fmla="*/ 6203004 h 7165454"/>
              <a:gd name="connsiteX16" fmla="*/ 52839 w 6457322"/>
              <a:gd name="connsiteY16" fmla="*/ 6200780 h 7165454"/>
              <a:gd name="connsiteX17" fmla="*/ 55065 w 6457322"/>
              <a:gd name="connsiteY17" fmla="*/ 6197479 h 7165454"/>
              <a:gd name="connsiteX18" fmla="*/ 174663 w 6457322"/>
              <a:gd name="connsiteY18" fmla="*/ 6147940 h 7165454"/>
              <a:gd name="connsiteX19" fmla="*/ 592148 w 6457322"/>
              <a:gd name="connsiteY19" fmla="*/ 6147940 h 7165454"/>
              <a:gd name="connsiteX20" fmla="*/ 613790 w 6457322"/>
              <a:gd name="connsiteY20" fmla="*/ 6059305 h 7165454"/>
              <a:gd name="connsiteX21" fmla="*/ 753116 w 6457322"/>
              <a:gd name="connsiteY21" fmla="*/ 5716179 h 7165454"/>
              <a:gd name="connsiteX22" fmla="*/ 774327 w 6457322"/>
              <a:gd name="connsiteY22" fmla="*/ 5680284 h 7165454"/>
              <a:gd name="connsiteX23" fmla="*/ 464329 w 6457322"/>
              <a:gd name="connsiteY23" fmla="*/ 5370287 h 7165454"/>
              <a:gd name="connsiteX24" fmla="*/ 464330 w 6457322"/>
              <a:gd name="connsiteY24" fmla="*/ 5131090 h 7165454"/>
              <a:gd name="connsiteX25" fmla="*/ 469853 w 6457322"/>
              <a:gd name="connsiteY25" fmla="*/ 5125567 h 7165454"/>
              <a:gd name="connsiteX26" fmla="*/ 469854 w 6457322"/>
              <a:gd name="connsiteY26" fmla="*/ 5125564 h 7165454"/>
              <a:gd name="connsiteX27" fmla="*/ 526730 w 6457322"/>
              <a:gd name="connsiteY27" fmla="*/ 5068689 h 716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457322" h="7165454">
                <a:moveTo>
                  <a:pt x="526016" y="5067974"/>
                </a:moveTo>
                <a:lnTo>
                  <a:pt x="3789754" y="1804236"/>
                </a:lnTo>
                <a:lnTo>
                  <a:pt x="4610197" y="983793"/>
                </a:lnTo>
                <a:lnTo>
                  <a:pt x="5580065" y="13925"/>
                </a:lnTo>
                <a:lnTo>
                  <a:pt x="6457322" y="0"/>
                </a:lnTo>
                <a:lnTo>
                  <a:pt x="6443397" y="877257"/>
                </a:lnTo>
                <a:lnTo>
                  <a:pt x="5473529" y="1847125"/>
                </a:lnTo>
                <a:lnTo>
                  <a:pt x="4653086" y="2667568"/>
                </a:lnTo>
                <a:lnTo>
                  <a:pt x="1121291" y="6199363"/>
                </a:lnTo>
                <a:lnTo>
                  <a:pt x="160725" y="7159930"/>
                </a:lnTo>
                <a:lnTo>
                  <a:pt x="160725" y="7159930"/>
                </a:lnTo>
                <a:lnTo>
                  <a:pt x="155200" y="7165454"/>
                </a:lnTo>
                <a:lnTo>
                  <a:pt x="103302" y="7154977"/>
                </a:lnTo>
                <a:cubicBezTo>
                  <a:pt x="42596" y="7129301"/>
                  <a:pt x="0" y="7069191"/>
                  <a:pt x="1" y="6999132"/>
                </a:cubicBezTo>
                <a:lnTo>
                  <a:pt x="0" y="6322602"/>
                </a:lnTo>
                <a:cubicBezTo>
                  <a:pt x="1" y="6275897"/>
                  <a:pt x="18933" y="6233612"/>
                  <a:pt x="49540" y="6203004"/>
                </a:cubicBezTo>
                <a:lnTo>
                  <a:pt x="52839" y="6200780"/>
                </a:lnTo>
                <a:lnTo>
                  <a:pt x="55065" y="6197479"/>
                </a:lnTo>
                <a:cubicBezTo>
                  <a:pt x="85673" y="6166872"/>
                  <a:pt x="127957" y="6147940"/>
                  <a:pt x="174663" y="6147940"/>
                </a:cubicBezTo>
                <a:lnTo>
                  <a:pt x="592148" y="6147940"/>
                </a:lnTo>
                <a:lnTo>
                  <a:pt x="613790" y="6059305"/>
                </a:lnTo>
                <a:cubicBezTo>
                  <a:pt x="648621" y="5941623"/>
                  <a:pt x="695063" y="5826647"/>
                  <a:pt x="753116" y="5716179"/>
                </a:cubicBezTo>
                <a:lnTo>
                  <a:pt x="774327" y="5680284"/>
                </a:lnTo>
                <a:lnTo>
                  <a:pt x="464329" y="5370287"/>
                </a:lnTo>
                <a:cubicBezTo>
                  <a:pt x="398277" y="5304234"/>
                  <a:pt x="398278" y="5197142"/>
                  <a:pt x="464330" y="5131090"/>
                </a:cubicBezTo>
                <a:lnTo>
                  <a:pt x="469853" y="5125567"/>
                </a:lnTo>
                <a:lnTo>
                  <a:pt x="469854" y="5125564"/>
                </a:lnTo>
                <a:lnTo>
                  <a:pt x="526730" y="5068689"/>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6AC0922A-2DB9-43F9-A842-14533BDBE18F}"/>
              </a:ext>
            </a:extLst>
          </p:cNvPr>
          <p:cNvSpPr>
            <a:spLocks noChangeAspect="1"/>
          </p:cNvSpPr>
          <p:nvPr/>
        </p:nvSpPr>
        <p:spPr>
          <a:xfrm rot="2700000">
            <a:off x="2104498" y="939101"/>
            <a:ext cx="7468054" cy="7053860"/>
          </a:xfrm>
          <a:custGeom>
            <a:avLst/>
            <a:gdLst>
              <a:gd name="connsiteX0" fmla="*/ 0 w 7468054"/>
              <a:gd name="connsiteY0" fmla="*/ 6592302 h 7053860"/>
              <a:gd name="connsiteX1" fmla="*/ 1138274 w 7468054"/>
              <a:gd name="connsiteY1" fmla="*/ 5454029 h 7053860"/>
              <a:gd name="connsiteX2" fmla="*/ 1154467 w 7468054"/>
              <a:gd name="connsiteY2" fmla="*/ 5473852 h 7053860"/>
              <a:gd name="connsiteX3" fmla="*/ 2100854 w 7468054"/>
              <a:gd name="connsiteY3" fmla="*/ 5617957 h 7053860"/>
              <a:gd name="connsiteX4" fmla="*/ 2234973 w 7468054"/>
              <a:gd name="connsiteY4" fmla="*/ 5529277 h 7053860"/>
              <a:gd name="connsiteX5" fmla="*/ 2296293 w 7468054"/>
              <a:gd name="connsiteY5" fmla="*/ 5473852 h 7053860"/>
              <a:gd name="connsiteX6" fmla="*/ 2344502 w 7468054"/>
              <a:gd name="connsiteY6" fmla="*/ 5420515 h 7053860"/>
              <a:gd name="connsiteX7" fmla="*/ 2351718 w 7468054"/>
              <a:gd name="connsiteY7" fmla="*/ 5412532 h 7053860"/>
              <a:gd name="connsiteX8" fmla="*/ 2367502 w 7468054"/>
              <a:gd name="connsiteY8" fmla="*/ 5391062 h 7053860"/>
              <a:gd name="connsiteX9" fmla="*/ 2399753 w 7468054"/>
              <a:gd name="connsiteY9" fmla="*/ 5347194 h 7053860"/>
              <a:gd name="connsiteX10" fmla="*/ 2399753 w 7468054"/>
              <a:gd name="connsiteY10" fmla="*/ 4458683 h 7053860"/>
              <a:gd name="connsiteX11" fmla="*/ 2296293 w 7468054"/>
              <a:gd name="connsiteY11" fmla="*/ 4332025 h 7053860"/>
              <a:gd name="connsiteX12" fmla="*/ 2276469 w 7468054"/>
              <a:gd name="connsiteY12" fmla="*/ 4315833 h 7053860"/>
              <a:gd name="connsiteX13" fmla="*/ 3453329 w 7468054"/>
              <a:gd name="connsiteY13" fmla="*/ 3138973 h 7053860"/>
              <a:gd name="connsiteX14" fmla="*/ 3459540 w 7468054"/>
              <a:gd name="connsiteY14" fmla="*/ 3145183 h 7053860"/>
              <a:gd name="connsiteX15" fmla="*/ 4800487 w 7468054"/>
              <a:gd name="connsiteY15" fmla="*/ 1804236 h 7053860"/>
              <a:gd name="connsiteX16" fmla="*/ 5620930 w 7468054"/>
              <a:gd name="connsiteY16" fmla="*/ 983792 h 7053860"/>
              <a:gd name="connsiteX17" fmla="*/ 6590798 w 7468054"/>
              <a:gd name="connsiteY17" fmla="*/ 13925 h 7053860"/>
              <a:gd name="connsiteX18" fmla="*/ 7468054 w 7468054"/>
              <a:gd name="connsiteY18" fmla="*/ 0 h 7053860"/>
              <a:gd name="connsiteX19" fmla="*/ 7454130 w 7468054"/>
              <a:gd name="connsiteY19" fmla="*/ 877257 h 7053860"/>
              <a:gd name="connsiteX20" fmla="*/ 6484262 w 7468054"/>
              <a:gd name="connsiteY20" fmla="*/ 1847125 h 7053860"/>
              <a:gd name="connsiteX21" fmla="*/ 5663819 w 7468054"/>
              <a:gd name="connsiteY21" fmla="*/ 2667568 h 7053860"/>
              <a:gd name="connsiteX22" fmla="*/ 1277527 w 7468054"/>
              <a:gd name="connsiteY22" fmla="*/ 7053860 h 7053860"/>
              <a:gd name="connsiteX23" fmla="*/ 1274783 w 7468054"/>
              <a:gd name="connsiteY23" fmla="*/ 6721787 h 7053860"/>
              <a:gd name="connsiteX24" fmla="*/ 1180503 w 7468054"/>
              <a:gd name="connsiteY24" fmla="*/ 6698768 h 7053860"/>
              <a:gd name="connsiteX25" fmla="*/ 1006236 w 7468054"/>
              <a:gd name="connsiteY25" fmla="*/ 6637812 h 7053860"/>
              <a:gd name="connsiteX26" fmla="*/ 842505 w 7468054"/>
              <a:gd name="connsiteY26" fmla="*/ 6561821 h 7053860"/>
              <a:gd name="connsiteX27" fmla="*/ 519030 w 7468054"/>
              <a:gd name="connsiteY27" fmla="*/ 6885298 h 7053860"/>
              <a:gd name="connsiteX28" fmla="*/ 335786 w 7468054"/>
              <a:gd name="connsiteY28" fmla="*/ 6922452 h 7053860"/>
              <a:gd name="connsiteX29" fmla="*/ 311988 w 7468054"/>
              <a:gd name="connsiteY29" fmla="*/ 6906650 h 7053860"/>
              <a:gd name="connsiteX30" fmla="*/ 148922 w 7468054"/>
              <a:gd name="connsiteY30" fmla="*/ 6743584 h 7053860"/>
              <a:gd name="connsiteX31" fmla="*/ 144258 w 7468054"/>
              <a:gd name="connsiteY31" fmla="*/ 6736559 h 705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468054" h="7053860">
                <a:moveTo>
                  <a:pt x="0" y="6592302"/>
                </a:moveTo>
                <a:lnTo>
                  <a:pt x="1138274" y="5454029"/>
                </a:lnTo>
                <a:lnTo>
                  <a:pt x="1154467" y="5473852"/>
                </a:lnTo>
                <a:cubicBezTo>
                  <a:pt x="1410653" y="5730038"/>
                  <a:pt x="1796169" y="5778073"/>
                  <a:pt x="2100854" y="5617957"/>
                </a:cubicBezTo>
                <a:cubicBezTo>
                  <a:pt x="2147728" y="5593323"/>
                  <a:pt x="2192690" y="5563763"/>
                  <a:pt x="2234973" y="5529277"/>
                </a:cubicBezTo>
                <a:lnTo>
                  <a:pt x="2296293" y="5473852"/>
                </a:lnTo>
                <a:lnTo>
                  <a:pt x="2344502" y="5420515"/>
                </a:lnTo>
                <a:lnTo>
                  <a:pt x="2351718" y="5412532"/>
                </a:lnTo>
                <a:lnTo>
                  <a:pt x="2367502" y="5391062"/>
                </a:lnTo>
                <a:lnTo>
                  <a:pt x="2399753" y="5347194"/>
                </a:lnTo>
                <a:cubicBezTo>
                  <a:pt x="2577113" y="5078574"/>
                  <a:pt x="2577112" y="4727304"/>
                  <a:pt x="2399753" y="4458683"/>
                </a:cubicBezTo>
                <a:lnTo>
                  <a:pt x="2296293" y="4332025"/>
                </a:lnTo>
                <a:lnTo>
                  <a:pt x="2276469" y="4315833"/>
                </a:lnTo>
                <a:lnTo>
                  <a:pt x="3453329" y="3138973"/>
                </a:lnTo>
                <a:lnTo>
                  <a:pt x="3459540" y="3145183"/>
                </a:lnTo>
                <a:lnTo>
                  <a:pt x="4800487" y="1804236"/>
                </a:lnTo>
                <a:lnTo>
                  <a:pt x="5620930" y="983792"/>
                </a:lnTo>
                <a:lnTo>
                  <a:pt x="6590798" y="13925"/>
                </a:lnTo>
                <a:lnTo>
                  <a:pt x="7468054" y="0"/>
                </a:lnTo>
                <a:lnTo>
                  <a:pt x="7454130" y="877257"/>
                </a:lnTo>
                <a:lnTo>
                  <a:pt x="6484262" y="1847125"/>
                </a:lnTo>
                <a:lnTo>
                  <a:pt x="5663819" y="2667568"/>
                </a:lnTo>
                <a:lnTo>
                  <a:pt x="1277527" y="7053860"/>
                </a:lnTo>
                <a:lnTo>
                  <a:pt x="1274783" y="6721787"/>
                </a:lnTo>
                <a:lnTo>
                  <a:pt x="1180503" y="6698768"/>
                </a:lnTo>
                <a:cubicBezTo>
                  <a:pt x="1121664" y="6681352"/>
                  <a:pt x="1063499" y="6661034"/>
                  <a:pt x="1006236" y="6637812"/>
                </a:cubicBezTo>
                <a:lnTo>
                  <a:pt x="842505" y="6561821"/>
                </a:lnTo>
                <a:lnTo>
                  <a:pt x="519030" y="6885298"/>
                </a:lnTo>
                <a:cubicBezTo>
                  <a:pt x="469490" y="6934838"/>
                  <a:pt x="396867" y="6947222"/>
                  <a:pt x="335786" y="6922452"/>
                </a:cubicBezTo>
                <a:lnTo>
                  <a:pt x="311988" y="6906650"/>
                </a:lnTo>
                <a:lnTo>
                  <a:pt x="148922" y="6743584"/>
                </a:lnTo>
                <a:lnTo>
                  <a:pt x="144258" y="6736559"/>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6F959A70-CF64-4FBC-BAA7-4F3299E07583}"/>
              </a:ext>
            </a:extLst>
          </p:cNvPr>
          <p:cNvSpPr>
            <a:spLocks noChangeAspect="1"/>
          </p:cNvSpPr>
          <p:nvPr/>
        </p:nvSpPr>
        <p:spPr>
          <a:xfrm rot="2700000">
            <a:off x="2648268" y="2386802"/>
            <a:ext cx="7060563" cy="6499621"/>
          </a:xfrm>
          <a:custGeom>
            <a:avLst/>
            <a:gdLst>
              <a:gd name="connsiteX0" fmla="*/ 0 w 7060563"/>
              <a:gd name="connsiteY0" fmla="*/ 6176954 h 6499621"/>
              <a:gd name="connsiteX1" fmla="*/ 2627060 w 7060563"/>
              <a:gd name="connsiteY1" fmla="*/ 3549894 h 6499621"/>
              <a:gd name="connsiteX2" fmla="*/ 2647337 w 7060563"/>
              <a:gd name="connsiteY2" fmla="*/ 3549894 h 6499621"/>
              <a:gd name="connsiteX3" fmla="*/ 4392995 w 7060563"/>
              <a:gd name="connsiteY3" fmla="*/ 1804236 h 6499621"/>
              <a:gd name="connsiteX4" fmla="*/ 5213439 w 7060563"/>
              <a:gd name="connsiteY4" fmla="*/ 983792 h 6499621"/>
              <a:gd name="connsiteX5" fmla="*/ 6183306 w 7060563"/>
              <a:gd name="connsiteY5" fmla="*/ 13925 h 6499621"/>
              <a:gd name="connsiteX6" fmla="*/ 7060563 w 7060563"/>
              <a:gd name="connsiteY6" fmla="*/ 0 h 6499621"/>
              <a:gd name="connsiteX7" fmla="*/ 7046638 w 7060563"/>
              <a:gd name="connsiteY7" fmla="*/ 877257 h 6499621"/>
              <a:gd name="connsiteX8" fmla="*/ 6076771 w 7060563"/>
              <a:gd name="connsiteY8" fmla="*/ 1847125 h 6499621"/>
              <a:gd name="connsiteX9" fmla="*/ 5256327 w 7060563"/>
              <a:gd name="connsiteY9" fmla="*/ 2667568 h 6499621"/>
              <a:gd name="connsiteX10" fmla="*/ 1992590 w 7060563"/>
              <a:gd name="connsiteY10" fmla="*/ 5931305 h 6499621"/>
              <a:gd name="connsiteX11" fmla="*/ 1992225 w 7060563"/>
              <a:gd name="connsiteY11" fmla="*/ 5930940 h 6499621"/>
              <a:gd name="connsiteX12" fmla="*/ 1929824 w 7060563"/>
              <a:gd name="connsiteY12" fmla="*/ 5993341 h 6499621"/>
              <a:gd name="connsiteX13" fmla="*/ 1690627 w 7060563"/>
              <a:gd name="connsiteY13" fmla="*/ 5993341 h 6499621"/>
              <a:gd name="connsiteX14" fmla="*/ 1371105 w 7060563"/>
              <a:gd name="connsiteY14" fmla="*/ 5673818 h 6499621"/>
              <a:gd name="connsiteX15" fmla="*/ 1335210 w 7060563"/>
              <a:gd name="connsiteY15" fmla="*/ 5695030 h 6499621"/>
              <a:gd name="connsiteX16" fmla="*/ 1166352 w 7060563"/>
              <a:gd name="connsiteY16" fmla="*/ 5773402 h 6499621"/>
              <a:gd name="connsiteX17" fmla="*/ 1017455 w 7060563"/>
              <a:gd name="connsiteY17" fmla="*/ 5825480 h 6499621"/>
              <a:gd name="connsiteX18" fmla="*/ 1021571 w 7060563"/>
              <a:gd name="connsiteY18" fmla="*/ 6323497 h 6499621"/>
              <a:gd name="connsiteX19" fmla="*/ 853836 w 7060563"/>
              <a:gd name="connsiteY19" fmla="*/ 6494026 h 6499621"/>
              <a:gd name="connsiteX20" fmla="*/ 177330 w 7060563"/>
              <a:gd name="connsiteY20" fmla="*/ 6499616 h 6499621"/>
              <a:gd name="connsiteX21" fmla="*/ 20636 w 7060563"/>
              <a:gd name="connsiteY21" fmla="*/ 6397607 h 6499621"/>
              <a:gd name="connsiteX22" fmla="*/ 19330 w 7060563"/>
              <a:gd name="connsiteY22" fmla="*/ 6391404 h 6499621"/>
              <a:gd name="connsiteX23" fmla="*/ 15012 w 7060563"/>
              <a:gd name="connsiteY23" fmla="*/ 6385112 h 6499621"/>
              <a:gd name="connsiteX24" fmla="*/ 1177 w 7060563"/>
              <a:gd name="connsiteY24" fmla="*/ 6319388 h 649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60563" h="6499621">
                <a:moveTo>
                  <a:pt x="0" y="6176954"/>
                </a:moveTo>
                <a:lnTo>
                  <a:pt x="2627060" y="3549894"/>
                </a:lnTo>
                <a:lnTo>
                  <a:pt x="2647337" y="3549894"/>
                </a:lnTo>
                <a:lnTo>
                  <a:pt x="4392995" y="1804236"/>
                </a:lnTo>
                <a:lnTo>
                  <a:pt x="5213439" y="983792"/>
                </a:lnTo>
                <a:lnTo>
                  <a:pt x="6183306" y="13925"/>
                </a:lnTo>
                <a:lnTo>
                  <a:pt x="7060563" y="0"/>
                </a:lnTo>
                <a:lnTo>
                  <a:pt x="7046638" y="877257"/>
                </a:lnTo>
                <a:lnTo>
                  <a:pt x="6076771" y="1847125"/>
                </a:lnTo>
                <a:lnTo>
                  <a:pt x="5256327" y="2667568"/>
                </a:lnTo>
                <a:lnTo>
                  <a:pt x="1992590" y="5931305"/>
                </a:lnTo>
                <a:lnTo>
                  <a:pt x="1992225" y="5930940"/>
                </a:lnTo>
                <a:lnTo>
                  <a:pt x="1929824" y="5993341"/>
                </a:lnTo>
                <a:cubicBezTo>
                  <a:pt x="1863772" y="6059394"/>
                  <a:pt x="1756679" y="6059393"/>
                  <a:pt x="1690627" y="5993341"/>
                </a:cubicBezTo>
                <a:lnTo>
                  <a:pt x="1371105" y="5673818"/>
                </a:lnTo>
                <a:lnTo>
                  <a:pt x="1335210" y="5695030"/>
                </a:lnTo>
                <a:cubicBezTo>
                  <a:pt x="1279976" y="5724056"/>
                  <a:pt x="1223615" y="5750179"/>
                  <a:pt x="1166352" y="5773402"/>
                </a:cubicBezTo>
                <a:lnTo>
                  <a:pt x="1017455" y="5825480"/>
                </a:lnTo>
                <a:lnTo>
                  <a:pt x="1021571" y="6323497"/>
                </a:lnTo>
                <a:cubicBezTo>
                  <a:pt x="1022344" y="6416905"/>
                  <a:pt x="947246" y="6493253"/>
                  <a:pt x="853836" y="6494026"/>
                </a:cubicBezTo>
                <a:lnTo>
                  <a:pt x="177330" y="6499616"/>
                </a:lnTo>
                <a:cubicBezTo>
                  <a:pt x="107274" y="6500195"/>
                  <a:pt x="46814" y="6458098"/>
                  <a:pt x="20636" y="6397607"/>
                </a:cubicBezTo>
                <a:lnTo>
                  <a:pt x="19330" y="6391404"/>
                </a:lnTo>
                <a:lnTo>
                  <a:pt x="15012" y="6385112"/>
                </a:lnTo>
                <a:cubicBezTo>
                  <a:pt x="6286" y="6364948"/>
                  <a:pt x="1370" y="6342740"/>
                  <a:pt x="1177" y="631938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E42BF8E7-26BC-432E-A900-EEFEA935201C}"/>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8" name="Group 27">
            <a:extLst>
              <a:ext uri="{FF2B5EF4-FFF2-40B4-BE49-F238E27FC236}">
                <a16:creationId xmlns:a16="http://schemas.microsoft.com/office/drawing/2014/main" id="{9D58F271-416B-4180-A025-DB04F5430FCF}"/>
              </a:ext>
            </a:extLst>
          </p:cNvPr>
          <p:cNvGrpSpPr/>
          <p:nvPr/>
        </p:nvGrpSpPr>
        <p:grpSpPr>
          <a:xfrm>
            <a:off x="1474090" y="1188720"/>
            <a:ext cx="3979392" cy="5669280"/>
            <a:chOff x="897732" y="330848"/>
            <a:chExt cx="4619464" cy="6581165"/>
          </a:xfrm>
          <a:effectLst>
            <a:outerShdw blurRad="127000" dist="762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8D5B53CF-1DDA-488B-98FA-7BC4B0D9FAD5}"/>
                </a:ext>
              </a:extLst>
            </p:cNvPr>
            <p:cNvSpPr>
              <a:spLocks noChangeAspect="1"/>
            </p:cNvSpPr>
            <p:nvPr/>
          </p:nvSpPr>
          <p:spPr>
            <a:xfrm rot="2700000">
              <a:off x="1463040" y="333373"/>
              <a:ext cx="3445726" cy="3440676"/>
            </a:xfrm>
            <a:custGeom>
              <a:avLst/>
              <a:gdLst>
                <a:gd name="connsiteX0" fmla="*/ 1094339 w 3445726"/>
                <a:gd name="connsiteY0" fmla="*/ 523765 h 3440676"/>
                <a:gd name="connsiteX1" fmla="*/ 1372010 w 3445726"/>
                <a:gd name="connsiteY1" fmla="*/ 523765 h 3440676"/>
                <a:gd name="connsiteX2" fmla="*/ 1724255 w 3445726"/>
                <a:gd name="connsiteY2" fmla="*/ 876011 h 3440676"/>
                <a:gd name="connsiteX3" fmla="*/ 1803153 w 3445726"/>
                <a:gd name="connsiteY3" fmla="*/ 829387 h 3440676"/>
                <a:gd name="connsiteX4" fmla="*/ 2201470 w 3445726"/>
                <a:gd name="connsiteY4" fmla="*/ 667650 h 3440676"/>
                <a:gd name="connsiteX5" fmla="*/ 2275540 w 3445726"/>
                <a:gd name="connsiteY5" fmla="*/ 649566 h 3440676"/>
                <a:gd name="connsiteX6" fmla="*/ 2271862 w 3445726"/>
                <a:gd name="connsiteY6" fmla="*/ 204455 h 3440676"/>
                <a:gd name="connsiteX7" fmla="*/ 2466575 w 3445726"/>
                <a:gd name="connsiteY7" fmla="*/ 6497 h 3440676"/>
                <a:gd name="connsiteX8" fmla="*/ 3251896 w 3445726"/>
                <a:gd name="connsiteY8" fmla="*/ 7 h 3440676"/>
                <a:gd name="connsiteX9" fmla="*/ 3433793 w 3445726"/>
                <a:gd name="connsiteY9" fmla="*/ 118425 h 3440676"/>
                <a:gd name="connsiteX10" fmla="*/ 3445726 w 3445726"/>
                <a:gd name="connsiteY10" fmla="*/ 175112 h 3440676"/>
                <a:gd name="connsiteX11" fmla="*/ 180163 w 3445726"/>
                <a:gd name="connsiteY11" fmla="*/ 3440676 h 3440676"/>
                <a:gd name="connsiteX12" fmla="*/ 119918 w 3445726"/>
                <a:gd name="connsiteY12" fmla="*/ 3428513 h 3440676"/>
                <a:gd name="connsiteX13" fmla="*/ 0 w 3445726"/>
                <a:gd name="connsiteY13" fmla="*/ 3247600 h 3440676"/>
                <a:gd name="connsiteX14" fmla="*/ 1 w 3445726"/>
                <a:gd name="connsiteY14" fmla="*/ 2462253 h 3440676"/>
                <a:gd name="connsiteX15" fmla="*/ 57508 w 3445726"/>
                <a:gd name="connsiteY15" fmla="*/ 2323418 h 3440676"/>
                <a:gd name="connsiteX16" fmla="*/ 196343 w 3445726"/>
                <a:gd name="connsiteY16" fmla="*/ 2265911 h 3440676"/>
                <a:gd name="connsiteX17" fmla="*/ 685828 w 3445726"/>
                <a:gd name="connsiteY17" fmla="*/ 2265911 h 3440676"/>
                <a:gd name="connsiteX18" fmla="*/ 712515 w 3445726"/>
                <a:gd name="connsiteY18" fmla="*/ 2156606 h 3440676"/>
                <a:gd name="connsiteX19" fmla="*/ 874252 w 3445726"/>
                <a:gd name="connsiteY19" fmla="*/ 1758288 h 3440676"/>
                <a:gd name="connsiteX20" fmla="*/ 898875 w 3445726"/>
                <a:gd name="connsiteY20" fmla="*/ 1716619 h 3440676"/>
                <a:gd name="connsiteX21" fmla="*/ 539015 w 3445726"/>
                <a:gd name="connsiteY21" fmla="*/ 1356760 h 3440676"/>
                <a:gd name="connsiteX22" fmla="*/ 539015 w 3445726"/>
                <a:gd name="connsiteY22" fmla="*/ 1079090 h 344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5726" h="3440676">
                  <a:moveTo>
                    <a:pt x="1094339" y="523765"/>
                  </a:moveTo>
                  <a:cubicBezTo>
                    <a:pt x="1171016" y="447089"/>
                    <a:pt x="1295333" y="447089"/>
                    <a:pt x="1372010" y="523765"/>
                  </a:cubicBezTo>
                  <a:lnTo>
                    <a:pt x="1724255" y="876011"/>
                  </a:lnTo>
                  <a:lnTo>
                    <a:pt x="1803153" y="829387"/>
                  </a:lnTo>
                  <a:cubicBezTo>
                    <a:pt x="1931389" y="761997"/>
                    <a:pt x="2064860" y="708085"/>
                    <a:pt x="2201470" y="667650"/>
                  </a:cubicBezTo>
                  <a:lnTo>
                    <a:pt x="2275540" y="649566"/>
                  </a:lnTo>
                  <a:lnTo>
                    <a:pt x="2271862" y="204455"/>
                  </a:lnTo>
                  <a:cubicBezTo>
                    <a:pt x="2270965" y="96023"/>
                    <a:pt x="2358142" y="7393"/>
                    <a:pt x="2466575" y="6497"/>
                  </a:cubicBezTo>
                  <a:lnTo>
                    <a:pt x="3251896" y="7"/>
                  </a:lnTo>
                  <a:cubicBezTo>
                    <a:pt x="3333220" y="-665"/>
                    <a:pt x="3403405" y="48204"/>
                    <a:pt x="3433793" y="118425"/>
                  </a:cubicBezTo>
                  <a:lnTo>
                    <a:pt x="3445726" y="175112"/>
                  </a:lnTo>
                  <a:lnTo>
                    <a:pt x="180163" y="3440676"/>
                  </a:lnTo>
                  <a:lnTo>
                    <a:pt x="119918" y="3428513"/>
                  </a:lnTo>
                  <a:cubicBezTo>
                    <a:pt x="49448" y="3398706"/>
                    <a:pt x="1" y="3328928"/>
                    <a:pt x="0" y="3247600"/>
                  </a:cubicBezTo>
                  <a:lnTo>
                    <a:pt x="1" y="2462253"/>
                  </a:lnTo>
                  <a:cubicBezTo>
                    <a:pt x="1" y="2408035"/>
                    <a:pt x="21978" y="2358949"/>
                    <a:pt x="57508" y="2323418"/>
                  </a:cubicBezTo>
                  <a:cubicBezTo>
                    <a:pt x="93039" y="2287888"/>
                    <a:pt x="142125" y="2265911"/>
                    <a:pt x="196343" y="2265911"/>
                  </a:cubicBezTo>
                  <a:lnTo>
                    <a:pt x="685828" y="2265911"/>
                  </a:lnTo>
                  <a:lnTo>
                    <a:pt x="712515" y="2156606"/>
                  </a:lnTo>
                  <a:cubicBezTo>
                    <a:pt x="752950" y="2019995"/>
                    <a:pt x="806861" y="1886525"/>
                    <a:pt x="874252" y="1758288"/>
                  </a:cubicBezTo>
                  <a:lnTo>
                    <a:pt x="898875" y="1716619"/>
                  </a:lnTo>
                  <a:lnTo>
                    <a:pt x="539015" y="1356760"/>
                  </a:lnTo>
                  <a:cubicBezTo>
                    <a:pt x="462338" y="1280084"/>
                    <a:pt x="462338" y="1155766"/>
                    <a:pt x="539015" y="107909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15B0207B-B66C-48ED-B989-9739111032DB}"/>
                </a:ext>
              </a:extLst>
            </p:cNvPr>
            <p:cNvSpPr>
              <a:spLocks noChangeAspect="1"/>
            </p:cNvSpPr>
            <p:nvPr/>
          </p:nvSpPr>
          <p:spPr>
            <a:xfrm rot="2700000">
              <a:off x="877824" y="841017"/>
              <a:ext cx="4659279" cy="4619464"/>
            </a:xfrm>
            <a:custGeom>
              <a:avLst/>
              <a:gdLst>
                <a:gd name="connsiteX0" fmla="*/ 3265563 w 4659279"/>
                <a:gd name="connsiteY0" fmla="*/ 0 h 4619464"/>
                <a:gd name="connsiteX1" fmla="*/ 3269691 w 4659279"/>
                <a:gd name="connsiteY1" fmla="*/ 19608 h 4619464"/>
                <a:gd name="connsiteX2" fmla="*/ 3273588 w 4659279"/>
                <a:gd name="connsiteY2" fmla="*/ 491202 h 4619464"/>
                <a:gd name="connsiteX3" fmla="*/ 3279064 w 4659279"/>
                <a:gd name="connsiteY3" fmla="*/ 492539 h 4619464"/>
                <a:gd name="connsiteX4" fmla="*/ 3677381 w 4659279"/>
                <a:gd name="connsiteY4" fmla="*/ 654275 h 4619464"/>
                <a:gd name="connsiteX5" fmla="*/ 3803428 w 4659279"/>
                <a:gd name="connsiteY5" fmla="*/ 728759 h 4619464"/>
                <a:gd name="connsiteX6" fmla="*/ 4151559 w 4659279"/>
                <a:gd name="connsiteY6" fmla="*/ 380628 h 4619464"/>
                <a:gd name="connsiteX7" fmla="*/ 4429229 w 4659279"/>
                <a:gd name="connsiteY7" fmla="*/ 380628 h 4619464"/>
                <a:gd name="connsiteX8" fmla="*/ 4659279 w 4659279"/>
                <a:gd name="connsiteY8" fmla="*/ 610678 h 4619464"/>
                <a:gd name="connsiteX9" fmla="*/ 3291049 w 4659279"/>
                <a:gd name="connsiteY9" fmla="*/ 1978908 h 4619464"/>
                <a:gd name="connsiteX10" fmla="*/ 3159094 w 4659279"/>
                <a:gd name="connsiteY10" fmla="*/ 1871121 h 4619464"/>
                <a:gd name="connsiteX11" fmla="*/ 1980639 w 4659279"/>
                <a:gd name="connsiteY11" fmla="*/ 1991222 h 4619464"/>
                <a:gd name="connsiteX12" fmla="*/ 1860538 w 4659279"/>
                <a:gd name="connsiteY12" fmla="*/ 3169678 h 4619464"/>
                <a:gd name="connsiteX13" fmla="*/ 1968324 w 4659279"/>
                <a:gd name="connsiteY13" fmla="*/ 3301632 h 4619464"/>
                <a:gd name="connsiteX14" fmla="*/ 1582148 w 4659279"/>
                <a:gd name="connsiteY14" fmla="*/ 3687808 h 4619464"/>
                <a:gd name="connsiteX15" fmla="*/ 650493 w 4659279"/>
                <a:gd name="connsiteY15" fmla="*/ 4619464 h 4619464"/>
                <a:gd name="connsiteX16" fmla="*/ 420442 w 4659279"/>
                <a:gd name="connsiteY16" fmla="*/ 4389413 h 4619464"/>
                <a:gd name="connsiteX17" fmla="*/ 420442 w 4659279"/>
                <a:gd name="connsiteY17" fmla="*/ 4111743 h 4619464"/>
                <a:gd name="connsiteX18" fmla="*/ 768573 w 4659279"/>
                <a:gd name="connsiteY18" fmla="*/ 3763613 h 4619464"/>
                <a:gd name="connsiteX19" fmla="*/ 694089 w 4659279"/>
                <a:gd name="connsiteY19" fmla="*/ 3637567 h 4619464"/>
                <a:gd name="connsiteX20" fmla="*/ 603112 w 4659279"/>
                <a:gd name="connsiteY20" fmla="*/ 3441549 h 4619464"/>
                <a:gd name="connsiteX21" fmla="*/ 542699 w 4659279"/>
                <a:gd name="connsiteY21" fmla="*/ 3268830 h 4619464"/>
                <a:gd name="connsiteX22" fmla="*/ 16180 w 4659279"/>
                <a:gd name="connsiteY22" fmla="*/ 3268830 h 4619464"/>
                <a:gd name="connsiteX23" fmla="*/ 0 w 4659279"/>
                <a:gd name="connsiteY23" fmla="*/ 3265564 h 461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59279" h="4619464">
                  <a:moveTo>
                    <a:pt x="3265563" y="0"/>
                  </a:moveTo>
                  <a:lnTo>
                    <a:pt x="3269691" y="19608"/>
                  </a:lnTo>
                  <a:lnTo>
                    <a:pt x="3273588" y="491202"/>
                  </a:lnTo>
                  <a:lnTo>
                    <a:pt x="3279064" y="492539"/>
                  </a:lnTo>
                  <a:cubicBezTo>
                    <a:pt x="3415675" y="532972"/>
                    <a:pt x="3549145" y="586885"/>
                    <a:pt x="3677381" y="654275"/>
                  </a:cubicBezTo>
                  <a:lnTo>
                    <a:pt x="3803428" y="728759"/>
                  </a:lnTo>
                  <a:lnTo>
                    <a:pt x="4151559" y="380628"/>
                  </a:lnTo>
                  <a:cubicBezTo>
                    <a:pt x="4228235" y="303952"/>
                    <a:pt x="4352553" y="303951"/>
                    <a:pt x="4429229" y="380628"/>
                  </a:cubicBezTo>
                  <a:lnTo>
                    <a:pt x="4659279" y="610678"/>
                  </a:lnTo>
                  <a:lnTo>
                    <a:pt x="3291049" y="1978908"/>
                  </a:lnTo>
                  <a:lnTo>
                    <a:pt x="3159094" y="1871121"/>
                  </a:lnTo>
                  <a:cubicBezTo>
                    <a:pt x="2795295" y="1630919"/>
                    <a:pt x="2300909" y="1670953"/>
                    <a:pt x="1980639" y="1991222"/>
                  </a:cubicBezTo>
                  <a:cubicBezTo>
                    <a:pt x="1660369" y="2311492"/>
                    <a:pt x="1620336" y="2805879"/>
                    <a:pt x="1860538" y="3169678"/>
                  </a:cubicBezTo>
                  <a:lnTo>
                    <a:pt x="1968324" y="3301632"/>
                  </a:lnTo>
                  <a:lnTo>
                    <a:pt x="1582148" y="3687808"/>
                  </a:lnTo>
                  <a:lnTo>
                    <a:pt x="650493" y="4619464"/>
                  </a:lnTo>
                  <a:lnTo>
                    <a:pt x="420442" y="4389413"/>
                  </a:lnTo>
                  <a:cubicBezTo>
                    <a:pt x="343767" y="4312737"/>
                    <a:pt x="343767" y="4188419"/>
                    <a:pt x="420442" y="4111743"/>
                  </a:cubicBezTo>
                  <a:lnTo>
                    <a:pt x="768573" y="3763613"/>
                  </a:lnTo>
                  <a:lnTo>
                    <a:pt x="694089" y="3637567"/>
                  </a:lnTo>
                  <a:cubicBezTo>
                    <a:pt x="660394" y="3573449"/>
                    <a:pt x="630068" y="3508023"/>
                    <a:pt x="603112" y="3441549"/>
                  </a:cubicBezTo>
                  <a:lnTo>
                    <a:pt x="542699" y="3268830"/>
                  </a:lnTo>
                  <a:lnTo>
                    <a:pt x="16180" y="3268830"/>
                  </a:lnTo>
                  <a:lnTo>
                    <a:pt x="0" y="326556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2FDE4438-DAEE-499C-90C9-27B5F7D8B0DD}"/>
                </a:ext>
              </a:extLst>
            </p:cNvPr>
            <p:cNvSpPr>
              <a:spLocks noChangeAspect="1"/>
            </p:cNvSpPr>
            <p:nvPr/>
          </p:nvSpPr>
          <p:spPr>
            <a:xfrm rot="2700000">
              <a:off x="950976" y="1691640"/>
              <a:ext cx="4535564" cy="4532221"/>
            </a:xfrm>
            <a:custGeom>
              <a:avLst/>
              <a:gdLst>
                <a:gd name="connsiteX0" fmla="*/ 0 w 4535564"/>
                <a:gd name="connsiteY0" fmla="*/ 4008786 h 4532221"/>
                <a:gd name="connsiteX1" fmla="*/ 1321361 w 4535564"/>
                <a:gd name="connsiteY1" fmla="*/ 2687425 h 4532221"/>
                <a:gd name="connsiteX2" fmla="*/ 1340159 w 4535564"/>
                <a:gd name="connsiteY2" fmla="*/ 2710437 h 4532221"/>
                <a:gd name="connsiteX3" fmla="*/ 2665644 w 4535564"/>
                <a:gd name="connsiteY3" fmla="*/ 2710437 h 4532221"/>
                <a:gd name="connsiteX4" fmla="*/ 2665644 w 4535564"/>
                <a:gd name="connsiteY4" fmla="*/ 1384951 h 4532221"/>
                <a:gd name="connsiteX5" fmla="*/ 2642632 w 4535564"/>
                <a:gd name="connsiteY5" fmla="*/ 1366154 h 4532221"/>
                <a:gd name="connsiteX6" fmla="*/ 4008786 w 4535564"/>
                <a:gd name="connsiteY6" fmla="*/ 0 h 4532221"/>
                <a:gd name="connsiteX7" fmla="*/ 4334060 w 4535564"/>
                <a:gd name="connsiteY7" fmla="*/ 325274 h 4532221"/>
                <a:gd name="connsiteX8" fmla="*/ 4334061 w 4535564"/>
                <a:gd name="connsiteY8" fmla="*/ 602944 h 4532221"/>
                <a:gd name="connsiteX9" fmla="*/ 3958553 w 4535564"/>
                <a:gd name="connsiteY9" fmla="*/ 978451 h 4532221"/>
                <a:gd name="connsiteX10" fmla="*/ 4046766 w 4535564"/>
                <a:gd name="connsiteY10" fmla="*/ 1168516 h 4532221"/>
                <a:gd name="connsiteX11" fmla="*/ 4117527 w 4535564"/>
                <a:gd name="connsiteY11" fmla="*/ 1370816 h 4532221"/>
                <a:gd name="connsiteX12" fmla="*/ 4144214 w 4535564"/>
                <a:gd name="connsiteY12" fmla="*/ 1480121 h 4532221"/>
                <a:gd name="connsiteX13" fmla="*/ 4535564 w 4535564"/>
                <a:gd name="connsiteY13" fmla="*/ 1480121 h 4532221"/>
                <a:gd name="connsiteX14" fmla="*/ 1483464 w 4535564"/>
                <a:gd name="connsiteY14" fmla="*/ 4532221 h 4532221"/>
                <a:gd name="connsiteX15" fmla="*/ 1480258 w 4535564"/>
                <a:gd name="connsiteY15" fmla="*/ 4144249 h 4532221"/>
                <a:gd name="connsiteX16" fmla="*/ 1370814 w 4535564"/>
                <a:gd name="connsiteY16" fmla="*/ 4117527 h 4532221"/>
                <a:gd name="connsiteX17" fmla="*/ 1168516 w 4535564"/>
                <a:gd name="connsiteY17" fmla="*/ 4046768 h 4532221"/>
                <a:gd name="connsiteX18" fmla="*/ 978450 w 4535564"/>
                <a:gd name="connsiteY18" fmla="*/ 3958553 h 4532221"/>
                <a:gd name="connsiteX19" fmla="*/ 602944 w 4535564"/>
                <a:gd name="connsiteY19" fmla="*/ 4334060 h 4532221"/>
                <a:gd name="connsiteX20" fmla="*/ 325274 w 4535564"/>
                <a:gd name="connsiteY20" fmla="*/ 4334060 h 4532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35564" h="4532221">
                  <a:moveTo>
                    <a:pt x="0" y="4008786"/>
                  </a:moveTo>
                  <a:lnTo>
                    <a:pt x="1321361" y="2687425"/>
                  </a:lnTo>
                  <a:lnTo>
                    <a:pt x="1340159" y="2710437"/>
                  </a:lnTo>
                  <a:cubicBezTo>
                    <a:pt x="1706181" y="3076459"/>
                    <a:pt x="2299622" y="3076459"/>
                    <a:pt x="2665644" y="2710437"/>
                  </a:cubicBezTo>
                  <a:cubicBezTo>
                    <a:pt x="3031667" y="2344414"/>
                    <a:pt x="3031667" y="1750974"/>
                    <a:pt x="2665644" y="1384951"/>
                  </a:cubicBezTo>
                  <a:lnTo>
                    <a:pt x="2642632" y="1366154"/>
                  </a:lnTo>
                  <a:lnTo>
                    <a:pt x="4008786" y="0"/>
                  </a:lnTo>
                  <a:lnTo>
                    <a:pt x="4334060" y="325274"/>
                  </a:lnTo>
                  <a:cubicBezTo>
                    <a:pt x="4410736" y="401950"/>
                    <a:pt x="4410736" y="526269"/>
                    <a:pt x="4334061" y="602944"/>
                  </a:cubicBezTo>
                  <a:lnTo>
                    <a:pt x="3958553" y="978451"/>
                  </a:lnTo>
                  <a:lnTo>
                    <a:pt x="4046766" y="1168516"/>
                  </a:lnTo>
                  <a:cubicBezTo>
                    <a:pt x="4073723" y="1234990"/>
                    <a:pt x="4097309" y="1302510"/>
                    <a:pt x="4117527" y="1370816"/>
                  </a:cubicBezTo>
                  <a:lnTo>
                    <a:pt x="4144214" y="1480121"/>
                  </a:lnTo>
                  <a:lnTo>
                    <a:pt x="4535564" y="1480121"/>
                  </a:lnTo>
                  <a:lnTo>
                    <a:pt x="1483464" y="4532221"/>
                  </a:lnTo>
                  <a:lnTo>
                    <a:pt x="1480258" y="4144249"/>
                  </a:lnTo>
                  <a:lnTo>
                    <a:pt x="1370814" y="4117527"/>
                  </a:lnTo>
                  <a:cubicBezTo>
                    <a:pt x="1302509" y="4097310"/>
                    <a:pt x="1234989" y="4073724"/>
                    <a:pt x="1168516" y="4046768"/>
                  </a:cubicBezTo>
                  <a:lnTo>
                    <a:pt x="978450" y="3958553"/>
                  </a:lnTo>
                  <a:lnTo>
                    <a:pt x="602944" y="4334060"/>
                  </a:lnTo>
                  <a:cubicBezTo>
                    <a:pt x="526268" y="4410736"/>
                    <a:pt x="401950" y="4410736"/>
                    <a:pt x="325274" y="433406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Freeform: Shape 37">
              <a:extLst>
                <a:ext uri="{FF2B5EF4-FFF2-40B4-BE49-F238E27FC236}">
                  <a16:creationId xmlns:a16="http://schemas.microsoft.com/office/drawing/2014/main" id="{EF498029-957A-49A7-9BCB-54618C76165C}"/>
                </a:ext>
              </a:extLst>
            </p:cNvPr>
            <p:cNvSpPr>
              <a:spLocks noChangeAspect="1"/>
            </p:cNvSpPr>
            <p:nvPr/>
          </p:nvSpPr>
          <p:spPr>
            <a:xfrm rot="2700000">
              <a:off x="1517904" y="3529584"/>
              <a:ext cx="3355180" cy="3409677"/>
            </a:xfrm>
            <a:custGeom>
              <a:avLst/>
              <a:gdLst>
                <a:gd name="connsiteX0" fmla="*/ 0 w 3355180"/>
                <a:gd name="connsiteY0" fmla="*/ 3049614 h 3409677"/>
                <a:gd name="connsiteX1" fmla="*/ 3049614 w 3355180"/>
                <a:gd name="connsiteY1" fmla="*/ 0 h 3409677"/>
                <a:gd name="connsiteX2" fmla="*/ 3158837 w 3355180"/>
                <a:gd name="connsiteY2" fmla="*/ 0 h 3409677"/>
                <a:gd name="connsiteX3" fmla="*/ 3355180 w 3355180"/>
                <a:gd name="connsiteY3" fmla="*/ 196342 h 3409677"/>
                <a:gd name="connsiteX4" fmla="*/ 3355180 w 3355180"/>
                <a:gd name="connsiteY4" fmla="*/ 981689 h 3409677"/>
                <a:gd name="connsiteX5" fmla="*/ 3158837 w 3355180"/>
                <a:gd name="connsiteY5" fmla="*/ 1178032 h 3409677"/>
                <a:gd name="connsiteX6" fmla="*/ 2623736 w 3355180"/>
                <a:gd name="connsiteY6" fmla="*/ 1178032 h 3409677"/>
                <a:gd name="connsiteX7" fmla="*/ 2563323 w 3355180"/>
                <a:gd name="connsiteY7" fmla="*/ 1350750 h 3409677"/>
                <a:gd name="connsiteX8" fmla="*/ 2472346 w 3355180"/>
                <a:gd name="connsiteY8" fmla="*/ 1546768 h 3409677"/>
                <a:gd name="connsiteX9" fmla="*/ 2425722 w 3355180"/>
                <a:gd name="connsiteY9" fmla="*/ 1625668 h 3409677"/>
                <a:gd name="connsiteX10" fmla="*/ 2789025 w 3355180"/>
                <a:gd name="connsiteY10" fmla="*/ 1988969 h 3409677"/>
                <a:gd name="connsiteX11" fmla="*/ 2789025 w 3355180"/>
                <a:gd name="connsiteY11" fmla="*/ 2266640 h 3409677"/>
                <a:gd name="connsiteX12" fmla="*/ 2233701 w 3355180"/>
                <a:gd name="connsiteY12" fmla="*/ 2821964 h 3409677"/>
                <a:gd name="connsiteX13" fmla="*/ 1956030 w 3355180"/>
                <a:gd name="connsiteY13" fmla="*/ 2821964 h 3409677"/>
                <a:gd name="connsiteX14" fmla="*/ 1585113 w 3355180"/>
                <a:gd name="connsiteY14" fmla="*/ 2451047 h 3409677"/>
                <a:gd name="connsiteX15" fmla="*/ 1543444 w 3355180"/>
                <a:gd name="connsiteY15" fmla="*/ 2475670 h 3409677"/>
                <a:gd name="connsiteX16" fmla="*/ 1347427 w 3355180"/>
                <a:gd name="connsiteY16" fmla="*/ 2566647 h 3409677"/>
                <a:gd name="connsiteX17" fmla="*/ 1174580 w 3355180"/>
                <a:gd name="connsiteY17" fmla="*/ 2627104 h 3409677"/>
                <a:gd name="connsiteX18" fmla="*/ 1179358 w 3355180"/>
                <a:gd name="connsiteY18" fmla="*/ 3205224 h 3409677"/>
                <a:gd name="connsiteX19" fmla="*/ 984644 w 3355180"/>
                <a:gd name="connsiteY19" fmla="*/ 3403182 h 3409677"/>
                <a:gd name="connsiteX20" fmla="*/ 199325 w 3355180"/>
                <a:gd name="connsiteY20" fmla="*/ 3409671 h 3409677"/>
                <a:gd name="connsiteX21" fmla="*/ 1366 w 3355180"/>
                <a:gd name="connsiteY21" fmla="*/ 3214958 h 340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55180" h="3409677">
                  <a:moveTo>
                    <a:pt x="0" y="3049614"/>
                  </a:moveTo>
                  <a:lnTo>
                    <a:pt x="3049614" y="0"/>
                  </a:lnTo>
                  <a:lnTo>
                    <a:pt x="3158837" y="0"/>
                  </a:lnTo>
                  <a:cubicBezTo>
                    <a:pt x="3267274" y="0"/>
                    <a:pt x="3355180" y="87906"/>
                    <a:pt x="3355180" y="196342"/>
                  </a:cubicBezTo>
                  <a:lnTo>
                    <a:pt x="3355180" y="981689"/>
                  </a:lnTo>
                  <a:cubicBezTo>
                    <a:pt x="3355180" y="1090126"/>
                    <a:pt x="3267274" y="1178032"/>
                    <a:pt x="3158837" y="1178032"/>
                  </a:cubicBezTo>
                  <a:lnTo>
                    <a:pt x="2623736" y="1178032"/>
                  </a:lnTo>
                  <a:lnTo>
                    <a:pt x="2563323" y="1350750"/>
                  </a:lnTo>
                  <a:cubicBezTo>
                    <a:pt x="2536367" y="1417224"/>
                    <a:pt x="2506041" y="1482650"/>
                    <a:pt x="2472346" y="1546768"/>
                  </a:cubicBezTo>
                  <a:lnTo>
                    <a:pt x="2425722" y="1625668"/>
                  </a:lnTo>
                  <a:lnTo>
                    <a:pt x="2789025" y="1988969"/>
                  </a:lnTo>
                  <a:cubicBezTo>
                    <a:pt x="2865701" y="2065646"/>
                    <a:pt x="2865702" y="2189963"/>
                    <a:pt x="2789025" y="2266640"/>
                  </a:cubicBezTo>
                  <a:lnTo>
                    <a:pt x="2233701" y="2821964"/>
                  </a:lnTo>
                  <a:cubicBezTo>
                    <a:pt x="2157024" y="2898641"/>
                    <a:pt x="2032706" y="2898641"/>
                    <a:pt x="1956030" y="2821964"/>
                  </a:cubicBezTo>
                  <a:lnTo>
                    <a:pt x="1585113" y="2451047"/>
                  </a:lnTo>
                  <a:lnTo>
                    <a:pt x="1543444" y="2475670"/>
                  </a:lnTo>
                  <a:cubicBezTo>
                    <a:pt x="1479326" y="2509365"/>
                    <a:pt x="1413900" y="2539691"/>
                    <a:pt x="1347427" y="2566647"/>
                  </a:cubicBezTo>
                  <a:lnTo>
                    <a:pt x="1174580" y="2627104"/>
                  </a:lnTo>
                  <a:lnTo>
                    <a:pt x="1179358" y="3205224"/>
                  </a:lnTo>
                  <a:cubicBezTo>
                    <a:pt x="1180255" y="3313656"/>
                    <a:pt x="1093077" y="3402285"/>
                    <a:pt x="984644" y="3403182"/>
                  </a:cubicBezTo>
                  <a:lnTo>
                    <a:pt x="199325" y="3409671"/>
                  </a:lnTo>
                  <a:cubicBezTo>
                    <a:pt x="90892" y="3410568"/>
                    <a:pt x="2262" y="3323391"/>
                    <a:pt x="1366" y="321495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 name="Text Box 10">
            <a:extLst>
              <a:ext uri="{FF2B5EF4-FFF2-40B4-BE49-F238E27FC236}">
                <a16:creationId xmlns:a16="http://schemas.microsoft.com/office/drawing/2014/main" id="{26B31BFB-B190-40B3-B999-C3DDD857EC1B}"/>
              </a:ext>
            </a:extLst>
          </p:cNvPr>
          <p:cNvSpPr txBox="1">
            <a:spLocks noChangeArrowheads="1"/>
          </p:cNvSpPr>
          <p:nvPr/>
        </p:nvSpPr>
        <p:spPr bwMode="auto">
          <a:xfrm>
            <a:off x="3110574" y="176756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3" name="Text Box 10">
            <a:extLst>
              <a:ext uri="{FF2B5EF4-FFF2-40B4-BE49-F238E27FC236}">
                <a16:creationId xmlns:a16="http://schemas.microsoft.com/office/drawing/2014/main" id="{B1975C74-3924-45A2-BC63-34CC0DB57EBC}"/>
              </a:ext>
            </a:extLst>
          </p:cNvPr>
          <p:cNvSpPr txBox="1">
            <a:spLocks noChangeArrowheads="1"/>
          </p:cNvSpPr>
          <p:nvPr/>
        </p:nvSpPr>
        <p:spPr bwMode="auto">
          <a:xfrm>
            <a:off x="4267200" y="301937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4" name="Text Box 10">
            <a:extLst>
              <a:ext uri="{FF2B5EF4-FFF2-40B4-BE49-F238E27FC236}">
                <a16:creationId xmlns:a16="http://schemas.microsoft.com/office/drawing/2014/main" id="{170AB452-8CA0-4493-B2E3-28A76F514236}"/>
              </a:ext>
            </a:extLst>
          </p:cNvPr>
          <p:cNvSpPr txBox="1">
            <a:spLocks noChangeArrowheads="1"/>
          </p:cNvSpPr>
          <p:nvPr/>
        </p:nvSpPr>
        <p:spPr bwMode="auto">
          <a:xfrm>
            <a:off x="4267200" y="423099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5" name="Text Box 10">
            <a:extLst>
              <a:ext uri="{FF2B5EF4-FFF2-40B4-BE49-F238E27FC236}">
                <a16:creationId xmlns:a16="http://schemas.microsoft.com/office/drawing/2014/main" id="{B78AE2C4-249E-47F7-B88F-90C42FC3EC9C}"/>
              </a:ext>
            </a:extLst>
          </p:cNvPr>
          <p:cNvSpPr txBox="1">
            <a:spLocks noChangeArrowheads="1"/>
          </p:cNvSpPr>
          <p:nvPr/>
        </p:nvSpPr>
        <p:spPr bwMode="auto">
          <a:xfrm>
            <a:off x="3130615" y="54359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 name="TextBox 15">
            <a:extLst>
              <a:ext uri="{FF2B5EF4-FFF2-40B4-BE49-F238E27FC236}">
                <a16:creationId xmlns:a16="http://schemas.microsoft.com/office/drawing/2014/main" id="{D7105DDC-B1DB-4FBB-8672-679DE0E6AE69}"/>
              </a:ext>
            </a:extLst>
          </p:cNvPr>
          <p:cNvSpPr txBox="1"/>
          <p:nvPr/>
        </p:nvSpPr>
        <p:spPr>
          <a:xfrm>
            <a:off x="5622339" y="1726608"/>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7" name="TextBox 16">
            <a:extLst>
              <a:ext uri="{FF2B5EF4-FFF2-40B4-BE49-F238E27FC236}">
                <a16:creationId xmlns:a16="http://schemas.microsoft.com/office/drawing/2014/main" id="{82DD6910-868E-4F38-8F6D-1398C9B2F769}"/>
              </a:ext>
            </a:extLst>
          </p:cNvPr>
          <p:cNvSpPr txBox="1"/>
          <p:nvPr/>
        </p:nvSpPr>
        <p:spPr>
          <a:xfrm>
            <a:off x="6035040" y="2927039"/>
            <a:ext cx="4288321"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8" name="TextBox 17">
            <a:extLst>
              <a:ext uri="{FF2B5EF4-FFF2-40B4-BE49-F238E27FC236}">
                <a16:creationId xmlns:a16="http://schemas.microsoft.com/office/drawing/2014/main" id="{A085F7ED-04FC-4972-A908-B25275289638}"/>
              </a:ext>
            </a:extLst>
          </p:cNvPr>
          <p:cNvSpPr txBox="1"/>
          <p:nvPr/>
        </p:nvSpPr>
        <p:spPr>
          <a:xfrm>
            <a:off x="6035040" y="4144753"/>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9" name="TextBox 18">
            <a:extLst>
              <a:ext uri="{FF2B5EF4-FFF2-40B4-BE49-F238E27FC236}">
                <a16:creationId xmlns:a16="http://schemas.microsoft.com/office/drawing/2014/main" id="{2F14FE0B-E0DC-4AC7-ACEE-A54ACCE4C285}"/>
              </a:ext>
            </a:extLst>
          </p:cNvPr>
          <p:cNvSpPr txBox="1"/>
          <p:nvPr/>
        </p:nvSpPr>
        <p:spPr>
          <a:xfrm>
            <a:off x="5623560" y="5370696"/>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grpSp>
        <p:nvGrpSpPr>
          <p:cNvPr id="20" name="Group 349">
            <a:extLst>
              <a:ext uri="{FF2B5EF4-FFF2-40B4-BE49-F238E27FC236}">
                <a16:creationId xmlns:a16="http://schemas.microsoft.com/office/drawing/2014/main" id="{9D0675EC-DDF6-4A36-BFCD-E5DFB5F055CA}"/>
              </a:ext>
            </a:extLst>
          </p:cNvPr>
          <p:cNvGrpSpPr>
            <a:grpSpLocks noChangeAspect="1"/>
          </p:cNvGrpSpPr>
          <p:nvPr/>
        </p:nvGrpSpPr>
        <p:grpSpPr>
          <a:xfrm>
            <a:off x="10104120" y="3228907"/>
            <a:ext cx="361868" cy="365760"/>
            <a:chOff x="2163763" y="2366963"/>
            <a:chExt cx="442913" cy="447676"/>
          </a:xfrm>
          <a:solidFill>
            <a:schemeClr val="bg1"/>
          </a:solidFill>
        </p:grpSpPr>
        <p:sp>
          <p:nvSpPr>
            <p:cNvPr id="21" name="Freeform 312">
              <a:extLst>
                <a:ext uri="{FF2B5EF4-FFF2-40B4-BE49-F238E27FC236}">
                  <a16:creationId xmlns:a16="http://schemas.microsoft.com/office/drawing/2014/main" id="{12B607F0-DE21-4E9E-B189-CF140EB573AC}"/>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313">
              <a:extLst>
                <a:ext uri="{FF2B5EF4-FFF2-40B4-BE49-F238E27FC236}">
                  <a16:creationId xmlns:a16="http://schemas.microsoft.com/office/drawing/2014/main" id="{B56481B2-06A6-4745-A38D-6D26C68D7A3F}"/>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314">
              <a:extLst>
                <a:ext uri="{FF2B5EF4-FFF2-40B4-BE49-F238E27FC236}">
                  <a16:creationId xmlns:a16="http://schemas.microsoft.com/office/drawing/2014/main" id="{4DA0F084-940F-4ECB-8567-D1F8865D4AB9}"/>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315">
              <a:extLst>
                <a:ext uri="{FF2B5EF4-FFF2-40B4-BE49-F238E27FC236}">
                  <a16:creationId xmlns:a16="http://schemas.microsoft.com/office/drawing/2014/main" id="{115226E8-F745-4415-AE3C-8663F7D783B1}"/>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0" name="Freeform 223">
            <a:extLst>
              <a:ext uri="{FF2B5EF4-FFF2-40B4-BE49-F238E27FC236}">
                <a16:creationId xmlns:a16="http://schemas.microsoft.com/office/drawing/2014/main" id="{1017108F-08C8-4159-B507-5849687C1A0A}"/>
              </a:ext>
            </a:extLst>
          </p:cNvPr>
          <p:cNvSpPr>
            <a:spLocks noChangeAspect="1" noEditPoints="1"/>
          </p:cNvSpPr>
          <p:nvPr/>
        </p:nvSpPr>
        <p:spPr bwMode="auto">
          <a:xfrm>
            <a:off x="10149840" y="4445763"/>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131">
            <a:extLst>
              <a:ext uri="{FF2B5EF4-FFF2-40B4-BE49-F238E27FC236}">
                <a16:creationId xmlns:a16="http://schemas.microsoft.com/office/drawing/2014/main" id="{3532D680-BBC6-4561-8C22-6D921A280967}"/>
              </a:ext>
            </a:extLst>
          </p:cNvPr>
          <p:cNvSpPr>
            <a:spLocks noChangeAspect="1" noEditPoints="1"/>
          </p:cNvSpPr>
          <p:nvPr/>
        </p:nvSpPr>
        <p:spPr bwMode="auto">
          <a:xfrm>
            <a:off x="10149840" y="5672564"/>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101">
            <a:extLst>
              <a:ext uri="{FF2B5EF4-FFF2-40B4-BE49-F238E27FC236}">
                <a16:creationId xmlns:a16="http://schemas.microsoft.com/office/drawing/2014/main" id="{AAFC7B4B-17A5-4A9A-9307-9AFADD2A85D5}"/>
              </a:ext>
            </a:extLst>
          </p:cNvPr>
          <p:cNvSpPr>
            <a:spLocks noChangeAspect="1" noEditPoints="1"/>
          </p:cNvSpPr>
          <p:nvPr/>
        </p:nvSpPr>
        <p:spPr bwMode="auto">
          <a:xfrm>
            <a:off x="10058400" y="1987254"/>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TextBox 35">
            <a:extLst>
              <a:ext uri="{FF2B5EF4-FFF2-40B4-BE49-F238E27FC236}">
                <a16:creationId xmlns:a16="http://schemas.microsoft.com/office/drawing/2014/main" id="{CE4FF3D6-0020-435C-AF50-CA592154046E}"/>
              </a:ext>
            </a:extLst>
          </p:cNvPr>
          <p:cNvSpPr txBox="1"/>
          <p:nvPr/>
        </p:nvSpPr>
        <p:spPr>
          <a:xfrm>
            <a:off x="2679004" y="3588868"/>
            <a:ext cx="1542587" cy="87716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endParaRPr lang="en-US" sz="15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298118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1000" fill="hold"/>
                                        <p:tgtEl>
                                          <p:spTgt spid="28"/>
                                        </p:tgtEl>
                                        <p:attrNameLst>
                                          <p:attrName>ppt_w</p:attrName>
                                        </p:attrNameLst>
                                      </p:cBhvr>
                                      <p:tavLst>
                                        <p:tav tm="0">
                                          <p:val>
                                            <p:fltVal val="0"/>
                                          </p:val>
                                        </p:tav>
                                        <p:tav tm="100000">
                                          <p:val>
                                            <p:strVal val="#ppt_w"/>
                                          </p:val>
                                        </p:tav>
                                      </p:tavLst>
                                    </p:anim>
                                    <p:anim calcmode="lin" valueType="num">
                                      <p:cBhvr>
                                        <p:cTn id="12" dur="1000" fill="hold"/>
                                        <p:tgtEl>
                                          <p:spTgt spid="28"/>
                                        </p:tgtEl>
                                        <p:attrNameLst>
                                          <p:attrName>ppt_h</p:attrName>
                                        </p:attrNameLst>
                                      </p:cBhvr>
                                      <p:tavLst>
                                        <p:tav tm="0">
                                          <p:val>
                                            <p:fltVal val="0"/>
                                          </p:val>
                                        </p:tav>
                                        <p:tav tm="100000">
                                          <p:val>
                                            <p:strVal val="#ppt_h"/>
                                          </p:val>
                                        </p:tav>
                                      </p:tavLst>
                                    </p:anim>
                                    <p:anim calcmode="lin" valueType="num">
                                      <p:cBhvr>
                                        <p:cTn id="13" dur="1000" fill="hold"/>
                                        <p:tgtEl>
                                          <p:spTgt spid="28"/>
                                        </p:tgtEl>
                                        <p:attrNameLst>
                                          <p:attrName>style.rotation</p:attrName>
                                        </p:attrNameLst>
                                      </p:cBhvr>
                                      <p:tavLst>
                                        <p:tav tm="0">
                                          <p:val>
                                            <p:fltVal val="90"/>
                                          </p:val>
                                        </p:tav>
                                        <p:tav tm="100000">
                                          <p:val>
                                            <p:fltVal val="0"/>
                                          </p:val>
                                        </p:tav>
                                      </p:tavLst>
                                    </p:anim>
                                    <p:animEffect transition="in" filter="fade">
                                      <p:cBhvr>
                                        <p:cTn id="14" dur="1000"/>
                                        <p:tgtEl>
                                          <p:spTgt spid="2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Effect transition="in" filter="fade">
                                      <p:cBhvr>
                                        <p:cTn id="19" dur="1000"/>
                                        <p:tgtEl>
                                          <p:spTgt spid="3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1500"/>
                                        <p:tgtEl>
                                          <p:spTgt spid="25"/>
                                        </p:tgtEl>
                                      </p:cBhvr>
                                    </p:animEffect>
                                  </p:childTnLst>
                                </p:cTn>
                              </p:par>
                              <p:par>
                                <p:cTn id="30" presetID="22" presetClass="entr" presetSubtype="8" fill="hold" grpId="0" nodeType="with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000"/>
                                        <p:tgtEl>
                                          <p:spTgt spid="16"/>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childTnLst>
                          </p:cTn>
                        </p:par>
                        <p:par>
                          <p:cTn id="39" fill="hold">
                            <p:stCondLst>
                              <p:cond delay="4000"/>
                            </p:stCondLst>
                            <p:childTnLst>
                              <p:par>
                                <p:cTn id="40" presetID="53" presetClass="entr" presetSubtype="16" fill="hold" grpId="0"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childTnLst>
                          </p:cTn>
                        </p:par>
                        <p:par>
                          <p:cTn id="45" fill="hold">
                            <p:stCondLst>
                              <p:cond delay="4500"/>
                            </p:stCondLst>
                            <p:childTnLst>
                              <p:par>
                                <p:cTn id="46" presetID="22" presetClass="entr" presetSubtype="8"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Effect transition="in" filter="wipe(left)">
                                      <p:cBhvr>
                                        <p:cTn id="48" dur="1500"/>
                                        <p:tgtEl>
                                          <p:spTgt spid="24"/>
                                        </p:tgtEl>
                                      </p:cBhvr>
                                    </p:animEffect>
                                  </p:childTnLst>
                                </p:cTn>
                              </p:par>
                              <p:par>
                                <p:cTn id="49" presetID="22" presetClass="entr" presetSubtype="8" fill="hold" grpId="0" nodeType="withEffect">
                                  <p:stCondLst>
                                    <p:cond delay="500"/>
                                  </p:stCondLst>
                                  <p:childTnLst>
                                    <p:set>
                                      <p:cBhvr>
                                        <p:cTn id="50" dur="1" fill="hold">
                                          <p:stCondLst>
                                            <p:cond delay="0"/>
                                          </p:stCondLst>
                                        </p:cTn>
                                        <p:tgtEl>
                                          <p:spTgt spid="17"/>
                                        </p:tgtEl>
                                        <p:attrNameLst>
                                          <p:attrName>style.visibility</p:attrName>
                                        </p:attrNameLst>
                                      </p:cBhvr>
                                      <p:to>
                                        <p:strVal val="visible"/>
                                      </p:to>
                                    </p:set>
                                    <p:animEffect transition="in" filter="wipe(left)">
                                      <p:cBhvr>
                                        <p:cTn id="51" dur="1000"/>
                                        <p:tgtEl>
                                          <p:spTgt spid="17"/>
                                        </p:tgtEl>
                                      </p:cBhvr>
                                    </p:animEffect>
                                  </p:childTnLst>
                                </p:cTn>
                              </p:par>
                            </p:childTnLst>
                          </p:cTn>
                        </p:par>
                        <p:par>
                          <p:cTn id="52" fill="hold">
                            <p:stCondLst>
                              <p:cond delay="6000"/>
                            </p:stCondLst>
                            <p:childTnLst>
                              <p:par>
                                <p:cTn id="53" presetID="53" presetClass="entr" presetSubtype="16" fill="hold" nodeType="after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p:cTn id="55" dur="500" fill="hold"/>
                                        <p:tgtEl>
                                          <p:spTgt spid="20"/>
                                        </p:tgtEl>
                                        <p:attrNameLst>
                                          <p:attrName>ppt_w</p:attrName>
                                        </p:attrNameLst>
                                      </p:cBhvr>
                                      <p:tavLst>
                                        <p:tav tm="0">
                                          <p:val>
                                            <p:fltVal val="0"/>
                                          </p:val>
                                        </p:tav>
                                        <p:tav tm="100000">
                                          <p:val>
                                            <p:strVal val="#ppt_w"/>
                                          </p:val>
                                        </p:tav>
                                      </p:tavLst>
                                    </p:anim>
                                    <p:anim calcmode="lin" valueType="num">
                                      <p:cBhvr>
                                        <p:cTn id="56" dur="500" fill="hold"/>
                                        <p:tgtEl>
                                          <p:spTgt spid="20"/>
                                        </p:tgtEl>
                                        <p:attrNameLst>
                                          <p:attrName>ppt_h</p:attrName>
                                        </p:attrNameLst>
                                      </p:cBhvr>
                                      <p:tavLst>
                                        <p:tav tm="0">
                                          <p:val>
                                            <p:fltVal val="0"/>
                                          </p:val>
                                        </p:tav>
                                        <p:tav tm="100000">
                                          <p:val>
                                            <p:strVal val="#ppt_h"/>
                                          </p:val>
                                        </p:tav>
                                      </p:tavLst>
                                    </p:anim>
                                    <p:animEffect transition="in" filter="fade">
                                      <p:cBhvr>
                                        <p:cTn id="57" dur="500"/>
                                        <p:tgtEl>
                                          <p:spTgt spid="20"/>
                                        </p:tgtEl>
                                      </p:cBhvr>
                                    </p:animEffect>
                                  </p:childTnLst>
                                </p:cTn>
                              </p:par>
                            </p:childTnLst>
                          </p:cTn>
                        </p:par>
                        <p:par>
                          <p:cTn id="58" fill="hold">
                            <p:stCondLst>
                              <p:cond delay="6500"/>
                            </p:stCondLst>
                            <p:childTnLst>
                              <p:par>
                                <p:cTn id="59" presetID="53" presetClass="entr" presetSubtype="16"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500" fill="hold"/>
                                        <p:tgtEl>
                                          <p:spTgt spid="14"/>
                                        </p:tgtEl>
                                        <p:attrNameLst>
                                          <p:attrName>ppt_w</p:attrName>
                                        </p:attrNameLst>
                                      </p:cBhvr>
                                      <p:tavLst>
                                        <p:tav tm="0">
                                          <p:val>
                                            <p:fltVal val="0"/>
                                          </p:val>
                                        </p:tav>
                                        <p:tav tm="100000">
                                          <p:val>
                                            <p:strVal val="#ppt_w"/>
                                          </p:val>
                                        </p:tav>
                                      </p:tavLst>
                                    </p:anim>
                                    <p:anim calcmode="lin" valueType="num">
                                      <p:cBhvr>
                                        <p:cTn id="62" dur="500" fill="hold"/>
                                        <p:tgtEl>
                                          <p:spTgt spid="14"/>
                                        </p:tgtEl>
                                        <p:attrNameLst>
                                          <p:attrName>ppt_h</p:attrName>
                                        </p:attrNameLst>
                                      </p:cBhvr>
                                      <p:tavLst>
                                        <p:tav tm="0">
                                          <p:val>
                                            <p:fltVal val="0"/>
                                          </p:val>
                                        </p:tav>
                                        <p:tav tm="100000">
                                          <p:val>
                                            <p:strVal val="#ppt_h"/>
                                          </p:val>
                                        </p:tav>
                                      </p:tavLst>
                                    </p:anim>
                                    <p:animEffect transition="in" filter="fade">
                                      <p:cBhvr>
                                        <p:cTn id="63" dur="500"/>
                                        <p:tgtEl>
                                          <p:spTgt spid="14"/>
                                        </p:tgtEl>
                                      </p:cBhvr>
                                    </p:animEffect>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Effect transition="in" filter="wipe(left)">
                                      <p:cBhvr>
                                        <p:cTn id="67" dur="1500"/>
                                        <p:tgtEl>
                                          <p:spTgt spid="26"/>
                                        </p:tgtEl>
                                      </p:cBhvr>
                                    </p:animEffect>
                                  </p:childTnLst>
                                </p:cTn>
                              </p:par>
                              <p:par>
                                <p:cTn id="68" presetID="22" presetClass="entr" presetSubtype="8" fill="hold" grpId="0" nodeType="withEffect">
                                  <p:stCondLst>
                                    <p:cond delay="500"/>
                                  </p:stCondLst>
                                  <p:childTnLst>
                                    <p:set>
                                      <p:cBhvr>
                                        <p:cTn id="69" dur="1" fill="hold">
                                          <p:stCondLst>
                                            <p:cond delay="0"/>
                                          </p:stCondLst>
                                        </p:cTn>
                                        <p:tgtEl>
                                          <p:spTgt spid="18"/>
                                        </p:tgtEl>
                                        <p:attrNameLst>
                                          <p:attrName>style.visibility</p:attrName>
                                        </p:attrNameLst>
                                      </p:cBhvr>
                                      <p:to>
                                        <p:strVal val="visible"/>
                                      </p:to>
                                    </p:set>
                                    <p:animEffect transition="in" filter="wipe(left)">
                                      <p:cBhvr>
                                        <p:cTn id="70" dur="1000"/>
                                        <p:tgtEl>
                                          <p:spTgt spid="18"/>
                                        </p:tgtEl>
                                      </p:cBhvr>
                                    </p:animEffect>
                                  </p:childTnLst>
                                </p:cTn>
                              </p:par>
                            </p:childTnLst>
                          </p:cTn>
                        </p:par>
                        <p:par>
                          <p:cTn id="71" fill="hold">
                            <p:stCondLst>
                              <p:cond delay="8500"/>
                            </p:stCondLst>
                            <p:childTnLst>
                              <p:par>
                                <p:cTn id="72" presetID="53" presetClass="entr" presetSubtype="16"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p:cTn id="74" dur="500" fill="hold"/>
                                        <p:tgtEl>
                                          <p:spTgt spid="30"/>
                                        </p:tgtEl>
                                        <p:attrNameLst>
                                          <p:attrName>ppt_w</p:attrName>
                                        </p:attrNameLst>
                                      </p:cBhvr>
                                      <p:tavLst>
                                        <p:tav tm="0">
                                          <p:val>
                                            <p:fltVal val="0"/>
                                          </p:val>
                                        </p:tav>
                                        <p:tav tm="100000">
                                          <p:val>
                                            <p:strVal val="#ppt_w"/>
                                          </p:val>
                                        </p:tav>
                                      </p:tavLst>
                                    </p:anim>
                                    <p:anim calcmode="lin" valueType="num">
                                      <p:cBhvr>
                                        <p:cTn id="75" dur="500" fill="hold"/>
                                        <p:tgtEl>
                                          <p:spTgt spid="30"/>
                                        </p:tgtEl>
                                        <p:attrNameLst>
                                          <p:attrName>ppt_h</p:attrName>
                                        </p:attrNameLst>
                                      </p:cBhvr>
                                      <p:tavLst>
                                        <p:tav tm="0">
                                          <p:val>
                                            <p:fltVal val="0"/>
                                          </p:val>
                                        </p:tav>
                                        <p:tav tm="100000">
                                          <p:val>
                                            <p:strVal val="#ppt_h"/>
                                          </p:val>
                                        </p:tav>
                                      </p:tavLst>
                                    </p:anim>
                                    <p:animEffect transition="in" filter="fade">
                                      <p:cBhvr>
                                        <p:cTn id="76" dur="500"/>
                                        <p:tgtEl>
                                          <p:spTgt spid="30"/>
                                        </p:tgtEl>
                                      </p:cBhvr>
                                    </p:animEffect>
                                  </p:childTnLst>
                                </p:cTn>
                              </p:par>
                            </p:childTnLst>
                          </p:cTn>
                        </p:par>
                        <p:par>
                          <p:cTn id="77" fill="hold">
                            <p:stCondLst>
                              <p:cond delay="9000"/>
                            </p:stCondLst>
                            <p:childTnLst>
                              <p:par>
                                <p:cTn id="78" presetID="53" presetClass="entr" presetSubtype="16" fill="hold" grpId="0"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p:cTn id="80" dur="500" fill="hold"/>
                                        <p:tgtEl>
                                          <p:spTgt spid="15"/>
                                        </p:tgtEl>
                                        <p:attrNameLst>
                                          <p:attrName>ppt_w</p:attrName>
                                        </p:attrNameLst>
                                      </p:cBhvr>
                                      <p:tavLst>
                                        <p:tav tm="0">
                                          <p:val>
                                            <p:fltVal val="0"/>
                                          </p:val>
                                        </p:tav>
                                        <p:tav tm="100000">
                                          <p:val>
                                            <p:strVal val="#ppt_w"/>
                                          </p:val>
                                        </p:tav>
                                      </p:tavLst>
                                    </p:anim>
                                    <p:anim calcmode="lin" valueType="num">
                                      <p:cBhvr>
                                        <p:cTn id="81" dur="500" fill="hold"/>
                                        <p:tgtEl>
                                          <p:spTgt spid="15"/>
                                        </p:tgtEl>
                                        <p:attrNameLst>
                                          <p:attrName>ppt_h</p:attrName>
                                        </p:attrNameLst>
                                      </p:cBhvr>
                                      <p:tavLst>
                                        <p:tav tm="0">
                                          <p:val>
                                            <p:fltVal val="0"/>
                                          </p:val>
                                        </p:tav>
                                        <p:tav tm="100000">
                                          <p:val>
                                            <p:strVal val="#ppt_h"/>
                                          </p:val>
                                        </p:tav>
                                      </p:tavLst>
                                    </p:anim>
                                    <p:animEffect transition="in" filter="fade">
                                      <p:cBhvr>
                                        <p:cTn id="82" dur="500"/>
                                        <p:tgtEl>
                                          <p:spTgt spid="15"/>
                                        </p:tgtEl>
                                      </p:cBhvr>
                                    </p:animEffect>
                                  </p:childTnLst>
                                </p:cTn>
                              </p:par>
                            </p:childTnLst>
                          </p:cTn>
                        </p:par>
                        <p:par>
                          <p:cTn id="83" fill="hold">
                            <p:stCondLst>
                              <p:cond delay="9500"/>
                            </p:stCondLst>
                            <p:childTnLst>
                              <p:par>
                                <p:cTn id="84" presetID="22" presetClass="entr" presetSubtype="8" fill="hold" grpId="0" nodeType="afterEffect">
                                  <p:stCondLst>
                                    <p:cond delay="0"/>
                                  </p:stCondLst>
                                  <p:childTnLst>
                                    <p:set>
                                      <p:cBhvr>
                                        <p:cTn id="85" dur="1" fill="hold">
                                          <p:stCondLst>
                                            <p:cond delay="0"/>
                                          </p:stCondLst>
                                        </p:cTn>
                                        <p:tgtEl>
                                          <p:spTgt spid="27"/>
                                        </p:tgtEl>
                                        <p:attrNameLst>
                                          <p:attrName>style.visibility</p:attrName>
                                        </p:attrNameLst>
                                      </p:cBhvr>
                                      <p:to>
                                        <p:strVal val="visible"/>
                                      </p:to>
                                    </p:set>
                                    <p:animEffect transition="in" filter="wipe(left)">
                                      <p:cBhvr>
                                        <p:cTn id="86" dur="1500"/>
                                        <p:tgtEl>
                                          <p:spTgt spid="27"/>
                                        </p:tgtEl>
                                      </p:cBhvr>
                                    </p:animEffect>
                                  </p:childTnLst>
                                </p:cTn>
                              </p:par>
                              <p:par>
                                <p:cTn id="87" presetID="22" presetClass="entr" presetSubtype="8" fill="hold" grpId="0" nodeType="withEffect">
                                  <p:stCondLst>
                                    <p:cond delay="500"/>
                                  </p:stCondLst>
                                  <p:childTnLst>
                                    <p:set>
                                      <p:cBhvr>
                                        <p:cTn id="88" dur="1" fill="hold">
                                          <p:stCondLst>
                                            <p:cond delay="0"/>
                                          </p:stCondLst>
                                        </p:cTn>
                                        <p:tgtEl>
                                          <p:spTgt spid="19"/>
                                        </p:tgtEl>
                                        <p:attrNameLst>
                                          <p:attrName>style.visibility</p:attrName>
                                        </p:attrNameLst>
                                      </p:cBhvr>
                                      <p:to>
                                        <p:strVal val="visible"/>
                                      </p:to>
                                    </p:set>
                                    <p:animEffect transition="in" filter="wipe(left)">
                                      <p:cBhvr>
                                        <p:cTn id="89" dur="1000"/>
                                        <p:tgtEl>
                                          <p:spTgt spid="19"/>
                                        </p:tgtEl>
                                      </p:cBhvr>
                                    </p:animEffect>
                                  </p:childTnLst>
                                </p:cTn>
                              </p:par>
                            </p:childTnLst>
                          </p:cTn>
                        </p:par>
                        <p:par>
                          <p:cTn id="90" fill="hold">
                            <p:stCondLst>
                              <p:cond delay="11000"/>
                            </p:stCondLst>
                            <p:childTnLst>
                              <p:par>
                                <p:cTn id="91" presetID="53" presetClass="entr" presetSubtype="16" fill="hold" grpId="0" nodeType="afterEffect">
                                  <p:stCondLst>
                                    <p:cond delay="0"/>
                                  </p:stCondLst>
                                  <p:childTnLst>
                                    <p:set>
                                      <p:cBhvr>
                                        <p:cTn id="92" dur="1" fill="hold">
                                          <p:stCondLst>
                                            <p:cond delay="0"/>
                                          </p:stCondLst>
                                        </p:cTn>
                                        <p:tgtEl>
                                          <p:spTgt spid="32"/>
                                        </p:tgtEl>
                                        <p:attrNameLst>
                                          <p:attrName>style.visibility</p:attrName>
                                        </p:attrNameLst>
                                      </p:cBhvr>
                                      <p:to>
                                        <p:strVal val="visible"/>
                                      </p:to>
                                    </p:set>
                                    <p:anim calcmode="lin" valueType="num">
                                      <p:cBhvr>
                                        <p:cTn id="93" dur="500" fill="hold"/>
                                        <p:tgtEl>
                                          <p:spTgt spid="32"/>
                                        </p:tgtEl>
                                        <p:attrNameLst>
                                          <p:attrName>ppt_w</p:attrName>
                                        </p:attrNameLst>
                                      </p:cBhvr>
                                      <p:tavLst>
                                        <p:tav tm="0">
                                          <p:val>
                                            <p:fltVal val="0"/>
                                          </p:val>
                                        </p:tav>
                                        <p:tav tm="100000">
                                          <p:val>
                                            <p:strVal val="#ppt_w"/>
                                          </p:val>
                                        </p:tav>
                                      </p:tavLst>
                                    </p:anim>
                                    <p:anim calcmode="lin" valueType="num">
                                      <p:cBhvr>
                                        <p:cTn id="94" dur="500" fill="hold"/>
                                        <p:tgtEl>
                                          <p:spTgt spid="32"/>
                                        </p:tgtEl>
                                        <p:attrNameLst>
                                          <p:attrName>ppt_h</p:attrName>
                                        </p:attrNameLst>
                                      </p:cBhvr>
                                      <p:tavLst>
                                        <p:tav tm="0">
                                          <p:val>
                                            <p:fltVal val="0"/>
                                          </p:val>
                                        </p:tav>
                                        <p:tav tm="100000">
                                          <p:val>
                                            <p:strVal val="#ppt_h"/>
                                          </p:val>
                                        </p:tav>
                                      </p:tavLst>
                                    </p:anim>
                                    <p:animEffect transition="in" filter="fade">
                                      <p:cBhvr>
                                        <p:cTn id="9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37" grpId="0"/>
      <p:bldP spid="12" grpId="0"/>
      <p:bldP spid="13" grpId="0"/>
      <p:bldP spid="14" grpId="0"/>
      <p:bldP spid="15" grpId="0"/>
      <p:bldP spid="16" grpId="0"/>
      <p:bldP spid="17" grpId="0"/>
      <p:bldP spid="18" grpId="0"/>
      <p:bldP spid="19" grpId="0"/>
      <p:bldP spid="30" grpId="0" animBg="1"/>
      <p:bldP spid="32" grpId="0" animBg="1"/>
      <p:bldP spid="34" grpId="0" animBg="1"/>
      <p:bldP spid="36"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EC6E1572-7521-4A5F-9BDE-4ED0DDA0B6C6}"/>
              </a:ext>
            </a:extLst>
          </p:cNvPr>
          <p:cNvSpPr txBox="1"/>
          <p:nvPr/>
        </p:nvSpPr>
        <p:spPr>
          <a:xfrm>
            <a:off x="762000" y="3440430"/>
            <a:ext cx="2438400" cy="1969770"/>
          </a:xfrm>
          <a:prstGeom prst="rect">
            <a:avLst/>
          </a:prstGeom>
          <a:noFill/>
        </p:spPr>
        <p:txBody>
          <a:bodyPr wrap="square" rtlCol="0">
            <a:spAutoFit/>
          </a:bodyPr>
          <a:lstStyle/>
          <a:p>
            <a:pPr algn="ctr"/>
            <a:r>
              <a:rPr lang="en-US" sz="1400" dirty="0">
                <a:solidFill>
                  <a:srgbClr val="E76C0F"/>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5" name="Freeform: Shape 14">
            <a:extLst>
              <a:ext uri="{FF2B5EF4-FFF2-40B4-BE49-F238E27FC236}">
                <a16:creationId xmlns:a16="http://schemas.microsoft.com/office/drawing/2014/main" id="{CE3B47E8-EAAF-4D6A-AB0E-FC2822AD0D8C}"/>
              </a:ext>
            </a:extLst>
          </p:cNvPr>
          <p:cNvSpPr>
            <a:spLocks noChangeAspect="1"/>
          </p:cNvSpPr>
          <p:nvPr/>
        </p:nvSpPr>
        <p:spPr>
          <a:xfrm>
            <a:off x="1097078" y="6835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Box 15">
            <a:extLst>
              <a:ext uri="{FF2B5EF4-FFF2-40B4-BE49-F238E27FC236}">
                <a16:creationId xmlns:a16="http://schemas.microsoft.com/office/drawing/2014/main" id="{25518B3F-9851-4D32-A16C-A17A656BFF90}"/>
              </a:ext>
            </a:extLst>
          </p:cNvPr>
          <p:cNvSpPr txBox="1"/>
          <p:nvPr/>
        </p:nvSpPr>
        <p:spPr>
          <a:xfrm>
            <a:off x="1174650" y="13998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B74DDC92-9870-408C-A815-70EE7147FEC1}"/>
              </a:ext>
            </a:extLst>
          </p:cNvPr>
          <p:cNvSpPr txBox="1"/>
          <p:nvPr/>
        </p:nvSpPr>
        <p:spPr>
          <a:xfrm>
            <a:off x="1536192" y="9259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$2,149</a:t>
            </a:r>
          </a:p>
        </p:txBody>
      </p:sp>
      <p:sp>
        <p:nvSpPr>
          <p:cNvPr id="22" name="TextBox 21">
            <a:extLst>
              <a:ext uri="{FF2B5EF4-FFF2-40B4-BE49-F238E27FC236}">
                <a16:creationId xmlns:a16="http://schemas.microsoft.com/office/drawing/2014/main" id="{DFF1C831-D353-48AE-A744-20CE1490145E}"/>
              </a:ext>
            </a:extLst>
          </p:cNvPr>
          <p:cNvSpPr txBox="1"/>
          <p:nvPr/>
        </p:nvSpPr>
        <p:spPr>
          <a:xfrm>
            <a:off x="3505200" y="3897630"/>
            <a:ext cx="2438400" cy="1969770"/>
          </a:xfrm>
          <a:prstGeom prst="rect">
            <a:avLst/>
          </a:prstGeom>
          <a:noFill/>
        </p:spPr>
        <p:txBody>
          <a:bodyPr wrap="square" rtlCol="0">
            <a:spAutoFit/>
          </a:bodyPr>
          <a:lstStyle/>
          <a:p>
            <a:pPr algn="ctr"/>
            <a:r>
              <a:rPr lang="en-US" sz="1400" dirty="0">
                <a:solidFill>
                  <a:srgbClr val="E44A25"/>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4" name="Freeform: Shape 23">
            <a:extLst>
              <a:ext uri="{FF2B5EF4-FFF2-40B4-BE49-F238E27FC236}">
                <a16:creationId xmlns:a16="http://schemas.microsoft.com/office/drawing/2014/main" id="{69C028C8-6E30-4C66-915B-2DBAD1E834FB}"/>
              </a:ext>
            </a:extLst>
          </p:cNvPr>
          <p:cNvSpPr>
            <a:spLocks noChangeAspect="1"/>
          </p:cNvSpPr>
          <p:nvPr/>
        </p:nvSpPr>
        <p:spPr>
          <a:xfrm>
            <a:off x="3840278" y="11407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1DDB2874-0E53-4963-BF89-56E6B5486BBA}"/>
              </a:ext>
            </a:extLst>
          </p:cNvPr>
          <p:cNvSpPr txBox="1"/>
          <p:nvPr/>
        </p:nvSpPr>
        <p:spPr>
          <a:xfrm>
            <a:off x="3917850" y="18570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41AADB7B-0197-4CB8-A58F-7671C58A1832}"/>
              </a:ext>
            </a:extLst>
          </p:cNvPr>
          <p:cNvSpPr txBox="1"/>
          <p:nvPr/>
        </p:nvSpPr>
        <p:spPr>
          <a:xfrm>
            <a:off x="4290872" y="13831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$3,416</a:t>
            </a:r>
          </a:p>
        </p:txBody>
      </p:sp>
      <p:sp>
        <p:nvSpPr>
          <p:cNvPr id="28" name="TextBox 27">
            <a:extLst>
              <a:ext uri="{FF2B5EF4-FFF2-40B4-BE49-F238E27FC236}">
                <a16:creationId xmlns:a16="http://schemas.microsoft.com/office/drawing/2014/main" id="{06DEF22D-577D-42EB-BFBB-28C326D5B8B2}"/>
              </a:ext>
            </a:extLst>
          </p:cNvPr>
          <p:cNvSpPr txBox="1"/>
          <p:nvPr/>
        </p:nvSpPr>
        <p:spPr>
          <a:xfrm>
            <a:off x="6248400" y="4352579"/>
            <a:ext cx="2438400" cy="1969770"/>
          </a:xfrm>
          <a:prstGeom prst="rect">
            <a:avLst/>
          </a:prstGeom>
          <a:noFill/>
        </p:spPr>
        <p:txBody>
          <a:bodyPr wrap="square" rtlCol="0">
            <a:spAutoFit/>
          </a:bodyPr>
          <a:lstStyle/>
          <a:p>
            <a:pPr algn="ctr"/>
            <a:r>
              <a:rPr lang="en-US" sz="1400" dirty="0">
                <a:solidFill>
                  <a:srgbClr val="CF3510"/>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Freeform: Shape 29">
            <a:extLst>
              <a:ext uri="{FF2B5EF4-FFF2-40B4-BE49-F238E27FC236}">
                <a16:creationId xmlns:a16="http://schemas.microsoft.com/office/drawing/2014/main" id="{886977F2-4AD8-4D5F-B377-A1E73DB4B7E7}"/>
              </a:ext>
            </a:extLst>
          </p:cNvPr>
          <p:cNvSpPr>
            <a:spLocks noChangeAspect="1"/>
          </p:cNvSpPr>
          <p:nvPr/>
        </p:nvSpPr>
        <p:spPr>
          <a:xfrm>
            <a:off x="6583478" y="1595723"/>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77F3D7E5-4F28-4ADB-8333-C110DFB476B8}"/>
              </a:ext>
            </a:extLst>
          </p:cNvPr>
          <p:cNvSpPr txBox="1"/>
          <p:nvPr/>
        </p:nvSpPr>
        <p:spPr>
          <a:xfrm>
            <a:off x="6661050" y="2312003"/>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D8681FF7-C2B6-49EE-93A4-9E2EDE872FE7}"/>
              </a:ext>
            </a:extLst>
          </p:cNvPr>
          <p:cNvSpPr txBox="1"/>
          <p:nvPr/>
        </p:nvSpPr>
        <p:spPr>
          <a:xfrm>
            <a:off x="7034072" y="1838074"/>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$1,843</a:t>
            </a:r>
          </a:p>
        </p:txBody>
      </p:sp>
      <p:sp>
        <p:nvSpPr>
          <p:cNvPr id="34" name="TextBox 33">
            <a:extLst>
              <a:ext uri="{FF2B5EF4-FFF2-40B4-BE49-F238E27FC236}">
                <a16:creationId xmlns:a16="http://schemas.microsoft.com/office/drawing/2014/main" id="{687EF9AF-D075-462D-A19D-D2F8EB66E1E3}"/>
              </a:ext>
            </a:extLst>
          </p:cNvPr>
          <p:cNvSpPr txBox="1"/>
          <p:nvPr/>
        </p:nvSpPr>
        <p:spPr>
          <a:xfrm>
            <a:off x="8991600" y="4812030"/>
            <a:ext cx="2438400" cy="1969770"/>
          </a:xfrm>
          <a:prstGeom prst="rect">
            <a:avLst/>
          </a:prstGeom>
          <a:noFill/>
        </p:spPr>
        <p:txBody>
          <a:bodyPr wrap="square" rtlCol="0">
            <a:spAutoFit/>
          </a:bodyPr>
          <a:lstStyle/>
          <a:p>
            <a:pPr algn="ctr"/>
            <a:r>
              <a:rPr lang="en-US" sz="1400" dirty="0">
                <a:solidFill>
                  <a:srgbClr val="BF2500"/>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Freeform: Shape 35">
            <a:extLst>
              <a:ext uri="{FF2B5EF4-FFF2-40B4-BE49-F238E27FC236}">
                <a16:creationId xmlns:a16="http://schemas.microsoft.com/office/drawing/2014/main" id="{A8C2D3F4-817A-43A1-901F-4BDBFB27FBE3}"/>
              </a:ext>
            </a:extLst>
          </p:cNvPr>
          <p:cNvSpPr>
            <a:spLocks noChangeAspect="1"/>
          </p:cNvSpPr>
          <p:nvPr/>
        </p:nvSpPr>
        <p:spPr>
          <a:xfrm>
            <a:off x="9326678" y="20551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EEF741F6-5C2D-4D3F-8458-81AC1E607FD3}"/>
              </a:ext>
            </a:extLst>
          </p:cNvPr>
          <p:cNvSpPr txBox="1"/>
          <p:nvPr/>
        </p:nvSpPr>
        <p:spPr>
          <a:xfrm>
            <a:off x="9404250" y="27714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8" name="TextBox 37">
            <a:extLst>
              <a:ext uri="{FF2B5EF4-FFF2-40B4-BE49-F238E27FC236}">
                <a16:creationId xmlns:a16="http://schemas.microsoft.com/office/drawing/2014/main" id="{27F2ED04-47B0-4D4D-89C5-CF429E036136}"/>
              </a:ext>
            </a:extLst>
          </p:cNvPr>
          <p:cNvSpPr txBox="1"/>
          <p:nvPr/>
        </p:nvSpPr>
        <p:spPr>
          <a:xfrm>
            <a:off x="9774936" y="2312003"/>
            <a:ext cx="914400"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$2,382</a:t>
            </a:r>
          </a:p>
        </p:txBody>
      </p:sp>
      <p:sp>
        <p:nvSpPr>
          <p:cNvPr id="39" name="TextBox 38">
            <a:extLst>
              <a:ext uri="{FF2B5EF4-FFF2-40B4-BE49-F238E27FC236}">
                <a16:creationId xmlns:a16="http://schemas.microsoft.com/office/drawing/2014/main" id="{CEC0E006-8100-4F11-A0C2-24DD7A1E75A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234355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right)">
                                      <p:cBhvr>
                                        <p:cTn id="7" dur="1000"/>
                                        <p:tgtEl>
                                          <p:spTgt spid="39"/>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1000" fill="hold"/>
                                        <p:tgtEl>
                                          <p:spTgt spid="15"/>
                                        </p:tgtEl>
                                        <p:attrNameLst>
                                          <p:attrName>ppt_w</p:attrName>
                                        </p:attrNameLst>
                                      </p:cBhvr>
                                      <p:tavLst>
                                        <p:tav tm="0">
                                          <p:val>
                                            <p:fltVal val="0"/>
                                          </p:val>
                                        </p:tav>
                                        <p:tav tm="100000">
                                          <p:val>
                                            <p:strVal val="#ppt_w"/>
                                          </p:val>
                                        </p:tav>
                                      </p:tavLst>
                                    </p:anim>
                                    <p:anim calcmode="lin" valueType="num">
                                      <p:cBhvr>
                                        <p:cTn id="12" dur="1000" fill="hold"/>
                                        <p:tgtEl>
                                          <p:spTgt spid="15"/>
                                        </p:tgtEl>
                                        <p:attrNameLst>
                                          <p:attrName>ppt_h</p:attrName>
                                        </p:attrNameLst>
                                      </p:cBhvr>
                                      <p:tavLst>
                                        <p:tav tm="0">
                                          <p:val>
                                            <p:fltVal val="0"/>
                                          </p:val>
                                        </p:tav>
                                        <p:tav tm="100000">
                                          <p:val>
                                            <p:strVal val="#ppt_h"/>
                                          </p:val>
                                        </p:tav>
                                      </p:tavLst>
                                    </p:anim>
                                    <p:anim calcmode="lin" valueType="num">
                                      <p:cBhvr>
                                        <p:cTn id="13" dur="1000" fill="hold"/>
                                        <p:tgtEl>
                                          <p:spTgt spid="15"/>
                                        </p:tgtEl>
                                        <p:attrNameLst>
                                          <p:attrName>style.rotation</p:attrName>
                                        </p:attrNameLst>
                                      </p:cBhvr>
                                      <p:tavLst>
                                        <p:tav tm="0">
                                          <p:val>
                                            <p:fltVal val="90"/>
                                          </p:val>
                                        </p:tav>
                                        <p:tav tm="100000">
                                          <p:val>
                                            <p:fltVal val="0"/>
                                          </p:val>
                                        </p:tav>
                                      </p:tavLst>
                                    </p:anim>
                                    <p:animEffect transition="in" filter="fade">
                                      <p:cBhvr>
                                        <p:cTn id="14" dur="1000"/>
                                        <p:tgtEl>
                                          <p:spTgt spid="15"/>
                                        </p:tgtEl>
                                      </p:cBhvr>
                                    </p:animEffect>
                                  </p:childTnLst>
                                </p:cTn>
                              </p:par>
                            </p:childTnLst>
                          </p:cTn>
                        </p:par>
                        <p:par>
                          <p:cTn id="15" fill="hold">
                            <p:stCondLst>
                              <p:cond delay="2000"/>
                            </p:stCondLst>
                            <p:childTnLst>
                              <p:par>
                                <p:cTn id="16" presetID="53" presetClass="entr" presetSubtype="16"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1000" fill="hold"/>
                                        <p:tgtEl>
                                          <p:spTgt spid="19"/>
                                        </p:tgtEl>
                                        <p:attrNameLst>
                                          <p:attrName>ppt_w</p:attrName>
                                        </p:attrNameLst>
                                      </p:cBhvr>
                                      <p:tavLst>
                                        <p:tav tm="0">
                                          <p:val>
                                            <p:fltVal val="0"/>
                                          </p:val>
                                        </p:tav>
                                        <p:tav tm="100000">
                                          <p:val>
                                            <p:strVal val="#ppt_w"/>
                                          </p:val>
                                        </p:tav>
                                      </p:tavLst>
                                    </p:anim>
                                    <p:anim calcmode="lin" valueType="num">
                                      <p:cBhvr>
                                        <p:cTn id="19" dur="1000" fill="hold"/>
                                        <p:tgtEl>
                                          <p:spTgt spid="19"/>
                                        </p:tgtEl>
                                        <p:attrNameLst>
                                          <p:attrName>ppt_h</p:attrName>
                                        </p:attrNameLst>
                                      </p:cBhvr>
                                      <p:tavLst>
                                        <p:tav tm="0">
                                          <p:val>
                                            <p:fltVal val="0"/>
                                          </p:val>
                                        </p:tav>
                                        <p:tav tm="100000">
                                          <p:val>
                                            <p:strVal val="#ppt_h"/>
                                          </p:val>
                                        </p:tav>
                                      </p:tavLst>
                                    </p:anim>
                                    <p:animEffect transition="in" filter="fade">
                                      <p:cBhvr>
                                        <p:cTn id="20" dur="1000"/>
                                        <p:tgtEl>
                                          <p:spTgt spid="19"/>
                                        </p:tgtEl>
                                      </p:cBhvr>
                                    </p:animEffect>
                                  </p:childTnLst>
                                </p:cTn>
                              </p:par>
                              <p:par>
                                <p:cTn id="21" presetID="47" presetClass="entr" presetSubtype="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1000"/>
                                        <p:tgtEl>
                                          <p:spTgt spid="16"/>
                                        </p:tgtEl>
                                      </p:cBhvr>
                                    </p:animEffect>
                                    <p:anim calcmode="lin" valueType="num">
                                      <p:cBhvr>
                                        <p:cTn id="24" dur="1000" fill="hold"/>
                                        <p:tgtEl>
                                          <p:spTgt spid="16"/>
                                        </p:tgtEl>
                                        <p:attrNameLst>
                                          <p:attrName>ppt_x</p:attrName>
                                        </p:attrNameLst>
                                      </p:cBhvr>
                                      <p:tavLst>
                                        <p:tav tm="0">
                                          <p:val>
                                            <p:strVal val="#ppt_x"/>
                                          </p:val>
                                        </p:tav>
                                        <p:tav tm="100000">
                                          <p:val>
                                            <p:strVal val="#ppt_x"/>
                                          </p:val>
                                        </p:tav>
                                      </p:tavLst>
                                    </p:anim>
                                    <p:anim calcmode="lin" valueType="num">
                                      <p:cBhvr>
                                        <p:cTn id="25" dur="1000" fill="hold"/>
                                        <p:tgtEl>
                                          <p:spTgt spid="16"/>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1000"/>
                                        <p:tgtEl>
                                          <p:spTgt spid="18"/>
                                        </p:tgtEl>
                                      </p:cBhvr>
                                    </p:animEffect>
                                    <p:anim calcmode="lin" valueType="num">
                                      <p:cBhvr>
                                        <p:cTn id="30" dur="1000" fill="hold"/>
                                        <p:tgtEl>
                                          <p:spTgt spid="18"/>
                                        </p:tgtEl>
                                        <p:attrNameLst>
                                          <p:attrName>ppt_x</p:attrName>
                                        </p:attrNameLst>
                                      </p:cBhvr>
                                      <p:tavLst>
                                        <p:tav tm="0">
                                          <p:val>
                                            <p:strVal val="#ppt_x"/>
                                          </p:val>
                                        </p:tav>
                                        <p:tav tm="100000">
                                          <p:val>
                                            <p:strVal val="#ppt_x"/>
                                          </p:val>
                                        </p:tav>
                                      </p:tavLst>
                                    </p:anim>
                                    <p:anim calcmode="lin" valueType="num">
                                      <p:cBhvr>
                                        <p:cTn id="31" dur="1000" fill="hold"/>
                                        <p:tgtEl>
                                          <p:spTgt spid="18"/>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31" presetClass="entr" presetSubtype="0" fill="hold" grpId="0" nodeType="afterEffect">
                                  <p:stCondLst>
                                    <p:cond delay="0"/>
                                  </p:stCondLst>
                                  <p:childTnLst>
                                    <p:set>
                                      <p:cBhvr>
                                        <p:cTn id="34" dur="1" fill="hold">
                                          <p:stCondLst>
                                            <p:cond delay="0"/>
                                          </p:stCondLst>
                                        </p:cTn>
                                        <p:tgtEl>
                                          <p:spTgt spid="24"/>
                                        </p:tgtEl>
                                        <p:attrNameLst>
                                          <p:attrName>style.visibility</p:attrName>
                                        </p:attrNameLst>
                                      </p:cBhvr>
                                      <p:to>
                                        <p:strVal val="visible"/>
                                      </p:to>
                                    </p:set>
                                    <p:anim calcmode="lin" valueType="num">
                                      <p:cBhvr>
                                        <p:cTn id="35" dur="1000" fill="hold"/>
                                        <p:tgtEl>
                                          <p:spTgt spid="24"/>
                                        </p:tgtEl>
                                        <p:attrNameLst>
                                          <p:attrName>ppt_w</p:attrName>
                                        </p:attrNameLst>
                                      </p:cBhvr>
                                      <p:tavLst>
                                        <p:tav tm="0">
                                          <p:val>
                                            <p:fltVal val="0"/>
                                          </p:val>
                                        </p:tav>
                                        <p:tav tm="100000">
                                          <p:val>
                                            <p:strVal val="#ppt_w"/>
                                          </p:val>
                                        </p:tav>
                                      </p:tavLst>
                                    </p:anim>
                                    <p:anim calcmode="lin" valueType="num">
                                      <p:cBhvr>
                                        <p:cTn id="36" dur="1000" fill="hold"/>
                                        <p:tgtEl>
                                          <p:spTgt spid="24"/>
                                        </p:tgtEl>
                                        <p:attrNameLst>
                                          <p:attrName>ppt_h</p:attrName>
                                        </p:attrNameLst>
                                      </p:cBhvr>
                                      <p:tavLst>
                                        <p:tav tm="0">
                                          <p:val>
                                            <p:fltVal val="0"/>
                                          </p:val>
                                        </p:tav>
                                        <p:tav tm="100000">
                                          <p:val>
                                            <p:strVal val="#ppt_h"/>
                                          </p:val>
                                        </p:tav>
                                      </p:tavLst>
                                    </p:anim>
                                    <p:anim calcmode="lin" valueType="num">
                                      <p:cBhvr>
                                        <p:cTn id="37" dur="1000" fill="hold"/>
                                        <p:tgtEl>
                                          <p:spTgt spid="24"/>
                                        </p:tgtEl>
                                        <p:attrNameLst>
                                          <p:attrName>style.rotation</p:attrName>
                                        </p:attrNameLst>
                                      </p:cBhvr>
                                      <p:tavLst>
                                        <p:tav tm="0">
                                          <p:val>
                                            <p:fltVal val="90"/>
                                          </p:val>
                                        </p:tav>
                                        <p:tav tm="100000">
                                          <p:val>
                                            <p:fltVal val="0"/>
                                          </p:val>
                                        </p:tav>
                                      </p:tavLst>
                                    </p:anim>
                                    <p:animEffect transition="in" filter="fade">
                                      <p:cBhvr>
                                        <p:cTn id="38" dur="1000"/>
                                        <p:tgtEl>
                                          <p:spTgt spid="24"/>
                                        </p:tgtEl>
                                      </p:cBhvr>
                                    </p:animEffect>
                                  </p:childTnLst>
                                </p:cTn>
                              </p:par>
                            </p:childTnLst>
                          </p:cTn>
                        </p:par>
                        <p:par>
                          <p:cTn id="39" fill="hold">
                            <p:stCondLst>
                              <p:cond delay="5000"/>
                            </p:stCondLst>
                            <p:childTnLst>
                              <p:par>
                                <p:cTn id="40" presetID="53" presetClass="entr" presetSubtype="16" fill="hold" grpId="0" nodeType="after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p:cTn id="42" dur="1000" fill="hold"/>
                                        <p:tgtEl>
                                          <p:spTgt spid="26"/>
                                        </p:tgtEl>
                                        <p:attrNameLst>
                                          <p:attrName>ppt_w</p:attrName>
                                        </p:attrNameLst>
                                      </p:cBhvr>
                                      <p:tavLst>
                                        <p:tav tm="0">
                                          <p:val>
                                            <p:fltVal val="0"/>
                                          </p:val>
                                        </p:tav>
                                        <p:tav tm="100000">
                                          <p:val>
                                            <p:strVal val="#ppt_w"/>
                                          </p:val>
                                        </p:tav>
                                      </p:tavLst>
                                    </p:anim>
                                    <p:anim calcmode="lin" valueType="num">
                                      <p:cBhvr>
                                        <p:cTn id="43" dur="1000" fill="hold"/>
                                        <p:tgtEl>
                                          <p:spTgt spid="26"/>
                                        </p:tgtEl>
                                        <p:attrNameLst>
                                          <p:attrName>ppt_h</p:attrName>
                                        </p:attrNameLst>
                                      </p:cBhvr>
                                      <p:tavLst>
                                        <p:tav tm="0">
                                          <p:val>
                                            <p:fltVal val="0"/>
                                          </p:val>
                                        </p:tav>
                                        <p:tav tm="100000">
                                          <p:val>
                                            <p:strVal val="#ppt_h"/>
                                          </p:val>
                                        </p:tav>
                                      </p:tavLst>
                                    </p:anim>
                                    <p:animEffect transition="in" filter="fade">
                                      <p:cBhvr>
                                        <p:cTn id="44" dur="1000"/>
                                        <p:tgtEl>
                                          <p:spTgt spid="26"/>
                                        </p:tgtEl>
                                      </p:cBhvr>
                                    </p:animEffect>
                                  </p:childTnLst>
                                </p:cTn>
                              </p:par>
                              <p:par>
                                <p:cTn id="45" presetID="42" presetClass="entr" presetSubtype="0"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42" presetClass="entr" presetSubtype="0"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1000"/>
                                        <p:tgtEl>
                                          <p:spTgt spid="22"/>
                                        </p:tgtEl>
                                      </p:cBhvr>
                                    </p:animEffect>
                                    <p:anim calcmode="lin" valueType="num">
                                      <p:cBhvr>
                                        <p:cTn id="54" dur="1000" fill="hold"/>
                                        <p:tgtEl>
                                          <p:spTgt spid="22"/>
                                        </p:tgtEl>
                                        <p:attrNameLst>
                                          <p:attrName>ppt_x</p:attrName>
                                        </p:attrNameLst>
                                      </p:cBhvr>
                                      <p:tavLst>
                                        <p:tav tm="0">
                                          <p:val>
                                            <p:strVal val="#ppt_x"/>
                                          </p:val>
                                        </p:tav>
                                        <p:tav tm="100000">
                                          <p:val>
                                            <p:strVal val="#ppt_x"/>
                                          </p:val>
                                        </p:tav>
                                      </p:tavLst>
                                    </p:anim>
                                    <p:anim calcmode="lin" valueType="num">
                                      <p:cBhvr>
                                        <p:cTn id="55" dur="1000" fill="hold"/>
                                        <p:tgtEl>
                                          <p:spTgt spid="22"/>
                                        </p:tgtEl>
                                        <p:attrNameLst>
                                          <p:attrName>ppt_y</p:attrName>
                                        </p:attrNameLst>
                                      </p:cBhvr>
                                      <p:tavLst>
                                        <p:tav tm="0">
                                          <p:val>
                                            <p:strVal val="#ppt_y+.1"/>
                                          </p:val>
                                        </p:tav>
                                        <p:tav tm="100000">
                                          <p:val>
                                            <p:strVal val="#ppt_y"/>
                                          </p:val>
                                        </p:tav>
                                      </p:tavLst>
                                    </p:anim>
                                  </p:childTnLst>
                                </p:cTn>
                              </p:par>
                            </p:childTnLst>
                          </p:cTn>
                        </p:par>
                        <p:par>
                          <p:cTn id="56" fill="hold">
                            <p:stCondLst>
                              <p:cond delay="7000"/>
                            </p:stCondLst>
                            <p:childTnLst>
                              <p:par>
                                <p:cTn id="57" presetID="31"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1000" fill="hold"/>
                                        <p:tgtEl>
                                          <p:spTgt spid="30"/>
                                        </p:tgtEl>
                                        <p:attrNameLst>
                                          <p:attrName>ppt_w</p:attrName>
                                        </p:attrNameLst>
                                      </p:cBhvr>
                                      <p:tavLst>
                                        <p:tav tm="0">
                                          <p:val>
                                            <p:fltVal val="0"/>
                                          </p:val>
                                        </p:tav>
                                        <p:tav tm="100000">
                                          <p:val>
                                            <p:strVal val="#ppt_w"/>
                                          </p:val>
                                        </p:tav>
                                      </p:tavLst>
                                    </p:anim>
                                    <p:anim calcmode="lin" valueType="num">
                                      <p:cBhvr>
                                        <p:cTn id="60" dur="1000" fill="hold"/>
                                        <p:tgtEl>
                                          <p:spTgt spid="30"/>
                                        </p:tgtEl>
                                        <p:attrNameLst>
                                          <p:attrName>ppt_h</p:attrName>
                                        </p:attrNameLst>
                                      </p:cBhvr>
                                      <p:tavLst>
                                        <p:tav tm="0">
                                          <p:val>
                                            <p:fltVal val="0"/>
                                          </p:val>
                                        </p:tav>
                                        <p:tav tm="100000">
                                          <p:val>
                                            <p:strVal val="#ppt_h"/>
                                          </p:val>
                                        </p:tav>
                                      </p:tavLst>
                                    </p:anim>
                                    <p:anim calcmode="lin" valueType="num">
                                      <p:cBhvr>
                                        <p:cTn id="61" dur="1000" fill="hold"/>
                                        <p:tgtEl>
                                          <p:spTgt spid="30"/>
                                        </p:tgtEl>
                                        <p:attrNameLst>
                                          <p:attrName>style.rotation</p:attrName>
                                        </p:attrNameLst>
                                      </p:cBhvr>
                                      <p:tavLst>
                                        <p:tav tm="0">
                                          <p:val>
                                            <p:fltVal val="90"/>
                                          </p:val>
                                        </p:tav>
                                        <p:tav tm="100000">
                                          <p:val>
                                            <p:fltVal val="0"/>
                                          </p:val>
                                        </p:tav>
                                      </p:tavLst>
                                    </p:anim>
                                    <p:animEffect transition="in" filter="fade">
                                      <p:cBhvr>
                                        <p:cTn id="62" dur="1000"/>
                                        <p:tgtEl>
                                          <p:spTgt spid="30"/>
                                        </p:tgtEl>
                                      </p:cBhvr>
                                    </p:animEffect>
                                  </p:childTnLst>
                                </p:cTn>
                              </p:par>
                            </p:childTnLst>
                          </p:cTn>
                        </p:par>
                        <p:par>
                          <p:cTn id="63" fill="hold">
                            <p:stCondLst>
                              <p:cond delay="8000"/>
                            </p:stCondLst>
                            <p:childTnLst>
                              <p:par>
                                <p:cTn id="64" presetID="53" presetClass="entr" presetSubtype="16" fill="hold" grpId="0" nodeType="afterEffect">
                                  <p:stCondLst>
                                    <p:cond delay="0"/>
                                  </p:stCondLst>
                                  <p:childTnLst>
                                    <p:set>
                                      <p:cBhvr>
                                        <p:cTn id="65" dur="1" fill="hold">
                                          <p:stCondLst>
                                            <p:cond delay="0"/>
                                          </p:stCondLst>
                                        </p:cTn>
                                        <p:tgtEl>
                                          <p:spTgt spid="32"/>
                                        </p:tgtEl>
                                        <p:attrNameLst>
                                          <p:attrName>style.visibility</p:attrName>
                                        </p:attrNameLst>
                                      </p:cBhvr>
                                      <p:to>
                                        <p:strVal val="visible"/>
                                      </p:to>
                                    </p:set>
                                    <p:anim calcmode="lin" valueType="num">
                                      <p:cBhvr>
                                        <p:cTn id="66" dur="1000" fill="hold"/>
                                        <p:tgtEl>
                                          <p:spTgt spid="32"/>
                                        </p:tgtEl>
                                        <p:attrNameLst>
                                          <p:attrName>ppt_w</p:attrName>
                                        </p:attrNameLst>
                                      </p:cBhvr>
                                      <p:tavLst>
                                        <p:tav tm="0">
                                          <p:val>
                                            <p:fltVal val="0"/>
                                          </p:val>
                                        </p:tav>
                                        <p:tav tm="100000">
                                          <p:val>
                                            <p:strVal val="#ppt_w"/>
                                          </p:val>
                                        </p:tav>
                                      </p:tavLst>
                                    </p:anim>
                                    <p:anim calcmode="lin" valueType="num">
                                      <p:cBhvr>
                                        <p:cTn id="67" dur="1000" fill="hold"/>
                                        <p:tgtEl>
                                          <p:spTgt spid="32"/>
                                        </p:tgtEl>
                                        <p:attrNameLst>
                                          <p:attrName>ppt_h</p:attrName>
                                        </p:attrNameLst>
                                      </p:cBhvr>
                                      <p:tavLst>
                                        <p:tav tm="0">
                                          <p:val>
                                            <p:fltVal val="0"/>
                                          </p:val>
                                        </p:tav>
                                        <p:tav tm="100000">
                                          <p:val>
                                            <p:strVal val="#ppt_h"/>
                                          </p:val>
                                        </p:tav>
                                      </p:tavLst>
                                    </p:anim>
                                    <p:animEffect transition="in" filter="fade">
                                      <p:cBhvr>
                                        <p:cTn id="68" dur="1000"/>
                                        <p:tgtEl>
                                          <p:spTgt spid="32"/>
                                        </p:tgtEl>
                                      </p:cBhvr>
                                    </p:animEffect>
                                  </p:childTnLst>
                                </p:cTn>
                              </p:par>
                              <p:par>
                                <p:cTn id="69" presetID="42" presetClass="entr" presetSubtype="0" fill="hold" grpId="0" nodeType="with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fade">
                                      <p:cBhvr>
                                        <p:cTn id="71" dur="1000"/>
                                        <p:tgtEl>
                                          <p:spTgt spid="31"/>
                                        </p:tgtEl>
                                      </p:cBhvr>
                                    </p:animEffect>
                                    <p:anim calcmode="lin" valueType="num">
                                      <p:cBhvr>
                                        <p:cTn id="72" dur="1000" fill="hold"/>
                                        <p:tgtEl>
                                          <p:spTgt spid="31"/>
                                        </p:tgtEl>
                                        <p:attrNameLst>
                                          <p:attrName>ppt_x</p:attrName>
                                        </p:attrNameLst>
                                      </p:cBhvr>
                                      <p:tavLst>
                                        <p:tav tm="0">
                                          <p:val>
                                            <p:strVal val="#ppt_x"/>
                                          </p:val>
                                        </p:tav>
                                        <p:tav tm="100000">
                                          <p:val>
                                            <p:strVal val="#ppt_x"/>
                                          </p:val>
                                        </p:tav>
                                      </p:tavLst>
                                    </p:anim>
                                    <p:anim calcmode="lin" valueType="num">
                                      <p:cBhvr>
                                        <p:cTn id="73" dur="1000" fill="hold"/>
                                        <p:tgtEl>
                                          <p:spTgt spid="31"/>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42" presetClass="entr" presetSubtype="0" fill="hold" grpId="0" nodeType="afterEffect">
                                  <p:stCondLst>
                                    <p:cond delay="0"/>
                                  </p:stCondLst>
                                  <p:childTnLst>
                                    <p:set>
                                      <p:cBhvr>
                                        <p:cTn id="76" dur="1" fill="hold">
                                          <p:stCondLst>
                                            <p:cond delay="0"/>
                                          </p:stCondLst>
                                        </p:cTn>
                                        <p:tgtEl>
                                          <p:spTgt spid="28"/>
                                        </p:tgtEl>
                                        <p:attrNameLst>
                                          <p:attrName>style.visibility</p:attrName>
                                        </p:attrNameLst>
                                      </p:cBhvr>
                                      <p:to>
                                        <p:strVal val="visible"/>
                                      </p:to>
                                    </p:set>
                                    <p:animEffect transition="in" filter="fade">
                                      <p:cBhvr>
                                        <p:cTn id="77" dur="1000"/>
                                        <p:tgtEl>
                                          <p:spTgt spid="28"/>
                                        </p:tgtEl>
                                      </p:cBhvr>
                                    </p:animEffect>
                                    <p:anim calcmode="lin" valueType="num">
                                      <p:cBhvr>
                                        <p:cTn id="78" dur="1000" fill="hold"/>
                                        <p:tgtEl>
                                          <p:spTgt spid="28"/>
                                        </p:tgtEl>
                                        <p:attrNameLst>
                                          <p:attrName>ppt_x</p:attrName>
                                        </p:attrNameLst>
                                      </p:cBhvr>
                                      <p:tavLst>
                                        <p:tav tm="0">
                                          <p:val>
                                            <p:strVal val="#ppt_x"/>
                                          </p:val>
                                        </p:tav>
                                        <p:tav tm="100000">
                                          <p:val>
                                            <p:strVal val="#ppt_x"/>
                                          </p:val>
                                        </p:tav>
                                      </p:tavLst>
                                    </p:anim>
                                    <p:anim calcmode="lin" valueType="num">
                                      <p:cBhvr>
                                        <p:cTn id="79" dur="1000" fill="hold"/>
                                        <p:tgtEl>
                                          <p:spTgt spid="28"/>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31" presetClass="entr" presetSubtype="0" fill="hold" grpId="0" nodeType="afterEffect">
                                  <p:stCondLst>
                                    <p:cond delay="0"/>
                                  </p:stCondLst>
                                  <p:childTnLst>
                                    <p:set>
                                      <p:cBhvr>
                                        <p:cTn id="82" dur="1" fill="hold">
                                          <p:stCondLst>
                                            <p:cond delay="0"/>
                                          </p:stCondLst>
                                        </p:cTn>
                                        <p:tgtEl>
                                          <p:spTgt spid="36"/>
                                        </p:tgtEl>
                                        <p:attrNameLst>
                                          <p:attrName>style.visibility</p:attrName>
                                        </p:attrNameLst>
                                      </p:cBhvr>
                                      <p:to>
                                        <p:strVal val="visible"/>
                                      </p:to>
                                    </p:set>
                                    <p:anim calcmode="lin" valueType="num">
                                      <p:cBhvr>
                                        <p:cTn id="83" dur="1000" fill="hold"/>
                                        <p:tgtEl>
                                          <p:spTgt spid="36"/>
                                        </p:tgtEl>
                                        <p:attrNameLst>
                                          <p:attrName>ppt_w</p:attrName>
                                        </p:attrNameLst>
                                      </p:cBhvr>
                                      <p:tavLst>
                                        <p:tav tm="0">
                                          <p:val>
                                            <p:fltVal val="0"/>
                                          </p:val>
                                        </p:tav>
                                        <p:tav tm="100000">
                                          <p:val>
                                            <p:strVal val="#ppt_w"/>
                                          </p:val>
                                        </p:tav>
                                      </p:tavLst>
                                    </p:anim>
                                    <p:anim calcmode="lin" valueType="num">
                                      <p:cBhvr>
                                        <p:cTn id="84" dur="1000" fill="hold"/>
                                        <p:tgtEl>
                                          <p:spTgt spid="36"/>
                                        </p:tgtEl>
                                        <p:attrNameLst>
                                          <p:attrName>ppt_h</p:attrName>
                                        </p:attrNameLst>
                                      </p:cBhvr>
                                      <p:tavLst>
                                        <p:tav tm="0">
                                          <p:val>
                                            <p:fltVal val="0"/>
                                          </p:val>
                                        </p:tav>
                                        <p:tav tm="100000">
                                          <p:val>
                                            <p:strVal val="#ppt_h"/>
                                          </p:val>
                                        </p:tav>
                                      </p:tavLst>
                                    </p:anim>
                                    <p:anim calcmode="lin" valueType="num">
                                      <p:cBhvr>
                                        <p:cTn id="85" dur="1000" fill="hold"/>
                                        <p:tgtEl>
                                          <p:spTgt spid="36"/>
                                        </p:tgtEl>
                                        <p:attrNameLst>
                                          <p:attrName>style.rotation</p:attrName>
                                        </p:attrNameLst>
                                      </p:cBhvr>
                                      <p:tavLst>
                                        <p:tav tm="0">
                                          <p:val>
                                            <p:fltVal val="90"/>
                                          </p:val>
                                        </p:tav>
                                        <p:tav tm="100000">
                                          <p:val>
                                            <p:fltVal val="0"/>
                                          </p:val>
                                        </p:tav>
                                      </p:tavLst>
                                    </p:anim>
                                    <p:animEffect transition="in" filter="fade">
                                      <p:cBhvr>
                                        <p:cTn id="86" dur="1000"/>
                                        <p:tgtEl>
                                          <p:spTgt spid="36"/>
                                        </p:tgtEl>
                                      </p:cBhvr>
                                    </p:animEffect>
                                  </p:childTnLst>
                                </p:cTn>
                              </p:par>
                            </p:childTnLst>
                          </p:cTn>
                        </p:par>
                        <p:par>
                          <p:cTn id="87" fill="hold">
                            <p:stCondLst>
                              <p:cond delay="11000"/>
                            </p:stCondLst>
                            <p:childTnLst>
                              <p:par>
                                <p:cTn id="88" presetID="53" presetClass="entr" presetSubtype="16" fill="hold" grpId="0" nodeType="afterEffect">
                                  <p:stCondLst>
                                    <p:cond delay="0"/>
                                  </p:stCondLst>
                                  <p:childTnLst>
                                    <p:set>
                                      <p:cBhvr>
                                        <p:cTn id="89" dur="1" fill="hold">
                                          <p:stCondLst>
                                            <p:cond delay="0"/>
                                          </p:stCondLst>
                                        </p:cTn>
                                        <p:tgtEl>
                                          <p:spTgt spid="38"/>
                                        </p:tgtEl>
                                        <p:attrNameLst>
                                          <p:attrName>style.visibility</p:attrName>
                                        </p:attrNameLst>
                                      </p:cBhvr>
                                      <p:to>
                                        <p:strVal val="visible"/>
                                      </p:to>
                                    </p:set>
                                    <p:anim calcmode="lin" valueType="num">
                                      <p:cBhvr>
                                        <p:cTn id="90" dur="1000" fill="hold"/>
                                        <p:tgtEl>
                                          <p:spTgt spid="38"/>
                                        </p:tgtEl>
                                        <p:attrNameLst>
                                          <p:attrName>ppt_w</p:attrName>
                                        </p:attrNameLst>
                                      </p:cBhvr>
                                      <p:tavLst>
                                        <p:tav tm="0">
                                          <p:val>
                                            <p:fltVal val="0"/>
                                          </p:val>
                                        </p:tav>
                                        <p:tav tm="100000">
                                          <p:val>
                                            <p:strVal val="#ppt_w"/>
                                          </p:val>
                                        </p:tav>
                                      </p:tavLst>
                                    </p:anim>
                                    <p:anim calcmode="lin" valueType="num">
                                      <p:cBhvr>
                                        <p:cTn id="91" dur="1000" fill="hold"/>
                                        <p:tgtEl>
                                          <p:spTgt spid="38"/>
                                        </p:tgtEl>
                                        <p:attrNameLst>
                                          <p:attrName>ppt_h</p:attrName>
                                        </p:attrNameLst>
                                      </p:cBhvr>
                                      <p:tavLst>
                                        <p:tav tm="0">
                                          <p:val>
                                            <p:fltVal val="0"/>
                                          </p:val>
                                        </p:tav>
                                        <p:tav tm="100000">
                                          <p:val>
                                            <p:strVal val="#ppt_h"/>
                                          </p:val>
                                        </p:tav>
                                      </p:tavLst>
                                    </p:anim>
                                    <p:animEffect transition="in" filter="fade">
                                      <p:cBhvr>
                                        <p:cTn id="92" dur="1000"/>
                                        <p:tgtEl>
                                          <p:spTgt spid="38"/>
                                        </p:tgtEl>
                                      </p:cBhvr>
                                    </p:animEffect>
                                  </p:childTnLst>
                                </p:cTn>
                              </p:par>
                              <p:par>
                                <p:cTn id="93" presetID="42" presetClass="entr" presetSubtype="0" fill="hold" grpId="0" nodeType="withEffect">
                                  <p:stCondLst>
                                    <p:cond delay="0"/>
                                  </p:stCondLst>
                                  <p:childTnLst>
                                    <p:set>
                                      <p:cBhvr>
                                        <p:cTn id="94" dur="1" fill="hold">
                                          <p:stCondLst>
                                            <p:cond delay="0"/>
                                          </p:stCondLst>
                                        </p:cTn>
                                        <p:tgtEl>
                                          <p:spTgt spid="37"/>
                                        </p:tgtEl>
                                        <p:attrNameLst>
                                          <p:attrName>style.visibility</p:attrName>
                                        </p:attrNameLst>
                                      </p:cBhvr>
                                      <p:to>
                                        <p:strVal val="visible"/>
                                      </p:to>
                                    </p:set>
                                    <p:animEffect transition="in" filter="fade">
                                      <p:cBhvr>
                                        <p:cTn id="95" dur="1000"/>
                                        <p:tgtEl>
                                          <p:spTgt spid="37"/>
                                        </p:tgtEl>
                                      </p:cBhvr>
                                    </p:animEffect>
                                    <p:anim calcmode="lin" valueType="num">
                                      <p:cBhvr>
                                        <p:cTn id="96" dur="1000" fill="hold"/>
                                        <p:tgtEl>
                                          <p:spTgt spid="37"/>
                                        </p:tgtEl>
                                        <p:attrNameLst>
                                          <p:attrName>ppt_x</p:attrName>
                                        </p:attrNameLst>
                                      </p:cBhvr>
                                      <p:tavLst>
                                        <p:tav tm="0">
                                          <p:val>
                                            <p:strVal val="#ppt_x"/>
                                          </p:val>
                                        </p:tav>
                                        <p:tav tm="100000">
                                          <p:val>
                                            <p:strVal val="#ppt_x"/>
                                          </p:val>
                                        </p:tav>
                                      </p:tavLst>
                                    </p:anim>
                                    <p:anim calcmode="lin" valueType="num">
                                      <p:cBhvr>
                                        <p:cTn id="97" dur="1000" fill="hold"/>
                                        <p:tgtEl>
                                          <p:spTgt spid="37"/>
                                        </p:tgtEl>
                                        <p:attrNameLst>
                                          <p:attrName>ppt_y</p:attrName>
                                        </p:attrNameLst>
                                      </p:cBhvr>
                                      <p:tavLst>
                                        <p:tav tm="0">
                                          <p:val>
                                            <p:strVal val="#ppt_y+.1"/>
                                          </p:val>
                                        </p:tav>
                                        <p:tav tm="100000">
                                          <p:val>
                                            <p:strVal val="#ppt_y"/>
                                          </p:val>
                                        </p:tav>
                                      </p:tavLst>
                                    </p:anim>
                                  </p:childTnLst>
                                </p:cTn>
                              </p:par>
                            </p:childTnLst>
                          </p:cTn>
                        </p:par>
                        <p:par>
                          <p:cTn id="98" fill="hold">
                            <p:stCondLst>
                              <p:cond delay="12000"/>
                            </p:stCondLst>
                            <p:childTnLst>
                              <p:par>
                                <p:cTn id="99" presetID="42" presetClass="entr" presetSubtype="0" fill="hold" grpId="0" nodeType="afterEffect">
                                  <p:stCondLst>
                                    <p:cond delay="0"/>
                                  </p:stCondLst>
                                  <p:childTnLst>
                                    <p:set>
                                      <p:cBhvr>
                                        <p:cTn id="100" dur="1" fill="hold">
                                          <p:stCondLst>
                                            <p:cond delay="0"/>
                                          </p:stCondLst>
                                        </p:cTn>
                                        <p:tgtEl>
                                          <p:spTgt spid="34"/>
                                        </p:tgtEl>
                                        <p:attrNameLst>
                                          <p:attrName>style.visibility</p:attrName>
                                        </p:attrNameLst>
                                      </p:cBhvr>
                                      <p:to>
                                        <p:strVal val="visible"/>
                                      </p:to>
                                    </p:set>
                                    <p:animEffect transition="in" filter="fade">
                                      <p:cBhvr>
                                        <p:cTn id="101" dur="1000"/>
                                        <p:tgtEl>
                                          <p:spTgt spid="34"/>
                                        </p:tgtEl>
                                      </p:cBhvr>
                                    </p:animEffect>
                                    <p:anim calcmode="lin" valueType="num">
                                      <p:cBhvr>
                                        <p:cTn id="102" dur="1000" fill="hold"/>
                                        <p:tgtEl>
                                          <p:spTgt spid="34"/>
                                        </p:tgtEl>
                                        <p:attrNameLst>
                                          <p:attrName>ppt_x</p:attrName>
                                        </p:attrNameLst>
                                      </p:cBhvr>
                                      <p:tavLst>
                                        <p:tav tm="0">
                                          <p:val>
                                            <p:strVal val="#ppt_x"/>
                                          </p:val>
                                        </p:tav>
                                        <p:tav tm="100000">
                                          <p:val>
                                            <p:strVal val="#ppt_x"/>
                                          </p:val>
                                        </p:tav>
                                      </p:tavLst>
                                    </p:anim>
                                    <p:anim calcmode="lin" valueType="num">
                                      <p:cBhvr>
                                        <p:cTn id="103"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5" grpId="0" animBg="1"/>
      <p:bldP spid="16" grpId="0"/>
      <p:bldP spid="19" grpId="0"/>
      <p:bldP spid="22" grpId="0"/>
      <p:bldP spid="24" grpId="0" animBg="1"/>
      <p:bldP spid="25" grpId="0"/>
      <p:bldP spid="26" grpId="0"/>
      <p:bldP spid="28" grpId="0"/>
      <p:bldP spid="30" grpId="0" animBg="1"/>
      <p:bldP spid="31" grpId="0"/>
      <p:bldP spid="32" grpId="0"/>
      <p:bldP spid="34" grpId="0"/>
      <p:bldP spid="36" grpId="0" animBg="1"/>
      <p:bldP spid="37" grpId="0"/>
      <p:bldP spid="38" grpId="0"/>
      <p:bldP spid="39"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04F2B666-8C08-461A-9BCC-E825E42C6ACD}"/>
              </a:ext>
            </a:extLst>
          </p:cNvPr>
          <p:cNvSpPr/>
          <p:nvPr/>
        </p:nvSpPr>
        <p:spPr>
          <a:xfrm>
            <a:off x="1379294" y="588264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1" name="Group 80">
            <a:extLst>
              <a:ext uri="{FF2B5EF4-FFF2-40B4-BE49-F238E27FC236}">
                <a16:creationId xmlns:a16="http://schemas.microsoft.com/office/drawing/2014/main" id="{F85EE8DF-FAF0-454E-B523-FE3F8FE81439}"/>
              </a:ext>
            </a:extLst>
          </p:cNvPr>
          <p:cNvGrpSpPr/>
          <p:nvPr/>
        </p:nvGrpSpPr>
        <p:grpSpPr>
          <a:xfrm>
            <a:off x="1379294" y="1681587"/>
            <a:ext cx="1640075" cy="4201053"/>
            <a:chOff x="1379294" y="1681587"/>
            <a:chExt cx="1640075" cy="4201053"/>
          </a:xfrm>
        </p:grpSpPr>
        <p:sp>
          <p:nvSpPr>
            <p:cNvPr id="14" name="Rectangle 13">
              <a:extLst>
                <a:ext uri="{FF2B5EF4-FFF2-40B4-BE49-F238E27FC236}">
                  <a16:creationId xmlns:a16="http://schemas.microsoft.com/office/drawing/2014/main" id="{6B8451F4-25BD-4BE6-9F5A-95DA77A17701}"/>
                </a:ext>
              </a:extLst>
            </p:cNvPr>
            <p:cNvSpPr/>
            <p:nvPr/>
          </p:nvSpPr>
          <p:spPr>
            <a:xfrm>
              <a:off x="1379294" y="169164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a:extLst>
                <a:ext uri="{FF2B5EF4-FFF2-40B4-BE49-F238E27FC236}">
                  <a16:creationId xmlns:a16="http://schemas.microsoft.com/office/drawing/2014/main" id="{B5ED7D77-8823-445D-A021-BCF8B721E53E}"/>
                </a:ext>
              </a:extLst>
            </p:cNvPr>
            <p:cNvGrpSpPr/>
            <p:nvPr/>
          </p:nvGrpSpPr>
          <p:grpSpPr>
            <a:xfrm>
              <a:off x="1380744" y="1681587"/>
              <a:ext cx="1638625" cy="3185878"/>
              <a:chOff x="1383024" y="643727"/>
              <a:chExt cx="1638625" cy="3185878"/>
            </a:xfrm>
          </p:grpSpPr>
          <p:sp>
            <p:nvSpPr>
              <p:cNvPr id="29" name="Freeform: Shape 28">
                <a:extLst>
                  <a:ext uri="{FF2B5EF4-FFF2-40B4-BE49-F238E27FC236}">
                    <a16:creationId xmlns:a16="http://schemas.microsoft.com/office/drawing/2014/main" id="{AF6AEA89-1F72-4327-B598-B619622DFD4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Isosceles Triangle 17">
                <a:extLst>
                  <a:ext uri="{FF2B5EF4-FFF2-40B4-BE49-F238E27FC236}">
                    <a16:creationId xmlns:a16="http://schemas.microsoft.com/office/drawing/2014/main" id="{988B1A12-245D-46BB-A15D-E5353F773CA4}"/>
                  </a:ext>
                </a:extLst>
              </p:cNvPr>
              <p:cNvSpPr>
                <a:spLocks/>
              </p:cNvSpPr>
              <p:nvPr/>
            </p:nvSpPr>
            <p:spPr>
              <a:xfrm rot="16200000">
                <a:off x="2176272" y="2984227"/>
                <a:ext cx="867054" cy="823701"/>
              </a:xfrm>
              <a:prstGeom prst="triangle">
                <a:avLst/>
              </a:prstGeom>
              <a:solidFill>
                <a:srgbClr val="E76C0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Isosceles Triangle 18">
                <a:extLst>
                  <a:ext uri="{FF2B5EF4-FFF2-40B4-BE49-F238E27FC236}">
                    <a16:creationId xmlns:a16="http://schemas.microsoft.com/office/drawing/2014/main" id="{8BBD4707-708B-4C24-B4F1-E701B6F2E899}"/>
                  </a:ext>
                </a:extLst>
              </p:cNvPr>
              <p:cNvSpPr>
                <a:spLocks/>
              </p:cNvSpPr>
              <p:nvPr/>
            </p:nvSpPr>
            <p:spPr>
              <a:xfrm rot="5400000">
                <a:off x="2176272" y="2551012"/>
                <a:ext cx="867054" cy="823701"/>
              </a:xfrm>
              <a:prstGeom prst="triangle">
                <a:avLst/>
              </a:prstGeom>
              <a:solidFill>
                <a:srgbClr val="E76C0F">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Isosceles Triangle 19">
                <a:extLst>
                  <a:ext uri="{FF2B5EF4-FFF2-40B4-BE49-F238E27FC236}">
                    <a16:creationId xmlns:a16="http://schemas.microsoft.com/office/drawing/2014/main" id="{FD78ED65-ABA6-448B-A70C-B07B7837B719}"/>
                  </a:ext>
                </a:extLst>
              </p:cNvPr>
              <p:cNvSpPr>
                <a:spLocks/>
              </p:cNvSpPr>
              <p:nvPr/>
            </p:nvSpPr>
            <p:spPr>
              <a:xfrm rot="16200000">
                <a:off x="1362456" y="2551012"/>
                <a:ext cx="867054" cy="823701"/>
              </a:xfrm>
              <a:prstGeom prst="triangle">
                <a:avLst/>
              </a:prstGeom>
              <a:solidFill>
                <a:srgbClr val="E76C0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Isosceles Triangle 20">
                <a:extLst>
                  <a:ext uri="{FF2B5EF4-FFF2-40B4-BE49-F238E27FC236}">
                    <a16:creationId xmlns:a16="http://schemas.microsoft.com/office/drawing/2014/main" id="{098CD3EF-CA56-4529-BFDA-AB4D3574A3FC}"/>
                  </a:ext>
                </a:extLst>
              </p:cNvPr>
              <p:cNvSpPr>
                <a:spLocks/>
              </p:cNvSpPr>
              <p:nvPr/>
            </p:nvSpPr>
            <p:spPr>
              <a:xfrm rot="5400000">
                <a:off x="1362456" y="2119942"/>
                <a:ext cx="867054" cy="823701"/>
              </a:xfrm>
              <a:prstGeom prst="triangle">
                <a:avLst/>
              </a:prstGeom>
              <a:solidFill>
                <a:srgbClr val="E76C0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5" name="Group 84">
            <a:extLst>
              <a:ext uri="{FF2B5EF4-FFF2-40B4-BE49-F238E27FC236}">
                <a16:creationId xmlns:a16="http://schemas.microsoft.com/office/drawing/2014/main" id="{33D2C26B-4789-4DFB-9D0F-6061D01CE492}"/>
              </a:ext>
            </a:extLst>
          </p:cNvPr>
          <p:cNvGrpSpPr/>
          <p:nvPr/>
        </p:nvGrpSpPr>
        <p:grpSpPr>
          <a:xfrm>
            <a:off x="1371600" y="1676400"/>
            <a:ext cx="1636777" cy="413802"/>
            <a:chOff x="1371600" y="1676400"/>
            <a:chExt cx="1636777" cy="413802"/>
          </a:xfrm>
        </p:grpSpPr>
        <p:sp>
          <p:nvSpPr>
            <p:cNvPr id="26" name="Rectangle 25">
              <a:extLst>
                <a:ext uri="{FF2B5EF4-FFF2-40B4-BE49-F238E27FC236}">
                  <a16:creationId xmlns:a16="http://schemas.microsoft.com/office/drawing/2014/main" id="{635A143D-06CA-4B3A-B9D3-9E0CE5F04847}"/>
                </a:ext>
              </a:extLst>
            </p:cNvPr>
            <p:cNvSpPr/>
            <p:nvPr/>
          </p:nvSpPr>
          <p:spPr>
            <a:xfrm>
              <a:off x="1371600" y="167640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202259F4-77C3-454A-83CC-9494DB4FBD59}"/>
                </a:ext>
              </a:extLst>
            </p:cNvPr>
            <p:cNvSpPr txBox="1"/>
            <p:nvPr/>
          </p:nvSpPr>
          <p:spPr>
            <a:xfrm>
              <a:off x="1591056" y="173100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01</a:t>
              </a:r>
            </a:p>
          </p:txBody>
        </p:sp>
      </p:grpSp>
      <p:sp>
        <p:nvSpPr>
          <p:cNvPr id="31" name="TextBox 30">
            <a:extLst>
              <a:ext uri="{FF2B5EF4-FFF2-40B4-BE49-F238E27FC236}">
                <a16:creationId xmlns:a16="http://schemas.microsoft.com/office/drawing/2014/main" id="{F59A518B-D403-447F-87B8-413D1D5D865A}"/>
              </a:ext>
            </a:extLst>
          </p:cNvPr>
          <p:cNvSpPr txBox="1"/>
          <p:nvPr/>
        </p:nvSpPr>
        <p:spPr>
          <a:xfrm>
            <a:off x="1395756" y="214091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9" name="Group 88">
            <a:extLst>
              <a:ext uri="{FF2B5EF4-FFF2-40B4-BE49-F238E27FC236}">
                <a16:creationId xmlns:a16="http://schemas.microsoft.com/office/drawing/2014/main" id="{7FC226D3-2852-4A28-A339-9D2F9A75ED53}"/>
              </a:ext>
            </a:extLst>
          </p:cNvPr>
          <p:cNvGrpSpPr/>
          <p:nvPr/>
        </p:nvGrpSpPr>
        <p:grpSpPr>
          <a:xfrm>
            <a:off x="1895856" y="4683800"/>
            <a:ext cx="1600201" cy="1808440"/>
            <a:chOff x="1895856" y="4683800"/>
            <a:chExt cx="1600201" cy="1808440"/>
          </a:xfrm>
        </p:grpSpPr>
        <p:sp>
          <p:nvSpPr>
            <p:cNvPr id="13" name="Freeform: Shape 12">
              <a:extLst>
                <a:ext uri="{FF2B5EF4-FFF2-40B4-BE49-F238E27FC236}">
                  <a16:creationId xmlns:a16="http://schemas.microsoft.com/office/drawing/2014/main" id="{9049BEE3-AECE-45B4-9A69-1B3A8FDCA566}"/>
                </a:ext>
              </a:extLst>
            </p:cNvPr>
            <p:cNvSpPr/>
            <p:nvPr/>
          </p:nvSpPr>
          <p:spPr>
            <a:xfrm>
              <a:off x="1895856" y="468380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 Box 10">
              <a:extLst>
                <a:ext uri="{FF2B5EF4-FFF2-40B4-BE49-F238E27FC236}">
                  <a16:creationId xmlns:a16="http://schemas.microsoft.com/office/drawing/2014/main" id="{803FF19E-AA7C-48E9-93BC-729BC7E9CF70}"/>
                </a:ext>
              </a:extLst>
            </p:cNvPr>
            <p:cNvSpPr txBox="1">
              <a:spLocks noChangeArrowheads="1"/>
            </p:cNvSpPr>
            <p:nvPr/>
          </p:nvSpPr>
          <p:spPr bwMode="auto">
            <a:xfrm>
              <a:off x="2353024" y="485717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01</a:t>
              </a:r>
            </a:p>
            <a:p>
              <a:pPr algn="ctr"/>
              <a:r>
                <a:rPr lang="en-US" sz="1100" b="1" dirty="0">
                  <a:solidFill>
                    <a:srgbClr val="3B3B3B"/>
                  </a:solidFill>
                </a:rPr>
                <a:t>OPTION</a:t>
              </a:r>
            </a:p>
          </p:txBody>
        </p:sp>
        <p:sp>
          <p:nvSpPr>
            <p:cNvPr id="33" name="TextBox 32">
              <a:extLst>
                <a:ext uri="{FF2B5EF4-FFF2-40B4-BE49-F238E27FC236}">
                  <a16:creationId xmlns:a16="http://schemas.microsoft.com/office/drawing/2014/main" id="{A8B7AFDA-4D65-4ACA-9FE8-8BDB0FCFE999}"/>
                </a:ext>
              </a:extLst>
            </p:cNvPr>
            <p:cNvSpPr txBox="1"/>
            <p:nvPr/>
          </p:nvSpPr>
          <p:spPr>
            <a:xfrm>
              <a:off x="1895857" y="592276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$21,392</a:t>
              </a:r>
            </a:p>
          </p:txBody>
        </p:sp>
      </p:grpSp>
      <p:sp>
        <p:nvSpPr>
          <p:cNvPr id="36" name="Freeform: Shape 35">
            <a:extLst>
              <a:ext uri="{FF2B5EF4-FFF2-40B4-BE49-F238E27FC236}">
                <a16:creationId xmlns:a16="http://schemas.microsoft.com/office/drawing/2014/main" id="{F09478A8-F970-4EFE-A3E8-DF6D3569B925}"/>
              </a:ext>
            </a:extLst>
          </p:cNvPr>
          <p:cNvSpPr/>
          <p:nvPr/>
        </p:nvSpPr>
        <p:spPr>
          <a:xfrm>
            <a:off x="384817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2" name="Group 81">
            <a:extLst>
              <a:ext uri="{FF2B5EF4-FFF2-40B4-BE49-F238E27FC236}">
                <a16:creationId xmlns:a16="http://schemas.microsoft.com/office/drawing/2014/main" id="{9214441C-8A40-42F0-9499-1C280AFA6B32}"/>
              </a:ext>
            </a:extLst>
          </p:cNvPr>
          <p:cNvGrpSpPr/>
          <p:nvPr/>
        </p:nvGrpSpPr>
        <p:grpSpPr>
          <a:xfrm>
            <a:off x="3848174" y="1696827"/>
            <a:ext cx="1640075" cy="4201053"/>
            <a:chOff x="3848174" y="1696827"/>
            <a:chExt cx="1640075" cy="4201053"/>
          </a:xfrm>
        </p:grpSpPr>
        <p:sp>
          <p:nvSpPr>
            <p:cNvPr id="37" name="Rectangle 36">
              <a:extLst>
                <a:ext uri="{FF2B5EF4-FFF2-40B4-BE49-F238E27FC236}">
                  <a16:creationId xmlns:a16="http://schemas.microsoft.com/office/drawing/2014/main" id="{060CF728-C0B3-409D-94AF-856014AC1B36}"/>
                </a:ext>
              </a:extLst>
            </p:cNvPr>
            <p:cNvSpPr/>
            <p:nvPr/>
          </p:nvSpPr>
          <p:spPr>
            <a:xfrm>
              <a:off x="384817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1475004-596E-43E4-A94D-395740F675FA}"/>
                </a:ext>
              </a:extLst>
            </p:cNvPr>
            <p:cNvGrpSpPr/>
            <p:nvPr/>
          </p:nvGrpSpPr>
          <p:grpSpPr>
            <a:xfrm>
              <a:off x="3849624" y="1696827"/>
              <a:ext cx="1638625" cy="3185878"/>
              <a:chOff x="1383024" y="643727"/>
              <a:chExt cx="1638625" cy="3185878"/>
            </a:xfrm>
          </p:grpSpPr>
          <p:sp>
            <p:nvSpPr>
              <p:cNvPr id="45" name="Freeform: Shape 44">
                <a:extLst>
                  <a:ext uri="{FF2B5EF4-FFF2-40B4-BE49-F238E27FC236}">
                    <a16:creationId xmlns:a16="http://schemas.microsoft.com/office/drawing/2014/main" id="{DB652804-8E98-4B99-A933-7E843AF589EA}"/>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69BB74A8-FA3C-4812-8909-D637584E674E}"/>
                  </a:ext>
                </a:extLst>
              </p:cNvPr>
              <p:cNvSpPr>
                <a:spLocks/>
              </p:cNvSpPr>
              <p:nvPr/>
            </p:nvSpPr>
            <p:spPr>
              <a:xfrm rot="16200000">
                <a:off x="2176272" y="2984227"/>
                <a:ext cx="867054" cy="823701"/>
              </a:xfrm>
              <a:prstGeom prst="triangle">
                <a:avLst/>
              </a:prstGeom>
              <a:solidFill>
                <a:srgbClr val="E44A25">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55D96AB4-1A74-4C9F-8594-9AB73E6608C3}"/>
                  </a:ext>
                </a:extLst>
              </p:cNvPr>
              <p:cNvSpPr>
                <a:spLocks/>
              </p:cNvSpPr>
              <p:nvPr/>
            </p:nvSpPr>
            <p:spPr>
              <a:xfrm rot="5400000">
                <a:off x="2176272" y="2551012"/>
                <a:ext cx="867054" cy="823701"/>
              </a:xfrm>
              <a:prstGeom prst="triangle">
                <a:avLst/>
              </a:prstGeom>
              <a:solidFill>
                <a:srgbClr val="E44A2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Isosceles Triangle 47">
                <a:extLst>
                  <a:ext uri="{FF2B5EF4-FFF2-40B4-BE49-F238E27FC236}">
                    <a16:creationId xmlns:a16="http://schemas.microsoft.com/office/drawing/2014/main" id="{A119EBEF-AD49-4954-BA53-D00B4D0F44EB}"/>
                  </a:ext>
                </a:extLst>
              </p:cNvPr>
              <p:cNvSpPr>
                <a:spLocks/>
              </p:cNvSpPr>
              <p:nvPr/>
            </p:nvSpPr>
            <p:spPr>
              <a:xfrm rot="16200000">
                <a:off x="1362456" y="2551012"/>
                <a:ext cx="867054" cy="823701"/>
              </a:xfrm>
              <a:prstGeom prst="triangle">
                <a:avLst/>
              </a:prstGeom>
              <a:solidFill>
                <a:srgbClr val="E44A25">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Isosceles Triangle 48">
                <a:extLst>
                  <a:ext uri="{FF2B5EF4-FFF2-40B4-BE49-F238E27FC236}">
                    <a16:creationId xmlns:a16="http://schemas.microsoft.com/office/drawing/2014/main" id="{BCD7AAE5-00C0-4DA8-87C3-BB9D2687135B}"/>
                  </a:ext>
                </a:extLst>
              </p:cNvPr>
              <p:cNvSpPr>
                <a:spLocks/>
              </p:cNvSpPr>
              <p:nvPr/>
            </p:nvSpPr>
            <p:spPr>
              <a:xfrm rot="5400000">
                <a:off x="1362456" y="2119942"/>
                <a:ext cx="867054" cy="823701"/>
              </a:xfrm>
              <a:prstGeom prst="triangle">
                <a:avLst/>
              </a:prstGeom>
              <a:solidFill>
                <a:srgbClr val="E44A25">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9" name="Freeform: Shape 38">
            <a:extLst>
              <a:ext uri="{FF2B5EF4-FFF2-40B4-BE49-F238E27FC236}">
                <a16:creationId xmlns:a16="http://schemas.microsoft.com/office/drawing/2014/main" id="{21AEB8CC-8771-4235-9B5E-FB2403341D0F}"/>
              </a:ext>
            </a:extLst>
          </p:cNvPr>
          <p:cNvSpPr/>
          <p:nvPr/>
        </p:nvSpPr>
        <p:spPr>
          <a:xfrm>
            <a:off x="436473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AAA7AE57-1F79-4FA1-A492-71B440853302}"/>
              </a:ext>
            </a:extLst>
          </p:cNvPr>
          <p:cNvSpPr txBox="1">
            <a:spLocks noChangeArrowheads="1"/>
          </p:cNvSpPr>
          <p:nvPr/>
        </p:nvSpPr>
        <p:spPr bwMode="auto">
          <a:xfrm>
            <a:off x="482190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02</a:t>
            </a:r>
          </a:p>
          <a:p>
            <a:pPr algn="ctr"/>
            <a:r>
              <a:rPr lang="en-US" sz="1100" b="1" dirty="0">
                <a:solidFill>
                  <a:srgbClr val="3B3B3B"/>
                </a:solidFill>
              </a:rPr>
              <a:t>OPTION</a:t>
            </a:r>
          </a:p>
        </p:txBody>
      </p:sp>
      <p:grpSp>
        <p:nvGrpSpPr>
          <p:cNvPr id="86" name="Group 85">
            <a:extLst>
              <a:ext uri="{FF2B5EF4-FFF2-40B4-BE49-F238E27FC236}">
                <a16:creationId xmlns:a16="http://schemas.microsoft.com/office/drawing/2014/main" id="{062FB69F-6D74-4FD7-8CE3-48EB12FA48C9}"/>
              </a:ext>
            </a:extLst>
          </p:cNvPr>
          <p:cNvGrpSpPr/>
          <p:nvPr/>
        </p:nvGrpSpPr>
        <p:grpSpPr>
          <a:xfrm>
            <a:off x="3840480" y="1691640"/>
            <a:ext cx="1636777" cy="413802"/>
            <a:chOff x="3840480" y="1691640"/>
            <a:chExt cx="1636777" cy="413802"/>
          </a:xfrm>
        </p:grpSpPr>
        <p:sp>
          <p:nvSpPr>
            <p:cNvPr id="41" name="Rectangle 40">
              <a:extLst>
                <a:ext uri="{FF2B5EF4-FFF2-40B4-BE49-F238E27FC236}">
                  <a16:creationId xmlns:a16="http://schemas.microsoft.com/office/drawing/2014/main" id="{DA1F478E-F8B7-4AA8-BCF6-9F535E69C63D}"/>
                </a:ext>
              </a:extLst>
            </p:cNvPr>
            <p:cNvSpPr/>
            <p:nvPr/>
          </p:nvSpPr>
          <p:spPr>
            <a:xfrm>
              <a:off x="384048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83607117-C290-48DB-B3E2-9A0346708E69}"/>
                </a:ext>
              </a:extLst>
            </p:cNvPr>
            <p:cNvSpPr txBox="1"/>
            <p:nvPr/>
          </p:nvSpPr>
          <p:spPr>
            <a:xfrm>
              <a:off x="405993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02</a:t>
              </a:r>
            </a:p>
          </p:txBody>
        </p:sp>
      </p:grpSp>
      <p:sp>
        <p:nvSpPr>
          <p:cNvPr id="43" name="TextBox 42">
            <a:extLst>
              <a:ext uri="{FF2B5EF4-FFF2-40B4-BE49-F238E27FC236}">
                <a16:creationId xmlns:a16="http://schemas.microsoft.com/office/drawing/2014/main" id="{6032723D-0CA4-4A86-8432-AF22909E8860}"/>
              </a:ext>
            </a:extLst>
          </p:cNvPr>
          <p:cNvSpPr txBox="1"/>
          <p:nvPr/>
        </p:nvSpPr>
        <p:spPr>
          <a:xfrm>
            <a:off x="386463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4" name="TextBox 43">
            <a:extLst>
              <a:ext uri="{FF2B5EF4-FFF2-40B4-BE49-F238E27FC236}">
                <a16:creationId xmlns:a16="http://schemas.microsoft.com/office/drawing/2014/main" id="{29E9E52B-BBAA-4F8F-AAA0-E228A32B26C4}"/>
              </a:ext>
            </a:extLst>
          </p:cNvPr>
          <p:cNvSpPr txBox="1"/>
          <p:nvPr/>
        </p:nvSpPr>
        <p:spPr>
          <a:xfrm>
            <a:off x="436473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$17,849</a:t>
            </a:r>
          </a:p>
        </p:txBody>
      </p:sp>
      <p:sp>
        <p:nvSpPr>
          <p:cNvPr id="51" name="Freeform: Shape 50">
            <a:extLst>
              <a:ext uri="{FF2B5EF4-FFF2-40B4-BE49-F238E27FC236}">
                <a16:creationId xmlns:a16="http://schemas.microsoft.com/office/drawing/2014/main" id="{39A2D120-B4B9-463E-A0D8-BFF19F547DE0}"/>
              </a:ext>
            </a:extLst>
          </p:cNvPr>
          <p:cNvSpPr/>
          <p:nvPr/>
        </p:nvSpPr>
        <p:spPr>
          <a:xfrm>
            <a:off x="631705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3" name="Group 82">
            <a:extLst>
              <a:ext uri="{FF2B5EF4-FFF2-40B4-BE49-F238E27FC236}">
                <a16:creationId xmlns:a16="http://schemas.microsoft.com/office/drawing/2014/main" id="{83F53B11-F8E0-4334-8A3D-786DD15F82CD}"/>
              </a:ext>
            </a:extLst>
          </p:cNvPr>
          <p:cNvGrpSpPr/>
          <p:nvPr/>
        </p:nvGrpSpPr>
        <p:grpSpPr>
          <a:xfrm>
            <a:off x="6317054" y="1696827"/>
            <a:ext cx="1640075" cy="4201053"/>
            <a:chOff x="6317054" y="1696827"/>
            <a:chExt cx="1640075" cy="4201053"/>
          </a:xfrm>
        </p:grpSpPr>
        <p:sp>
          <p:nvSpPr>
            <p:cNvPr id="52" name="Rectangle 51">
              <a:extLst>
                <a:ext uri="{FF2B5EF4-FFF2-40B4-BE49-F238E27FC236}">
                  <a16:creationId xmlns:a16="http://schemas.microsoft.com/office/drawing/2014/main" id="{3182EA1E-7E0B-4DBC-94E2-0C1278803098}"/>
                </a:ext>
              </a:extLst>
            </p:cNvPr>
            <p:cNvSpPr/>
            <p:nvPr/>
          </p:nvSpPr>
          <p:spPr>
            <a:xfrm>
              <a:off x="631705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3" name="Group 52">
              <a:extLst>
                <a:ext uri="{FF2B5EF4-FFF2-40B4-BE49-F238E27FC236}">
                  <a16:creationId xmlns:a16="http://schemas.microsoft.com/office/drawing/2014/main" id="{73B819C5-ACE6-47C2-B769-4533EFCD6427}"/>
                </a:ext>
              </a:extLst>
            </p:cNvPr>
            <p:cNvGrpSpPr/>
            <p:nvPr/>
          </p:nvGrpSpPr>
          <p:grpSpPr>
            <a:xfrm>
              <a:off x="6318504" y="1696827"/>
              <a:ext cx="1638625" cy="3185878"/>
              <a:chOff x="1383024" y="643727"/>
              <a:chExt cx="1638625" cy="3185878"/>
            </a:xfrm>
          </p:grpSpPr>
          <p:sp>
            <p:nvSpPr>
              <p:cNvPr id="60" name="Freeform: Shape 59">
                <a:extLst>
                  <a:ext uri="{FF2B5EF4-FFF2-40B4-BE49-F238E27FC236}">
                    <a16:creationId xmlns:a16="http://schemas.microsoft.com/office/drawing/2014/main" id="{E2CA6714-9EB7-40E0-A764-4C97BFE17FD2}"/>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Isosceles Triangle 60">
                <a:extLst>
                  <a:ext uri="{FF2B5EF4-FFF2-40B4-BE49-F238E27FC236}">
                    <a16:creationId xmlns:a16="http://schemas.microsoft.com/office/drawing/2014/main" id="{3FACE07E-EF0D-4A8A-8980-579DEC65FA09}"/>
                  </a:ext>
                </a:extLst>
              </p:cNvPr>
              <p:cNvSpPr>
                <a:spLocks/>
              </p:cNvSpPr>
              <p:nvPr/>
            </p:nvSpPr>
            <p:spPr>
              <a:xfrm rot="16200000">
                <a:off x="2176272" y="2984227"/>
                <a:ext cx="867054" cy="823701"/>
              </a:xfrm>
              <a:prstGeom prst="triangle">
                <a:avLst/>
              </a:prstGeom>
              <a:solidFill>
                <a:srgbClr val="CF351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Isosceles Triangle 61">
                <a:extLst>
                  <a:ext uri="{FF2B5EF4-FFF2-40B4-BE49-F238E27FC236}">
                    <a16:creationId xmlns:a16="http://schemas.microsoft.com/office/drawing/2014/main" id="{106224A5-8E80-4FD5-B7BC-07490E1B9BBD}"/>
                  </a:ext>
                </a:extLst>
              </p:cNvPr>
              <p:cNvSpPr>
                <a:spLocks/>
              </p:cNvSpPr>
              <p:nvPr/>
            </p:nvSpPr>
            <p:spPr>
              <a:xfrm rot="5400000">
                <a:off x="2176272" y="2551012"/>
                <a:ext cx="867054" cy="823701"/>
              </a:xfrm>
              <a:prstGeom prst="triangle">
                <a:avLst/>
              </a:prstGeom>
              <a:solidFill>
                <a:srgbClr val="CF351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Isosceles Triangle 62">
                <a:extLst>
                  <a:ext uri="{FF2B5EF4-FFF2-40B4-BE49-F238E27FC236}">
                    <a16:creationId xmlns:a16="http://schemas.microsoft.com/office/drawing/2014/main" id="{C3525717-2B94-4860-81E2-573835D24F37}"/>
                  </a:ext>
                </a:extLst>
              </p:cNvPr>
              <p:cNvSpPr>
                <a:spLocks/>
              </p:cNvSpPr>
              <p:nvPr/>
            </p:nvSpPr>
            <p:spPr>
              <a:xfrm rot="16200000">
                <a:off x="1362456" y="2551012"/>
                <a:ext cx="867054" cy="823701"/>
              </a:xfrm>
              <a:prstGeom prst="triangle">
                <a:avLst/>
              </a:prstGeom>
              <a:solidFill>
                <a:srgbClr val="CF351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Isosceles Triangle 63">
                <a:extLst>
                  <a:ext uri="{FF2B5EF4-FFF2-40B4-BE49-F238E27FC236}">
                    <a16:creationId xmlns:a16="http://schemas.microsoft.com/office/drawing/2014/main" id="{CDCAE876-B35E-4660-8EBD-651102AE15C6}"/>
                  </a:ext>
                </a:extLst>
              </p:cNvPr>
              <p:cNvSpPr>
                <a:spLocks/>
              </p:cNvSpPr>
              <p:nvPr/>
            </p:nvSpPr>
            <p:spPr>
              <a:xfrm rot="5400000">
                <a:off x="1362456" y="2119942"/>
                <a:ext cx="867054" cy="823701"/>
              </a:xfrm>
              <a:prstGeom prst="triangle">
                <a:avLst/>
              </a:prstGeom>
              <a:solidFill>
                <a:srgbClr val="CF351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54" name="Freeform: Shape 53">
            <a:extLst>
              <a:ext uri="{FF2B5EF4-FFF2-40B4-BE49-F238E27FC236}">
                <a16:creationId xmlns:a16="http://schemas.microsoft.com/office/drawing/2014/main" id="{25AB9FEF-269A-4DBB-8D20-9A24451958F3}"/>
              </a:ext>
            </a:extLst>
          </p:cNvPr>
          <p:cNvSpPr/>
          <p:nvPr/>
        </p:nvSpPr>
        <p:spPr>
          <a:xfrm>
            <a:off x="683361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10">
            <a:extLst>
              <a:ext uri="{FF2B5EF4-FFF2-40B4-BE49-F238E27FC236}">
                <a16:creationId xmlns:a16="http://schemas.microsoft.com/office/drawing/2014/main" id="{406812B4-1EB5-4CD9-AACE-E5E19D72BD77}"/>
              </a:ext>
            </a:extLst>
          </p:cNvPr>
          <p:cNvSpPr txBox="1">
            <a:spLocks noChangeArrowheads="1"/>
          </p:cNvSpPr>
          <p:nvPr/>
        </p:nvSpPr>
        <p:spPr bwMode="auto">
          <a:xfrm>
            <a:off x="729078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03</a:t>
            </a:r>
          </a:p>
          <a:p>
            <a:pPr algn="ctr"/>
            <a:r>
              <a:rPr lang="en-US" sz="1100" b="1" dirty="0">
                <a:solidFill>
                  <a:srgbClr val="3B3B3B"/>
                </a:solidFill>
              </a:rPr>
              <a:t>OPTION</a:t>
            </a:r>
          </a:p>
        </p:txBody>
      </p:sp>
      <p:grpSp>
        <p:nvGrpSpPr>
          <p:cNvPr id="87" name="Group 86">
            <a:extLst>
              <a:ext uri="{FF2B5EF4-FFF2-40B4-BE49-F238E27FC236}">
                <a16:creationId xmlns:a16="http://schemas.microsoft.com/office/drawing/2014/main" id="{19DF73EE-7ED9-41CE-93A1-9A715216E5A6}"/>
              </a:ext>
            </a:extLst>
          </p:cNvPr>
          <p:cNvGrpSpPr/>
          <p:nvPr/>
        </p:nvGrpSpPr>
        <p:grpSpPr>
          <a:xfrm>
            <a:off x="6309360" y="1691640"/>
            <a:ext cx="1636777" cy="413802"/>
            <a:chOff x="6309360" y="1691640"/>
            <a:chExt cx="1636777" cy="413802"/>
          </a:xfrm>
        </p:grpSpPr>
        <p:sp>
          <p:nvSpPr>
            <p:cNvPr id="56" name="Rectangle 55">
              <a:extLst>
                <a:ext uri="{FF2B5EF4-FFF2-40B4-BE49-F238E27FC236}">
                  <a16:creationId xmlns:a16="http://schemas.microsoft.com/office/drawing/2014/main" id="{93BA88BD-722B-4393-B8F8-64AE5D9610F7}"/>
                </a:ext>
              </a:extLst>
            </p:cNvPr>
            <p:cNvSpPr/>
            <p:nvPr/>
          </p:nvSpPr>
          <p:spPr>
            <a:xfrm>
              <a:off x="630936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4D6883A4-7617-473C-9594-4D603D6F12A3}"/>
                </a:ext>
              </a:extLst>
            </p:cNvPr>
            <p:cNvSpPr txBox="1"/>
            <p:nvPr/>
          </p:nvSpPr>
          <p:spPr>
            <a:xfrm>
              <a:off x="652881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03</a:t>
              </a:r>
            </a:p>
          </p:txBody>
        </p:sp>
      </p:grpSp>
      <p:sp>
        <p:nvSpPr>
          <p:cNvPr id="58" name="TextBox 57">
            <a:extLst>
              <a:ext uri="{FF2B5EF4-FFF2-40B4-BE49-F238E27FC236}">
                <a16:creationId xmlns:a16="http://schemas.microsoft.com/office/drawing/2014/main" id="{3E90874A-C482-4846-A044-25D98B662D60}"/>
              </a:ext>
            </a:extLst>
          </p:cNvPr>
          <p:cNvSpPr txBox="1"/>
          <p:nvPr/>
        </p:nvSpPr>
        <p:spPr>
          <a:xfrm>
            <a:off x="633351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a:extLst>
              <a:ext uri="{FF2B5EF4-FFF2-40B4-BE49-F238E27FC236}">
                <a16:creationId xmlns:a16="http://schemas.microsoft.com/office/drawing/2014/main" id="{AA3CE832-65F9-4D8B-BA2F-BA3E98168E77}"/>
              </a:ext>
            </a:extLst>
          </p:cNvPr>
          <p:cNvSpPr txBox="1"/>
          <p:nvPr/>
        </p:nvSpPr>
        <p:spPr>
          <a:xfrm>
            <a:off x="683361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$19,747</a:t>
            </a:r>
          </a:p>
        </p:txBody>
      </p:sp>
      <p:sp>
        <p:nvSpPr>
          <p:cNvPr id="66" name="Freeform: Shape 65">
            <a:extLst>
              <a:ext uri="{FF2B5EF4-FFF2-40B4-BE49-F238E27FC236}">
                <a16:creationId xmlns:a16="http://schemas.microsoft.com/office/drawing/2014/main" id="{1CB0AEA3-6580-44D7-ADEC-B3171063E6C5}"/>
              </a:ext>
            </a:extLst>
          </p:cNvPr>
          <p:cNvSpPr/>
          <p:nvPr/>
        </p:nvSpPr>
        <p:spPr>
          <a:xfrm>
            <a:off x="878593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CC849C3A-DB1F-4C49-AE2E-2EFEF68B4D1A}"/>
              </a:ext>
            </a:extLst>
          </p:cNvPr>
          <p:cNvGrpSpPr/>
          <p:nvPr/>
        </p:nvGrpSpPr>
        <p:grpSpPr>
          <a:xfrm>
            <a:off x="8785934" y="1696827"/>
            <a:ext cx="1640075" cy="4201053"/>
            <a:chOff x="8785934" y="1696827"/>
            <a:chExt cx="1640075" cy="4201053"/>
          </a:xfrm>
        </p:grpSpPr>
        <p:sp>
          <p:nvSpPr>
            <p:cNvPr id="67" name="Rectangle 66">
              <a:extLst>
                <a:ext uri="{FF2B5EF4-FFF2-40B4-BE49-F238E27FC236}">
                  <a16:creationId xmlns:a16="http://schemas.microsoft.com/office/drawing/2014/main" id="{699EA8FC-FF6B-4CC0-8900-5D494DE5BD46}"/>
                </a:ext>
              </a:extLst>
            </p:cNvPr>
            <p:cNvSpPr/>
            <p:nvPr/>
          </p:nvSpPr>
          <p:spPr>
            <a:xfrm>
              <a:off x="878593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8" name="Group 67">
              <a:extLst>
                <a:ext uri="{FF2B5EF4-FFF2-40B4-BE49-F238E27FC236}">
                  <a16:creationId xmlns:a16="http://schemas.microsoft.com/office/drawing/2014/main" id="{B57741E8-60AE-4348-9CB3-E0D71AEDC673}"/>
                </a:ext>
              </a:extLst>
            </p:cNvPr>
            <p:cNvGrpSpPr/>
            <p:nvPr/>
          </p:nvGrpSpPr>
          <p:grpSpPr>
            <a:xfrm>
              <a:off x="8787384" y="1696827"/>
              <a:ext cx="1638625" cy="3185878"/>
              <a:chOff x="1383024" y="643727"/>
              <a:chExt cx="1638625" cy="3185878"/>
            </a:xfrm>
          </p:grpSpPr>
          <p:sp>
            <p:nvSpPr>
              <p:cNvPr id="75" name="Freeform: Shape 74">
                <a:extLst>
                  <a:ext uri="{FF2B5EF4-FFF2-40B4-BE49-F238E27FC236}">
                    <a16:creationId xmlns:a16="http://schemas.microsoft.com/office/drawing/2014/main" id="{2FB17353-AABB-4C5C-9D6E-EE75878CAB6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Isosceles Triangle 75">
                <a:extLst>
                  <a:ext uri="{FF2B5EF4-FFF2-40B4-BE49-F238E27FC236}">
                    <a16:creationId xmlns:a16="http://schemas.microsoft.com/office/drawing/2014/main" id="{DF31116A-AF82-4BAD-BD78-EBB2AC6A5A5F}"/>
                  </a:ext>
                </a:extLst>
              </p:cNvPr>
              <p:cNvSpPr>
                <a:spLocks/>
              </p:cNvSpPr>
              <p:nvPr/>
            </p:nvSpPr>
            <p:spPr>
              <a:xfrm rot="16200000">
                <a:off x="2176272" y="2984227"/>
                <a:ext cx="867054" cy="823701"/>
              </a:xfrm>
              <a:prstGeom prst="triangle">
                <a:avLst/>
              </a:prstGeom>
              <a:solidFill>
                <a:srgbClr val="BF25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Isosceles Triangle 76">
                <a:extLst>
                  <a:ext uri="{FF2B5EF4-FFF2-40B4-BE49-F238E27FC236}">
                    <a16:creationId xmlns:a16="http://schemas.microsoft.com/office/drawing/2014/main" id="{CD62C970-E9A8-412B-A095-4E5834605B07}"/>
                  </a:ext>
                </a:extLst>
              </p:cNvPr>
              <p:cNvSpPr>
                <a:spLocks/>
              </p:cNvSpPr>
              <p:nvPr/>
            </p:nvSpPr>
            <p:spPr>
              <a:xfrm rot="5400000">
                <a:off x="2176272" y="2551013"/>
                <a:ext cx="867054" cy="823701"/>
              </a:xfrm>
              <a:prstGeom prst="triangle">
                <a:avLst/>
              </a:prstGeom>
              <a:solidFill>
                <a:srgbClr val="BF250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Isosceles Triangle 77">
                <a:extLst>
                  <a:ext uri="{FF2B5EF4-FFF2-40B4-BE49-F238E27FC236}">
                    <a16:creationId xmlns:a16="http://schemas.microsoft.com/office/drawing/2014/main" id="{15750259-0C7D-49E0-86D5-0207B0C82754}"/>
                  </a:ext>
                </a:extLst>
              </p:cNvPr>
              <p:cNvSpPr>
                <a:spLocks/>
              </p:cNvSpPr>
              <p:nvPr/>
            </p:nvSpPr>
            <p:spPr>
              <a:xfrm rot="16200000">
                <a:off x="1362456" y="2551012"/>
                <a:ext cx="867054" cy="823701"/>
              </a:xfrm>
              <a:prstGeom prst="triangle">
                <a:avLst/>
              </a:prstGeom>
              <a:solidFill>
                <a:srgbClr val="BF25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Isosceles Triangle 78">
                <a:extLst>
                  <a:ext uri="{FF2B5EF4-FFF2-40B4-BE49-F238E27FC236}">
                    <a16:creationId xmlns:a16="http://schemas.microsoft.com/office/drawing/2014/main" id="{0A173998-9A2D-4DAB-9C7C-EDE50D7F89AB}"/>
                  </a:ext>
                </a:extLst>
              </p:cNvPr>
              <p:cNvSpPr>
                <a:spLocks/>
              </p:cNvSpPr>
              <p:nvPr/>
            </p:nvSpPr>
            <p:spPr>
              <a:xfrm rot="5400000">
                <a:off x="1362456" y="2119942"/>
                <a:ext cx="867054" cy="823701"/>
              </a:xfrm>
              <a:prstGeom prst="triangle">
                <a:avLst/>
              </a:pr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69" name="Freeform: Shape 68">
            <a:extLst>
              <a:ext uri="{FF2B5EF4-FFF2-40B4-BE49-F238E27FC236}">
                <a16:creationId xmlns:a16="http://schemas.microsoft.com/office/drawing/2014/main" id="{6C7E8D78-850F-45CC-A458-0FE06D716F4F}"/>
              </a:ext>
            </a:extLst>
          </p:cNvPr>
          <p:cNvSpPr/>
          <p:nvPr/>
        </p:nvSpPr>
        <p:spPr>
          <a:xfrm>
            <a:off x="930249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 Box 10">
            <a:extLst>
              <a:ext uri="{FF2B5EF4-FFF2-40B4-BE49-F238E27FC236}">
                <a16:creationId xmlns:a16="http://schemas.microsoft.com/office/drawing/2014/main" id="{F97EF478-B447-43D1-8E6C-C1B7B0B5D99B}"/>
              </a:ext>
            </a:extLst>
          </p:cNvPr>
          <p:cNvSpPr txBox="1">
            <a:spLocks noChangeArrowheads="1"/>
          </p:cNvSpPr>
          <p:nvPr/>
        </p:nvSpPr>
        <p:spPr bwMode="auto">
          <a:xfrm>
            <a:off x="975966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04</a:t>
            </a:r>
          </a:p>
          <a:p>
            <a:pPr algn="ctr"/>
            <a:r>
              <a:rPr lang="en-US" sz="1100" b="1" dirty="0">
                <a:solidFill>
                  <a:srgbClr val="3B3B3B"/>
                </a:solidFill>
              </a:rPr>
              <a:t>OPTION</a:t>
            </a:r>
          </a:p>
        </p:txBody>
      </p:sp>
      <p:grpSp>
        <p:nvGrpSpPr>
          <p:cNvPr id="88" name="Group 87">
            <a:extLst>
              <a:ext uri="{FF2B5EF4-FFF2-40B4-BE49-F238E27FC236}">
                <a16:creationId xmlns:a16="http://schemas.microsoft.com/office/drawing/2014/main" id="{E86E75CC-4B16-4F7B-A253-B35583697305}"/>
              </a:ext>
            </a:extLst>
          </p:cNvPr>
          <p:cNvGrpSpPr/>
          <p:nvPr/>
        </p:nvGrpSpPr>
        <p:grpSpPr>
          <a:xfrm>
            <a:off x="8778240" y="1691640"/>
            <a:ext cx="1636777" cy="413802"/>
            <a:chOff x="8778240" y="1691640"/>
            <a:chExt cx="1636777" cy="413802"/>
          </a:xfrm>
        </p:grpSpPr>
        <p:sp>
          <p:nvSpPr>
            <p:cNvPr id="71" name="Rectangle 70">
              <a:extLst>
                <a:ext uri="{FF2B5EF4-FFF2-40B4-BE49-F238E27FC236}">
                  <a16:creationId xmlns:a16="http://schemas.microsoft.com/office/drawing/2014/main" id="{169D96E8-539D-4A9B-BBAF-B9666F53D293}"/>
                </a:ext>
              </a:extLst>
            </p:cNvPr>
            <p:cNvSpPr/>
            <p:nvPr/>
          </p:nvSpPr>
          <p:spPr>
            <a:xfrm>
              <a:off x="877824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6DD4F68B-8D0E-4A21-8679-F25E7D16BD61}"/>
                </a:ext>
              </a:extLst>
            </p:cNvPr>
            <p:cNvSpPr txBox="1"/>
            <p:nvPr/>
          </p:nvSpPr>
          <p:spPr>
            <a:xfrm>
              <a:off x="899769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04</a:t>
              </a:r>
            </a:p>
          </p:txBody>
        </p:sp>
      </p:grpSp>
      <p:sp>
        <p:nvSpPr>
          <p:cNvPr id="73" name="TextBox 72">
            <a:extLst>
              <a:ext uri="{FF2B5EF4-FFF2-40B4-BE49-F238E27FC236}">
                <a16:creationId xmlns:a16="http://schemas.microsoft.com/office/drawing/2014/main" id="{A78E2A50-06F8-4150-9CE9-B543CAC7A1F2}"/>
              </a:ext>
            </a:extLst>
          </p:cNvPr>
          <p:cNvSpPr txBox="1"/>
          <p:nvPr/>
        </p:nvSpPr>
        <p:spPr>
          <a:xfrm>
            <a:off x="880239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74" name="TextBox 73">
            <a:extLst>
              <a:ext uri="{FF2B5EF4-FFF2-40B4-BE49-F238E27FC236}">
                <a16:creationId xmlns:a16="http://schemas.microsoft.com/office/drawing/2014/main" id="{3A3DD703-D4E4-45A0-9F36-83D5D916F575}"/>
              </a:ext>
            </a:extLst>
          </p:cNvPr>
          <p:cNvSpPr txBox="1"/>
          <p:nvPr/>
        </p:nvSpPr>
        <p:spPr>
          <a:xfrm>
            <a:off x="930249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$24,149</a:t>
            </a:r>
          </a:p>
        </p:txBody>
      </p:sp>
      <p:sp>
        <p:nvSpPr>
          <p:cNvPr id="80" name="TextBox 79">
            <a:extLst>
              <a:ext uri="{FF2B5EF4-FFF2-40B4-BE49-F238E27FC236}">
                <a16:creationId xmlns:a16="http://schemas.microsoft.com/office/drawing/2014/main" id="{B5F096D9-885E-4460-BF5A-6435F095119B}"/>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310498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1000"/>
                                        <p:tgtEl>
                                          <p:spTgt spid="80"/>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89"/>
                                        </p:tgtEl>
                                        <p:attrNameLst>
                                          <p:attrName>style.visibility</p:attrName>
                                        </p:attrNameLst>
                                      </p:cBhvr>
                                      <p:to>
                                        <p:strVal val="visible"/>
                                      </p:to>
                                    </p:set>
                                    <p:animEffect transition="in" filter="wipe(up)">
                                      <p:cBhvr>
                                        <p:cTn id="11" dur="600"/>
                                        <p:tgtEl>
                                          <p:spTgt spid="89"/>
                                        </p:tgtEl>
                                      </p:cBhvr>
                                    </p:animEffect>
                                  </p:childTnLst>
                                </p:cTn>
                              </p:par>
                            </p:childTnLst>
                          </p:cTn>
                        </p:par>
                        <p:par>
                          <p:cTn id="12" fill="hold">
                            <p:stCondLst>
                              <p:cond delay="1600"/>
                            </p:stCondLst>
                            <p:childTnLst>
                              <p:par>
                                <p:cTn id="13" presetID="22" presetClass="entr" presetSubtype="4"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down)">
                                      <p:cBhvr>
                                        <p:cTn id="15" dur="400"/>
                                        <p:tgtEl>
                                          <p:spTgt spid="12"/>
                                        </p:tgtEl>
                                      </p:cBhvr>
                                    </p:animEffect>
                                  </p:childTnLst>
                                </p:cTn>
                              </p:par>
                            </p:childTnLst>
                          </p:cTn>
                        </p:par>
                        <p:par>
                          <p:cTn id="16" fill="hold">
                            <p:stCondLst>
                              <p:cond delay="2000"/>
                            </p:stCondLst>
                            <p:childTnLst>
                              <p:par>
                                <p:cTn id="17" presetID="22" presetClass="entr" presetSubtype="4" fill="hold" nodeType="afterEffect">
                                  <p:stCondLst>
                                    <p:cond delay="0"/>
                                  </p:stCondLst>
                                  <p:childTnLst>
                                    <p:set>
                                      <p:cBhvr>
                                        <p:cTn id="18" dur="1" fill="hold">
                                          <p:stCondLst>
                                            <p:cond delay="0"/>
                                          </p:stCondLst>
                                        </p:cTn>
                                        <p:tgtEl>
                                          <p:spTgt spid="81"/>
                                        </p:tgtEl>
                                        <p:attrNameLst>
                                          <p:attrName>style.visibility</p:attrName>
                                        </p:attrNameLst>
                                      </p:cBhvr>
                                      <p:to>
                                        <p:strVal val="visible"/>
                                      </p:to>
                                    </p:set>
                                    <p:animEffect transition="in" filter="wipe(down)">
                                      <p:cBhvr>
                                        <p:cTn id="19" dur="1000"/>
                                        <p:tgtEl>
                                          <p:spTgt spid="81"/>
                                        </p:tgtEl>
                                      </p:cBhvr>
                                    </p:animEffect>
                                  </p:childTnLst>
                                </p:cTn>
                              </p:par>
                            </p:childTnLst>
                          </p:cTn>
                        </p:par>
                        <p:par>
                          <p:cTn id="20" fill="hold">
                            <p:stCondLst>
                              <p:cond delay="3000"/>
                            </p:stCondLst>
                            <p:childTnLst>
                              <p:par>
                                <p:cTn id="21" presetID="22" presetClass="entr" presetSubtype="1" fill="hold" nodeType="afterEffect">
                                  <p:stCondLst>
                                    <p:cond delay="0"/>
                                  </p:stCondLst>
                                  <p:childTnLst>
                                    <p:set>
                                      <p:cBhvr>
                                        <p:cTn id="22" dur="1" fill="hold">
                                          <p:stCondLst>
                                            <p:cond delay="0"/>
                                          </p:stCondLst>
                                        </p:cTn>
                                        <p:tgtEl>
                                          <p:spTgt spid="85"/>
                                        </p:tgtEl>
                                        <p:attrNameLst>
                                          <p:attrName>style.visibility</p:attrName>
                                        </p:attrNameLst>
                                      </p:cBhvr>
                                      <p:to>
                                        <p:strVal val="visible"/>
                                      </p:to>
                                    </p:set>
                                    <p:animEffect transition="in" filter="wipe(up)">
                                      <p:cBhvr>
                                        <p:cTn id="23" dur="500"/>
                                        <p:tgtEl>
                                          <p:spTgt spid="85"/>
                                        </p:tgtEl>
                                      </p:cBhvr>
                                    </p:animEffect>
                                  </p:childTnLst>
                                </p:cTn>
                              </p:par>
                            </p:childTnLst>
                          </p:cTn>
                        </p:par>
                        <p:par>
                          <p:cTn id="24" fill="hold">
                            <p:stCondLst>
                              <p:cond delay="3500"/>
                            </p:stCondLst>
                            <p:childTnLst>
                              <p:par>
                                <p:cTn id="25" presetID="22" presetClass="entr" presetSubtype="1"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up)">
                                      <p:cBhvr>
                                        <p:cTn id="2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31" grpId="0"/>
      <p:bldP spid="80"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5041ABDD-C75A-4FEC-ACDB-16EDC9523F5F}"/>
              </a:ext>
            </a:extLst>
          </p:cNvPr>
          <p:cNvGrpSpPr/>
          <p:nvPr/>
        </p:nvGrpSpPr>
        <p:grpSpPr>
          <a:xfrm>
            <a:off x="990600" y="1371600"/>
            <a:ext cx="6897018" cy="1645920"/>
            <a:chOff x="457200" y="2209800"/>
            <a:chExt cx="6897018" cy="1645920"/>
          </a:xfrm>
        </p:grpSpPr>
        <p:sp>
          <p:nvSpPr>
            <p:cNvPr id="2" name="Rectangle 1">
              <a:extLst>
                <a:ext uri="{FF2B5EF4-FFF2-40B4-BE49-F238E27FC236}">
                  <a16:creationId xmlns:a16="http://schemas.microsoft.com/office/drawing/2014/main" id="{FE7E4749-552F-4435-A2A2-E8BBF37FDC4B}"/>
                </a:ext>
              </a:extLst>
            </p:cNvPr>
            <p:cNvSpPr/>
            <p:nvPr/>
          </p:nvSpPr>
          <p:spPr>
            <a:xfrm>
              <a:off x="457200" y="220980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B87C14A5-7A84-47A7-A053-E1F5847B5740}"/>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Isosceles Triangle 8">
              <a:extLst>
                <a:ext uri="{FF2B5EF4-FFF2-40B4-BE49-F238E27FC236}">
                  <a16:creationId xmlns:a16="http://schemas.microsoft.com/office/drawing/2014/main" id="{5688002E-C2CD-41DD-AEB4-B0C714E2C90B}"/>
                </a:ext>
              </a:extLst>
            </p:cNvPr>
            <p:cNvSpPr>
              <a:spLocks/>
            </p:cNvSpPr>
            <p:nvPr/>
          </p:nvSpPr>
          <p:spPr>
            <a:xfrm rot="10800000">
              <a:off x="2362094" y="2209800"/>
              <a:ext cx="867054" cy="823701"/>
            </a:xfrm>
            <a:prstGeom prst="triangle">
              <a:avLst/>
            </a:prstGeom>
            <a:solidFill>
              <a:srgbClr val="FB8023">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Isosceles Triangle 9">
              <a:extLst>
                <a:ext uri="{FF2B5EF4-FFF2-40B4-BE49-F238E27FC236}">
                  <a16:creationId xmlns:a16="http://schemas.microsoft.com/office/drawing/2014/main" id="{4DFD392C-1B48-4BA9-94B2-13B915253C67}"/>
                </a:ext>
              </a:extLst>
            </p:cNvPr>
            <p:cNvSpPr>
              <a:spLocks/>
            </p:cNvSpPr>
            <p:nvPr/>
          </p:nvSpPr>
          <p:spPr>
            <a:xfrm>
              <a:off x="1928879" y="2209800"/>
              <a:ext cx="867054" cy="823701"/>
            </a:xfrm>
            <a:prstGeom prst="triangle">
              <a:avLst/>
            </a:prstGeom>
            <a:solidFill>
              <a:srgbClr val="FB8023">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Isosceles Triangle 12">
              <a:extLst>
                <a:ext uri="{FF2B5EF4-FFF2-40B4-BE49-F238E27FC236}">
                  <a16:creationId xmlns:a16="http://schemas.microsoft.com/office/drawing/2014/main" id="{F296982A-84FF-4444-B320-28DE345E3E60}"/>
                </a:ext>
              </a:extLst>
            </p:cNvPr>
            <p:cNvSpPr>
              <a:spLocks/>
            </p:cNvSpPr>
            <p:nvPr/>
          </p:nvSpPr>
          <p:spPr>
            <a:xfrm rot="10800000">
              <a:off x="1928879" y="3032019"/>
              <a:ext cx="867054" cy="823701"/>
            </a:xfrm>
            <a:prstGeom prst="triangle">
              <a:avLst/>
            </a:prstGeom>
            <a:solidFill>
              <a:srgbClr val="FB8023">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Isosceles Triangle 13">
              <a:extLst>
                <a:ext uri="{FF2B5EF4-FFF2-40B4-BE49-F238E27FC236}">
                  <a16:creationId xmlns:a16="http://schemas.microsoft.com/office/drawing/2014/main" id="{3D27A32E-C6AD-4ABE-A154-9370FE714B69}"/>
                </a:ext>
              </a:extLst>
            </p:cNvPr>
            <p:cNvSpPr>
              <a:spLocks/>
            </p:cNvSpPr>
            <p:nvPr/>
          </p:nvSpPr>
          <p:spPr>
            <a:xfrm>
              <a:off x="1497809" y="3028078"/>
              <a:ext cx="867054" cy="823701"/>
            </a:xfrm>
            <a:prstGeom prst="triangle">
              <a:avLst/>
            </a:prstGeom>
            <a:solidFill>
              <a:srgbClr val="FB802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AF3319E8-A274-48D3-A33B-21ADF41A7B12}"/>
              </a:ext>
            </a:extLst>
          </p:cNvPr>
          <p:cNvSpPr txBox="1"/>
          <p:nvPr/>
        </p:nvSpPr>
        <p:spPr>
          <a:xfrm>
            <a:off x="1281970" y="17103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26" name="TextBox 25">
            <a:extLst>
              <a:ext uri="{FF2B5EF4-FFF2-40B4-BE49-F238E27FC236}">
                <a16:creationId xmlns:a16="http://schemas.microsoft.com/office/drawing/2014/main" id="{0204DEB0-F000-42FB-904A-7647EBB3C149}"/>
              </a:ext>
            </a:extLst>
          </p:cNvPr>
          <p:cNvSpPr txBox="1"/>
          <p:nvPr/>
        </p:nvSpPr>
        <p:spPr>
          <a:xfrm>
            <a:off x="3703032" y="15247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01</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grpSp>
        <p:nvGrpSpPr>
          <p:cNvPr id="29" name="Group 28">
            <a:extLst>
              <a:ext uri="{FF2B5EF4-FFF2-40B4-BE49-F238E27FC236}">
                <a16:creationId xmlns:a16="http://schemas.microsoft.com/office/drawing/2014/main" id="{8CD3841E-B469-4C9A-BFCB-F3026D2B9E18}"/>
              </a:ext>
            </a:extLst>
          </p:cNvPr>
          <p:cNvGrpSpPr/>
          <p:nvPr/>
        </p:nvGrpSpPr>
        <p:grpSpPr>
          <a:xfrm>
            <a:off x="4344954" y="3200400"/>
            <a:ext cx="6897018" cy="1645920"/>
            <a:chOff x="457200" y="2209800"/>
            <a:chExt cx="6897018" cy="1645920"/>
          </a:xfrm>
        </p:grpSpPr>
        <p:sp>
          <p:nvSpPr>
            <p:cNvPr id="32" name="Rectangle 31">
              <a:extLst>
                <a:ext uri="{FF2B5EF4-FFF2-40B4-BE49-F238E27FC236}">
                  <a16:creationId xmlns:a16="http://schemas.microsoft.com/office/drawing/2014/main" id="{65FACFF6-F3F9-4437-B760-6593F92C5FB1}"/>
                </a:ext>
              </a:extLst>
            </p:cNvPr>
            <p:cNvSpPr/>
            <p:nvPr/>
          </p:nvSpPr>
          <p:spPr>
            <a:xfrm>
              <a:off x="457200" y="221113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CD72B3A6-AA54-4555-BADE-5F0D2DFD06C7}"/>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Isosceles Triangle 33">
              <a:extLst>
                <a:ext uri="{FF2B5EF4-FFF2-40B4-BE49-F238E27FC236}">
                  <a16:creationId xmlns:a16="http://schemas.microsoft.com/office/drawing/2014/main" id="{CDC5B84F-FEDC-4232-B978-DEDB3C335489}"/>
                </a:ext>
              </a:extLst>
            </p:cNvPr>
            <p:cNvSpPr>
              <a:spLocks/>
            </p:cNvSpPr>
            <p:nvPr/>
          </p:nvSpPr>
          <p:spPr>
            <a:xfrm rot="10800000">
              <a:off x="2362094" y="2209800"/>
              <a:ext cx="867054" cy="823701"/>
            </a:xfrm>
            <a:prstGeom prst="triangle">
              <a:avLst/>
            </a:prstGeom>
            <a:solidFill>
              <a:srgbClr val="E44A25">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Isosceles Triangle 34">
              <a:extLst>
                <a:ext uri="{FF2B5EF4-FFF2-40B4-BE49-F238E27FC236}">
                  <a16:creationId xmlns:a16="http://schemas.microsoft.com/office/drawing/2014/main" id="{83E9F3E6-FBFB-40C6-AC59-2E426098F2D2}"/>
                </a:ext>
              </a:extLst>
            </p:cNvPr>
            <p:cNvSpPr>
              <a:spLocks/>
            </p:cNvSpPr>
            <p:nvPr/>
          </p:nvSpPr>
          <p:spPr>
            <a:xfrm>
              <a:off x="1928879" y="2209800"/>
              <a:ext cx="867054" cy="823701"/>
            </a:xfrm>
            <a:prstGeom prst="triangle">
              <a:avLst/>
            </a:prstGeom>
            <a:solidFill>
              <a:srgbClr val="E44A2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Isosceles Triangle 35">
              <a:extLst>
                <a:ext uri="{FF2B5EF4-FFF2-40B4-BE49-F238E27FC236}">
                  <a16:creationId xmlns:a16="http://schemas.microsoft.com/office/drawing/2014/main" id="{6ACFA1F5-6A4B-4F61-86E2-AE49124D296C}"/>
                </a:ext>
              </a:extLst>
            </p:cNvPr>
            <p:cNvSpPr>
              <a:spLocks/>
            </p:cNvSpPr>
            <p:nvPr/>
          </p:nvSpPr>
          <p:spPr>
            <a:xfrm rot="10800000">
              <a:off x="1928879" y="3032019"/>
              <a:ext cx="867054" cy="823701"/>
            </a:xfrm>
            <a:prstGeom prst="triangle">
              <a:avLst/>
            </a:prstGeom>
            <a:solidFill>
              <a:srgbClr val="E44A25">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Isosceles Triangle 36">
              <a:extLst>
                <a:ext uri="{FF2B5EF4-FFF2-40B4-BE49-F238E27FC236}">
                  <a16:creationId xmlns:a16="http://schemas.microsoft.com/office/drawing/2014/main" id="{0CD654DF-3832-4DE2-AA44-235A445B1534}"/>
                </a:ext>
              </a:extLst>
            </p:cNvPr>
            <p:cNvSpPr>
              <a:spLocks/>
            </p:cNvSpPr>
            <p:nvPr/>
          </p:nvSpPr>
          <p:spPr>
            <a:xfrm>
              <a:off x="1497809" y="3028078"/>
              <a:ext cx="867054" cy="823701"/>
            </a:xfrm>
            <a:prstGeom prst="triangle">
              <a:avLst/>
            </a:prstGeom>
            <a:solidFill>
              <a:srgbClr val="E44A25">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Box 29">
            <a:extLst>
              <a:ext uri="{FF2B5EF4-FFF2-40B4-BE49-F238E27FC236}">
                <a16:creationId xmlns:a16="http://schemas.microsoft.com/office/drawing/2014/main" id="{A3D8B54A-B540-46E8-BD17-42F41CB9778A}"/>
              </a:ext>
            </a:extLst>
          </p:cNvPr>
          <p:cNvSpPr txBox="1"/>
          <p:nvPr/>
        </p:nvSpPr>
        <p:spPr>
          <a:xfrm>
            <a:off x="4636324" y="35391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31" name="TextBox 30">
            <a:extLst>
              <a:ext uri="{FF2B5EF4-FFF2-40B4-BE49-F238E27FC236}">
                <a16:creationId xmlns:a16="http://schemas.microsoft.com/office/drawing/2014/main" id="{16F84798-AFE6-4101-B860-3EF504B7E900}"/>
              </a:ext>
            </a:extLst>
          </p:cNvPr>
          <p:cNvSpPr txBox="1"/>
          <p:nvPr/>
        </p:nvSpPr>
        <p:spPr>
          <a:xfrm>
            <a:off x="7057386" y="33535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02</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grpSp>
        <p:nvGrpSpPr>
          <p:cNvPr id="39" name="Group 38">
            <a:extLst>
              <a:ext uri="{FF2B5EF4-FFF2-40B4-BE49-F238E27FC236}">
                <a16:creationId xmlns:a16="http://schemas.microsoft.com/office/drawing/2014/main" id="{199B1726-A88D-4976-B896-4EAB5A3F1F8B}"/>
              </a:ext>
            </a:extLst>
          </p:cNvPr>
          <p:cNvGrpSpPr/>
          <p:nvPr/>
        </p:nvGrpSpPr>
        <p:grpSpPr>
          <a:xfrm>
            <a:off x="990600" y="5029200"/>
            <a:ext cx="6897018" cy="1645920"/>
            <a:chOff x="457200" y="2209800"/>
            <a:chExt cx="6897018" cy="1645920"/>
          </a:xfrm>
        </p:grpSpPr>
        <p:sp>
          <p:nvSpPr>
            <p:cNvPr id="42" name="Rectangle 41">
              <a:extLst>
                <a:ext uri="{FF2B5EF4-FFF2-40B4-BE49-F238E27FC236}">
                  <a16:creationId xmlns:a16="http://schemas.microsoft.com/office/drawing/2014/main" id="{73D74ACD-7CD2-401C-96F5-5F774578DF54}"/>
                </a:ext>
              </a:extLst>
            </p:cNvPr>
            <p:cNvSpPr/>
            <p:nvPr/>
          </p:nvSpPr>
          <p:spPr>
            <a:xfrm>
              <a:off x="457200" y="221113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CBC4D102-6CD3-43EE-BD5D-103AA6726AEC}"/>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Isosceles Triangle 43">
              <a:extLst>
                <a:ext uri="{FF2B5EF4-FFF2-40B4-BE49-F238E27FC236}">
                  <a16:creationId xmlns:a16="http://schemas.microsoft.com/office/drawing/2014/main" id="{AEF166F8-A82C-4DEE-B8CF-9E3A259B8ED1}"/>
                </a:ext>
              </a:extLst>
            </p:cNvPr>
            <p:cNvSpPr>
              <a:spLocks/>
            </p:cNvSpPr>
            <p:nvPr/>
          </p:nvSpPr>
          <p:spPr>
            <a:xfrm rot="10800000">
              <a:off x="2362094" y="2209800"/>
              <a:ext cx="867054" cy="823701"/>
            </a:xfrm>
            <a:prstGeom prst="triangle">
              <a:avLst/>
            </a:prstGeom>
            <a:solidFill>
              <a:srgbClr val="BF25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Isosceles Triangle 44">
              <a:extLst>
                <a:ext uri="{FF2B5EF4-FFF2-40B4-BE49-F238E27FC236}">
                  <a16:creationId xmlns:a16="http://schemas.microsoft.com/office/drawing/2014/main" id="{3FE2ABAB-CE6F-4C0F-BBAD-0B500C863F47}"/>
                </a:ext>
              </a:extLst>
            </p:cNvPr>
            <p:cNvSpPr>
              <a:spLocks/>
            </p:cNvSpPr>
            <p:nvPr/>
          </p:nvSpPr>
          <p:spPr>
            <a:xfrm>
              <a:off x="1928879" y="2209800"/>
              <a:ext cx="867054" cy="823701"/>
            </a:xfrm>
            <a:prstGeom prst="triangle">
              <a:avLst/>
            </a:prstGeom>
            <a:solidFill>
              <a:srgbClr val="BF250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045BA24C-6D5C-4715-A64B-95F5477A0F01}"/>
                </a:ext>
              </a:extLst>
            </p:cNvPr>
            <p:cNvSpPr>
              <a:spLocks/>
            </p:cNvSpPr>
            <p:nvPr/>
          </p:nvSpPr>
          <p:spPr>
            <a:xfrm rot="10800000">
              <a:off x="1928879" y="3032019"/>
              <a:ext cx="867054" cy="823701"/>
            </a:xfrm>
            <a:prstGeom prst="triangle">
              <a:avLst/>
            </a:prstGeom>
            <a:solidFill>
              <a:srgbClr val="BF25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A4866F7A-1778-4507-9308-E604C7D3B728}"/>
                </a:ext>
              </a:extLst>
            </p:cNvPr>
            <p:cNvSpPr>
              <a:spLocks/>
            </p:cNvSpPr>
            <p:nvPr/>
          </p:nvSpPr>
          <p:spPr>
            <a:xfrm>
              <a:off x="1497809" y="3028078"/>
              <a:ext cx="867054" cy="823701"/>
            </a:xfrm>
            <a:prstGeom prst="triangle">
              <a:avLst/>
            </a:pr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Box 39">
            <a:extLst>
              <a:ext uri="{FF2B5EF4-FFF2-40B4-BE49-F238E27FC236}">
                <a16:creationId xmlns:a16="http://schemas.microsoft.com/office/drawing/2014/main" id="{795279AA-46AF-4BA4-97A0-7C21D9F3C7EC}"/>
              </a:ext>
            </a:extLst>
          </p:cNvPr>
          <p:cNvSpPr txBox="1"/>
          <p:nvPr/>
        </p:nvSpPr>
        <p:spPr>
          <a:xfrm>
            <a:off x="1281970" y="53679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41" name="TextBox 40">
            <a:extLst>
              <a:ext uri="{FF2B5EF4-FFF2-40B4-BE49-F238E27FC236}">
                <a16:creationId xmlns:a16="http://schemas.microsoft.com/office/drawing/2014/main" id="{09DA5865-D97C-403A-8AAF-B329BBC0256A}"/>
              </a:ext>
            </a:extLst>
          </p:cNvPr>
          <p:cNvSpPr txBox="1"/>
          <p:nvPr/>
        </p:nvSpPr>
        <p:spPr>
          <a:xfrm>
            <a:off x="3703032" y="51823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03</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F8CF1BEA-E4FB-4221-9A20-6065A58CEA00}"/>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42731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right)">
                                      <p:cBhvr>
                                        <p:cTn id="7" dur="500"/>
                                        <p:tgtEl>
                                          <p:spTgt spid="49"/>
                                        </p:tgtEl>
                                      </p:cBhvr>
                                    </p:animEffect>
                                  </p:childTnLst>
                                </p:cTn>
                              </p:par>
                            </p:childTnLst>
                          </p:cTn>
                        </p:par>
                        <p:par>
                          <p:cTn id="8" fill="hold">
                            <p:stCondLst>
                              <p:cond delay="500"/>
                            </p:stCondLst>
                            <p:childTnLst>
                              <p:par>
                                <p:cTn id="9" presetID="18" presetClass="entr" presetSubtype="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strips(downRight)">
                                      <p:cBhvr>
                                        <p:cTn id="11" dur="2500"/>
                                        <p:tgtEl>
                                          <p:spTgt spid="24"/>
                                        </p:tgtEl>
                                      </p:cBhvr>
                                    </p:animEffect>
                                  </p:childTnLst>
                                </p:cTn>
                              </p:par>
                              <p:par>
                                <p:cTn id="12" presetID="53" presetClass="entr" presetSubtype="16" fill="hold" grpId="0" nodeType="withEffect">
                                  <p:stCondLst>
                                    <p:cond delay="50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fltVal val="0"/>
                                          </p:val>
                                        </p:tav>
                                        <p:tav tm="100000">
                                          <p:val>
                                            <p:strVal val="#ppt_w"/>
                                          </p:val>
                                        </p:tav>
                                      </p:tavLst>
                                    </p:anim>
                                    <p:anim calcmode="lin" valueType="num">
                                      <p:cBhvr>
                                        <p:cTn id="15" dur="1000" fill="hold"/>
                                        <p:tgtEl>
                                          <p:spTgt spid="25"/>
                                        </p:tgtEl>
                                        <p:attrNameLst>
                                          <p:attrName>ppt_h</p:attrName>
                                        </p:attrNameLst>
                                      </p:cBhvr>
                                      <p:tavLst>
                                        <p:tav tm="0">
                                          <p:val>
                                            <p:fltVal val="0"/>
                                          </p:val>
                                        </p:tav>
                                        <p:tav tm="100000">
                                          <p:val>
                                            <p:strVal val="#ppt_h"/>
                                          </p:val>
                                        </p:tav>
                                      </p:tavLst>
                                    </p:anim>
                                    <p:animEffect transition="in" filter="fade">
                                      <p:cBhvr>
                                        <p:cTn id="16" dur="1000"/>
                                        <p:tgtEl>
                                          <p:spTgt spid="25"/>
                                        </p:tgtEl>
                                      </p:cBhvr>
                                    </p:animEffect>
                                  </p:childTnLst>
                                </p:cTn>
                              </p:par>
                              <p:par>
                                <p:cTn id="17" presetID="22" presetClass="entr" presetSubtype="8" fill="hold" grpId="0" nodeType="withEffect">
                                  <p:stCondLst>
                                    <p:cond delay="1250"/>
                                  </p:stCondLst>
                                  <p:childTnLst>
                                    <p:set>
                                      <p:cBhvr>
                                        <p:cTn id="18" dur="1" fill="hold">
                                          <p:stCondLst>
                                            <p:cond delay="0"/>
                                          </p:stCondLst>
                                        </p:cTn>
                                        <p:tgtEl>
                                          <p:spTgt spid="26"/>
                                        </p:tgtEl>
                                        <p:attrNameLst>
                                          <p:attrName>style.visibility</p:attrName>
                                        </p:attrNameLst>
                                      </p:cBhvr>
                                      <p:to>
                                        <p:strVal val="visible"/>
                                      </p:to>
                                    </p:set>
                                    <p:animEffect transition="in" filter="wipe(left)">
                                      <p:cBhvr>
                                        <p:cTn id="19" dur="1000"/>
                                        <p:tgtEl>
                                          <p:spTgt spid="26"/>
                                        </p:tgtEl>
                                      </p:cBhvr>
                                    </p:animEffect>
                                  </p:childTnLst>
                                </p:cTn>
                              </p:par>
                            </p:childTnLst>
                          </p:cTn>
                        </p:par>
                        <p:par>
                          <p:cTn id="20" fill="hold">
                            <p:stCondLst>
                              <p:cond delay="3000"/>
                            </p:stCondLst>
                            <p:childTnLst>
                              <p:par>
                                <p:cTn id="21" presetID="18" presetClass="entr" presetSubtype="6" fill="hold" nodeType="after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strips(downRight)">
                                      <p:cBhvr>
                                        <p:cTn id="23" dur="2500"/>
                                        <p:tgtEl>
                                          <p:spTgt spid="29"/>
                                        </p:tgtEl>
                                      </p:cBhvr>
                                    </p:animEffect>
                                  </p:childTnLst>
                                </p:cTn>
                              </p:par>
                              <p:par>
                                <p:cTn id="24" presetID="53" presetClass="entr" presetSubtype="16" fill="hold" grpId="0" nodeType="withEffect">
                                  <p:stCondLst>
                                    <p:cond delay="500"/>
                                  </p:stCondLst>
                                  <p:childTnLst>
                                    <p:set>
                                      <p:cBhvr>
                                        <p:cTn id="25" dur="1" fill="hold">
                                          <p:stCondLst>
                                            <p:cond delay="0"/>
                                          </p:stCondLst>
                                        </p:cTn>
                                        <p:tgtEl>
                                          <p:spTgt spid="30"/>
                                        </p:tgtEl>
                                        <p:attrNameLst>
                                          <p:attrName>style.visibility</p:attrName>
                                        </p:attrNameLst>
                                      </p:cBhvr>
                                      <p:to>
                                        <p:strVal val="visible"/>
                                      </p:to>
                                    </p:set>
                                    <p:anim calcmode="lin" valueType="num">
                                      <p:cBhvr>
                                        <p:cTn id="26" dur="1000" fill="hold"/>
                                        <p:tgtEl>
                                          <p:spTgt spid="30"/>
                                        </p:tgtEl>
                                        <p:attrNameLst>
                                          <p:attrName>ppt_w</p:attrName>
                                        </p:attrNameLst>
                                      </p:cBhvr>
                                      <p:tavLst>
                                        <p:tav tm="0">
                                          <p:val>
                                            <p:fltVal val="0"/>
                                          </p:val>
                                        </p:tav>
                                        <p:tav tm="100000">
                                          <p:val>
                                            <p:strVal val="#ppt_w"/>
                                          </p:val>
                                        </p:tav>
                                      </p:tavLst>
                                    </p:anim>
                                    <p:anim calcmode="lin" valueType="num">
                                      <p:cBhvr>
                                        <p:cTn id="27" dur="1000" fill="hold"/>
                                        <p:tgtEl>
                                          <p:spTgt spid="30"/>
                                        </p:tgtEl>
                                        <p:attrNameLst>
                                          <p:attrName>ppt_h</p:attrName>
                                        </p:attrNameLst>
                                      </p:cBhvr>
                                      <p:tavLst>
                                        <p:tav tm="0">
                                          <p:val>
                                            <p:fltVal val="0"/>
                                          </p:val>
                                        </p:tav>
                                        <p:tav tm="100000">
                                          <p:val>
                                            <p:strVal val="#ppt_h"/>
                                          </p:val>
                                        </p:tav>
                                      </p:tavLst>
                                    </p:anim>
                                    <p:animEffect transition="in" filter="fade">
                                      <p:cBhvr>
                                        <p:cTn id="28" dur="1000"/>
                                        <p:tgtEl>
                                          <p:spTgt spid="30"/>
                                        </p:tgtEl>
                                      </p:cBhvr>
                                    </p:animEffect>
                                  </p:childTnLst>
                                </p:cTn>
                              </p:par>
                              <p:par>
                                <p:cTn id="29" presetID="22" presetClass="entr" presetSubtype="8" fill="hold" grpId="0" nodeType="withEffect">
                                  <p:stCondLst>
                                    <p:cond delay="125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1000"/>
                                        <p:tgtEl>
                                          <p:spTgt spid="31"/>
                                        </p:tgtEl>
                                      </p:cBhvr>
                                    </p:animEffect>
                                  </p:childTnLst>
                                </p:cTn>
                              </p:par>
                            </p:childTnLst>
                          </p:cTn>
                        </p:par>
                        <p:par>
                          <p:cTn id="32" fill="hold">
                            <p:stCondLst>
                              <p:cond delay="5500"/>
                            </p:stCondLst>
                            <p:childTnLst>
                              <p:par>
                                <p:cTn id="33" presetID="18" presetClass="entr" presetSubtype="6"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Effect transition="in" filter="strips(downRight)">
                                      <p:cBhvr>
                                        <p:cTn id="35" dur="2500"/>
                                        <p:tgtEl>
                                          <p:spTgt spid="39"/>
                                        </p:tgtEl>
                                      </p:cBhvr>
                                    </p:animEffect>
                                  </p:childTnLst>
                                </p:cTn>
                              </p:par>
                              <p:par>
                                <p:cTn id="36" presetID="53" presetClass="entr" presetSubtype="16"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p:cTn id="38" dur="1000" fill="hold"/>
                                        <p:tgtEl>
                                          <p:spTgt spid="40"/>
                                        </p:tgtEl>
                                        <p:attrNameLst>
                                          <p:attrName>ppt_w</p:attrName>
                                        </p:attrNameLst>
                                      </p:cBhvr>
                                      <p:tavLst>
                                        <p:tav tm="0">
                                          <p:val>
                                            <p:fltVal val="0"/>
                                          </p:val>
                                        </p:tav>
                                        <p:tav tm="100000">
                                          <p:val>
                                            <p:strVal val="#ppt_w"/>
                                          </p:val>
                                        </p:tav>
                                      </p:tavLst>
                                    </p:anim>
                                    <p:anim calcmode="lin" valueType="num">
                                      <p:cBhvr>
                                        <p:cTn id="39" dur="1000" fill="hold"/>
                                        <p:tgtEl>
                                          <p:spTgt spid="40"/>
                                        </p:tgtEl>
                                        <p:attrNameLst>
                                          <p:attrName>ppt_h</p:attrName>
                                        </p:attrNameLst>
                                      </p:cBhvr>
                                      <p:tavLst>
                                        <p:tav tm="0">
                                          <p:val>
                                            <p:fltVal val="0"/>
                                          </p:val>
                                        </p:tav>
                                        <p:tav tm="100000">
                                          <p:val>
                                            <p:strVal val="#ppt_h"/>
                                          </p:val>
                                        </p:tav>
                                      </p:tavLst>
                                    </p:anim>
                                    <p:animEffect transition="in" filter="fade">
                                      <p:cBhvr>
                                        <p:cTn id="40" dur="1000"/>
                                        <p:tgtEl>
                                          <p:spTgt spid="40"/>
                                        </p:tgtEl>
                                      </p:cBhvr>
                                    </p:animEffect>
                                  </p:childTnLst>
                                </p:cTn>
                              </p:par>
                              <p:par>
                                <p:cTn id="41" presetID="22" presetClass="entr" presetSubtype="8" fill="hold" grpId="0" nodeType="withEffect">
                                  <p:stCondLst>
                                    <p:cond delay="1250"/>
                                  </p:stCondLst>
                                  <p:childTnLst>
                                    <p:set>
                                      <p:cBhvr>
                                        <p:cTn id="42" dur="1" fill="hold">
                                          <p:stCondLst>
                                            <p:cond delay="0"/>
                                          </p:stCondLst>
                                        </p:cTn>
                                        <p:tgtEl>
                                          <p:spTgt spid="41"/>
                                        </p:tgtEl>
                                        <p:attrNameLst>
                                          <p:attrName>style.visibility</p:attrName>
                                        </p:attrNameLst>
                                      </p:cBhvr>
                                      <p:to>
                                        <p:strVal val="visible"/>
                                      </p:to>
                                    </p:set>
                                    <p:animEffect transition="in" filter="wipe(left)">
                                      <p:cBhvr>
                                        <p:cTn id="43" dur="10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30" grpId="0"/>
      <p:bldP spid="31" grpId="0"/>
      <p:bldP spid="40" grpId="0"/>
      <p:bldP spid="41" grpId="0"/>
      <p:bldP spid="49"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cxnSp>
        <p:nvCxnSpPr>
          <p:cNvPr id="53" name="Straight Connector 52">
            <a:extLst>
              <a:ext uri="{FF2B5EF4-FFF2-40B4-BE49-F238E27FC236}">
                <a16:creationId xmlns:a16="http://schemas.microsoft.com/office/drawing/2014/main" id="{5253FFE3-81B2-4BAE-8800-34150D3F4577}"/>
              </a:ext>
            </a:extLst>
          </p:cNvPr>
          <p:cNvCxnSpPr>
            <a:cxnSpLocks/>
          </p:cNvCxnSpPr>
          <p:nvPr/>
        </p:nvCxnSpPr>
        <p:spPr>
          <a:xfrm flipH="1">
            <a:off x="575652" y="5235647"/>
            <a:ext cx="10972800" cy="0"/>
          </a:xfrm>
          <a:prstGeom prst="line">
            <a:avLst/>
          </a:prstGeom>
          <a:ln w="25400" cap="rnd">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round/>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4CBEA6F-456F-4D40-9133-1503ED4883CE}"/>
              </a:ext>
            </a:extLst>
          </p:cNvPr>
          <p:cNvCxnSpPr>
            <a:cxnSpLocks/>
          </p:cNvCxnSpPr>
          <p:nvPr/>
        </p:nvCxnSpPr>
        <p:spPr>
          <a:xfrm flipH="1">
            <a:off x="4163595" y="3901440"/>
            <a:ext cx="4672" cy="128016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37" name="Group 36">
            <a:extLst>
              <a:ext uri="{FF2B5EF4-FFF2-40B4-BE49-F238E27FC236}">
                <a16:creationId xmlns:a16="http://schemas.microsoft.com/office/drawing/2014/main" id="{8B5E34E3-03A0-4FBA-B81A-5BC36E390D8E}"/>
              </a:ext>
            </a:extLst>
          </p:cNvPr>
          <p:cNvGrpSpPr>
            <a:grpSpLocks noChangeAspect="1"/>
          </p:cNvGrpSpPr>
          <p:nvPr/>
        </p:nvGrpSpPr>
        <p:grpSpPr>
          <a:xfrm>
            <a:off x="3749040" y="3017520"/>
            <a:ext cx="914400" cy="914401"/>
            <a:chOff x="5387339" y="1076855"/>
            <a:chExt cx="1417320" cy="1417321"/>
          </a:xfrm>
        </p:grpSpPr>
        <p:sp>
          <p:nvSpPr>
            <p:cNvPr id="38" name="Oval 37">
              <a:extLst>
                <a:ext uri="{FF2B5EF4-FFF2-40B4-BE49-F238E27FC236}">
                  <a16:creationId xmlns:a16="http://schemas.microsoft.com/office/drawing/2014/main" id="{023FAA18-4217-406D-929B-25712EBEDF31}"/>
                </a:ext>
              </a:extLst>
            </p:cNvPr>
            <p:cNvSpPr>
              <a:spLocks noChangeAspect="1"/>
            </p:cNvSpPr>
            <p:nvPr/>
          </p:nvSpPr>
          <p:spPr>
            <a:xfrm>
              <a:off x="5387339" y="1076856"/>
              <a:ext cx="1417320" cy="1417320"/>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97616A3-8EE8-4C73-8F18-01CCA2FA2BC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408AAAE7-7051-4E66-8C5C-87222C69853B}"/>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02</a:t>
              </a:r>
            </a:p>
          </p:txBody>
        </p:sp>
      </p:grpSp>
      <p:grpSp>
        <p:nvGrpSpPr>
          <p:cNvPr id="29" name="Group 349">
            <a:extLst>
              <a:ext uri="{FF2B5EF4-FFF2-40B4-BE49-F238E27FC236}">
                <a16:creationId xmlns:a16="http://schemas.microsoft.com/office/drawing/2014/main" id="{B2322741-F34E-4112-AECA-1C830289EAAF}"/>
              </a:ext>
            </a:extLst>
          </p:cNvPr>
          <p:cNvGrpSpPr>
            <a:grpSpLocks noChangeAspect="1"/>
          </p:cNvGrpSpPr>
          <p:nvPr/>
        </p:nvGrpSpPr>
        <p:grpSpPr>
          <a:xfrm>
            <a:off x="4007467" y="3175816"/>
            <a:ext cx="361868" cy="365760"/>
            <a:chOff x="2163763" y="2366963"/>
            <a:chExt cx="442913" cy="447676"/>
          </a:xfrm>
          <a:solidFill>
            <a:srgbClr val="3B3B3B"/>
          </a:solidFill>
        </p:grpSpPr>
        <p:sp>
          <p:nvSpPr>
            <p:cNvPr id="30" name="Freeform 312">
              <a:extLst>
                <a:ext uri="{FF2B5EF4-FFF2-40B4-BE49-F238E27FC236}">
                  <a16:creationId xmlns:a16="http://schemas.microsoft.com/office/drawing/2014/main" id="{CB485DFD-6703-411B-ADC0-75F8068B2A29}"/>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313">
              <a:extLst>
                <a:ext uri="{FF2B5EF4-FFF2-40B4-BE49-F238E27FC236}">
                  <a16:creationId xmlns:a16="http://schemas.microsoft.com/office/drawing/2014/main" id="{07B245E3-C484-4494-8A32-5A00501CF52B}"/>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314">
              <a:extLst>
                <a:ext uri="{FF2B5EF4-FFF2-40B4-BE49-F238E27FC236}">
                  <a16:creationId xmlns:a16="http://schemas.microsoft.com/office/drawing/2014/main" id="{E1E93822-691F-4358-8128-262DB1A33ACE}"/>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315">
              <a:extLst>
                <a:ext uri="{FF2B5EF4-FFF2-40B4-BE49-F238E27FC236}">
                  <a16:creationId xmlns:a16="http://schemas.microsoft.com/office/drawing/2014/main" id="{44069D44-C296-4495-8FCF-32B2F56E1AB2}"/>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a:extLst>
              <a:ext uri="{FF2B5EF4-FFF2-40B4-BE49-F238E27FC236}">
                <a16:creationId xmlns:a16="http://schemas.microsoft.com/office/drawing/2014/main" id="{F2931807-C89F-43EA-83E9-CC3C1CBABCBF}"/>
              </a:ext>
            </a:extLst>
          </p:cNvPr>
          <p:cNvGrpSpPr>
            <a:grpSpLocks noChangeAspect="1"/>
          </p:cNvGrpSpPr>
          <p:nvPr/>
        </p:nvGrpSpPr>
        <p:grpSpPr>
          <a:xfrm>
            <a:off x="4072155" y="5138928"/>
            <a:ext cx="182880" cy="182880"/>
            <a:chOff x="838200" y="3322320"/>
            <a:chExt cx="1554480" cy="1554480"/>
          </a:xfrm>
          <a:effectLst/>
        </p:grpSpPr>
        <p:sp>
          <p:nvSpPr>
            <p:cNvPr id="60" name="Oval 59">
              <a:extLst>
                <a:ext uri="{FF2B5EF4-FFF2-40B4-BE49-F238E27FC236}">
                  <a16:creationId xmlns:a16="http://schemas.microsoft.com/office/drawing/2014/main" id="{900385C4-CF21-4C7B-A4C3-CDA75DF7E226}"/>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Oval 60">
              <a:extLst>
                <a:ext uri="{FF2B5EF4-FFF2-40B4-BE49-F238E27FC236}">
                  <a16:creationId xmlns:a16="http://schemas.microsoft.com/office/drawing/2014/main" id="{2DC31299-F624-44E8-9B0F-8FBAB3DA5C09}"/>
                </a:ext>
              </a:extLst>
            </p:cNvPr>
            <p:cNvSpPr>
              <a:spLocks noChangeAspect="1"/>
            </p:cNvSpPr>
            <p:nvPr/>
          </p:nvSpPr>
          <p:spPr>
            <a:xfrm>
              <a:off x="926041" y="3413424"/>
              <a:ext cx="1371600" cy="1371600"/>
            </a:xfrm>
            <a:prstGeom prst="ellipse">
              <a:avLst/>
            </a:prstGeom>
            <a:solidFill>
              <a:srgbClr val="ED7D3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2" name="Straight Connector 61">
            <a:extLst>
              <a:ext uri="{FF2B5EF4-FFF2-40B4-BE49-F238E27FC236}">
                <a16:creationId xmlns:a16="http://schemas.microsoft.com/office/drawing/2014/main" id="{563EF1D1-5A35-4ED1-BED1-14CFDA26B046}"/>
              </a:ext>
            </a:extLst>
          </p:cNvPr>
          <p:cNvCxnSpPr>
            <a:cxnSpLocks/>
          </p:cNvCxnSpPr>
          <p:nvPr/>
        </p:nvCxnSpPr>
        <p:spPr>
          <a:xfrm flipH="1">
            <a:off x="6305843" y="3276600"/>
            <a:ext cx="4672" cy="201168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1" name="Group 40">
            <a:extLst>
              <a:ext uri="{FF2B5EF4-FFF2-40B4-BE49-F238E27FC236}">
                <a16:creationId xmlns:a16="http://schemas.microsoft.com/office/drawing/2014/main" id="{3036F687-4E6D-4FB7-88B6-5F43F416E5F6}"/>
              </a:ext>
            </a:extLst>
          </p:cNvPr>
          <p:cNvGrpSpPr>
            <a:grpSpLocks noChangeAspect="1"/>
          </p:cNvGrpSpPr>
          <p:nvPr/>
        </p:nvGrpSpPr>
        <p:grpSpPr>
          <a:xfrm>
            <a:off x="5852160" y="2377440"/>
            <a:ext cx="914400" cy="914401"/>
            <a:chOff x="5387339" y="1076855"/>
            <a:chExt cx="1417320" cy="1417321"/>
          </a:xfrm>
        </p:grpSpPr>
        <p:sp>
          <p:nvSpPr>
            <p:cNvPr id="42" name="Oval 41">
              <a:extLst>
                <a:ext uri="{FF2B5EF4-FFF2-40B4-BE49-F238E27FC236}">
                  <a16:creationId xmlns:a16="http://schemas.microsoft.com/office/drawing/2014/main" id="{476F7D57-E92A-4124-9C40-223A2825143A}"/>
                </a:ext>
              </a:extLst>
            </p:cNvPr>
            <p:cNvSpPr>
              <a:spLocks noChangeAspect="1"/>
            </p:cNvSpPr>
            <p:nvPr/>
          </p:nvSpPr>
          <p:spPr>
            <a:xfrm>
              <a:off x="5387339" y="1076856"/>
              <a:ext cx="1417320" cy="1417320"/>
            </a:xfrm>
            <a:prstGeom prst="ellipse">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22FFD6C-29AE-4445-A26E-04578DED0CFF}"/>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Box 10">
              <a:extLst>
                <a:ext uri="{FF2B5EF4-FFF2-40B4-BE49-F238E27FC236}">
                  <a16:creationId xmlns:a16="http://schemas.microsoft.com/office/drawing/2014/main" id="{974B8BC2-14FC-4229-BA45-7E87FB8416C6}"/>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03</a:t>
              </a:r>
            </a:p>
          </p:txBody>
        </p:sp>
      </p:grpSp>
      <p:grpSp>
        <p:nvGrpSpPr>
          <p:cNvPr id="24" name="Group 23">
            <a:extLst>
              <a:ext uri="{FF2B5EF4-FFF2-40B4-BE49-F238E27FC236}">
                <a16:creationId xmlns:a16="http://schemas.microsoft.com/office/drawing/2014/main" id="{B9089116-6F7F-4295-9570-BFD2CFAD8146}"/>
              </a:ext>
            </a:extLst>
          </p:cNvPr>
          <p:cNvGrpSpPr>
            <a:grpSpLocks noChangeAspect="1"/>
          </p:cNvGrpSpPr>
          <p:nvPr/>
        </p:nvGrpSpPr>
        <p:grpSpPr>
          <a:xfrm>
            <a:off x="6123559" y="2556067"/>
            <a:ext cx="398273" cy="365760"/>
            <a:chOff x="2828925" y="2020888"/>
            <a:chExt cx="311151" cy="285750"/>
          </a:xfrm>
          <a:solidFill>
            <a:srgbClr val="3B3B3B"/>
          </a:solidFill>
        </p:grpSpPr>
        <p:sp>
          <p:nvSpPr>
            <p:cNvPr id="25" name="Freeform 5">
              <a:extLst>
                <a:ext uri="{FF2B5EF4-FFF2-40B4-BE49-F238E27FC236}">
                  <a16:creationId xmlns:a16="http://schemas.microsoft.com/office/drawing/2014/main" id="{C8A0A0B7-84B6-4D92-8C65-C45ED3F23C66}"/>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
              <a:extLst>
                <a:ext uri="{FF2B5EF4-FFF2-40B4-BE49-F238E27FC236}">
                  <a16:creationId xmlns:a16="http://schemas.microsoft.com/office/drawing/2014/main" id="{31BDD259-DB68-4830-83BC-3595154A4CE9}"/>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Oval 7">
              <a:extLst>
                <a:ext uri="{FF2B5EF4-FFF2-40B4-BE49-F238E27FC236}">
                  <a16:creationId xmlns:a16="http://schemas.microsoft.com/office/drawing/2014/main" id="{5CF054CB-DA17-432B-9101-6AA39BC296AE}"/>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8">
              <a:extLst>
                <a:ext uri="{FF2B5EF4-FFF2-40B4-BE49-F238E27FC236}">
                  <a16:creationId xmlns:a16="http://schemas.microsoft.com/office/drawing/2014/main" id="{A1437862-4E3C-4FAA-A491-972ACDC9A7D5}"/>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3" name="Group 62">
            <a:extLst>
              <a:ext uri="{FF2B5EF4-FFF2-40B4-BE49-F238E27FC236}">
                <a16:creationId xmlns:a16="http://schemas.microsoft.com/office/drawing/2014/main" id="{0225FBC3-068A-4EB0-9A30-E0EC46625E06}"/>
              </a:ext>
            </a:extLst>
          </p:cNvPr>
          <p:cNvGrpSpPr>
            <a:grpSpLocks noChangeAspect="1"/>
          </p:cNvGrpSpPr>
          <p:nvPr/>
        </p:nvGrpSpPr>
        <p:grpSpPr>
          <a:xfrm>
            <a:off x="6214403" y="5138928"/>
            <a:ext cx="182880" cy="182880"/>
            <a:chOff x="838200" y="3322320"/>
            <a:chExt cx="1554480" cy="1554480"/>
          </a:xfrm>
          <a:effectLst/>
        </p:grpSpPr>
        <p:sp>
          <p:nvSpPr>
            <p:cNvPr id="64" name="Oval 63">
              <a:extLst>
                <a:ext uri="{FF2B5EF4-FFF2-40B4-BE49-F238E27FC236}">
                  <a16:creationId xmlns:a16="http://schemas.microsoft.com/office/drawing/2014/main" id="{41379A82-4FD1-498D-B540-3D6B781797EB}"/>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Oval 64">
              <a:extLst>
                <a:ext uri="{FF2B5EF4-FFF2-40B4-BE49-F238E27FC236}">
                  <a16:creationId xmlns:a16="http://schemas.microsoft.com/office/drawing/2014/main" id="{3039F175-FD09-4051-AC95-9214F5B3ED7F}"/>
                </a:ext>
              </a:extLst>
            </p:cNvPr>
            <p:cNvSpPr>
              <a:spLocks noChangeAspect="1"/>
            </p:cNvSpPr>
            <p:nvPr/>
          </p:nvSpPr>
          <p:spPr>
            <a:xfrm>
              <a:off x="926041" y="3413424"/>
              <a:ext cx="1371600" cy="1371600"/>
            </a:xfrm>
            <a:prstGeom prst="ellipse">
              <a:avLst/>
            </a:prstGeom>
            <a:solidFill>
              <a:srgbClr val="A5A5A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6" name="Straight Connector 65">
            <a:extLst>
              <a:ext uri="{FF2B5EF4-FFF2-40B4-BE49-F238E27FC236}">
                <a16:creationId xmlns:a16="http://schemas.microsoft.com/office/drawing/2014/main" id="{6B82D4A5-A295-4B53-81A8-227038EFCE4C}"/>
              </a:ext>
            </a:extLst>
          </p:cNvPr>
          <p:cNvCxnSpPr>
            <a:cxnSpLocks/>
          </p:cNvCxnSpPr>
          <p:nvPr/>
        </p:nvCxnSpPr>
        <p:spPr>
          <a:xfrm flipH="1">
            <a:off x="8448978" y="2590800"/>
            <a:ext cx="4672" cy="256032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5" name="Group 44">
            <a:extLst>
              <a:ext uri="{FF2B5EF4-FFF2-40B4-BE49-F238E27FC236}">
                <a16:creationId xmlns:a16="http://schemas.microsoft.com/office/drawing/2014/main" id="{1F46BC97-256F-46AF-A1BE-3652FA73CBF4}"/>
              </a:ext>
            </a:extLst>
          </p:cNvPr>
          <p:cNvGrpSpPr>
            <a:grpSpLocks noChangeAspect="1"/>
          </p:cNvGrpSpPr>
          <p:nvPr/>
        </p:nvGrpSpPr>
        <p:grpSpPr>
          <a:xfrm>
            <a:off x="8001000" y="1737360"/>
            <a:ext cx="914400" cy="914401"/>
            <a:chOff x="5387339" y="1076855"/>
            <a:chExt cx="1417320" cy="1417321"/>
          </a:xfrm>
        </p:grpSpPr>
        <p:sp>
          <p:nvSpPr>
            <p:cNvPr id="46" name="Oval 45">
              <a:extLst>
                <a:ext uri="{FF2B5EF4-FFF2-40B4-BE49-F238E27FC236}">
                  <a16:creationId xmlns:a16="http://schemas.microsoft.com/office/drawing/2014/main" id="{4B0C7CA6-4EFB-4DF7-BC84-7C60EA77E405}"/>
                </a:ext>
              </a:extLst>
            </p:cNvPr>
            <p:cNvSpPr>
              <a:spLocks noChangeAspect="1"/>
            </p:cNvSpPr>
            <p:nvPr/>
          </p:nvSpPr>
          <p:spPr>
            <a:xfrm>
              <a:off x="5387339" y="1076856"/>
              <a:ext cx="1417320" cy="1417320"/>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5092BC52-E688-4C3C-B5FB-B5FD4DDD521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0">
              <a:extLst>
                <a:ext uri="{FF2B5EF4-FFF2-40B4-BE49-F238E27FC236}">
                  <a16:creationId xmlns:a16="http://schemas.microsoft.com/office/drawing/2014/main" id="{6D8FD441-B52F-4D75-89A9-BEA8F0DA6520}"/>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04</a:t>
              </a:r>
            </a:p>
          </p:txBody>
        </p:sp>
      </p:grpSp>
      <p:sp>
        <p:nvSpPr>
          <p:cNvPr id="35" name="Freeform 223">
            <a:extLst>
              <a:ext uri="{FF2B5EF4-FFF2-40B4-BE49-F238E27FC236}">
                <a16:creationId xmlns:a16="http://schemas.microsoft.com/office/drawing/2014/main" id="{2A55F31A-D54F-4F49-8333-770FA72BC451}"/>
              </a:ext>
            </a:extLst>
          </p:cNvPr>
          <p:cNvSpPr>
            <a:spLocks noChangeAspect="1" noEditPoints="1"/>
          </p:cNvSpPr>
          <p:nvPr/>
        </p:nvSpPr>
        <p:spPr bwMode="auto">
          <a:xfrm>
            <a:off x="8256629" y="1904475"/>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7" name="Group 66">
            <a:extLst>
              <a:ext uri="{FF2B5EF4-FFF2-40B4-BE49-F238E27FC236}">
                <a16:creationId xmlns:a16="http://schemas.microsoft.com/office/drawing/2014/main" id="{C03D9E49-DC4E-4825-A53A-FD6A56D1949B}"/>
              </a:ext>
            </a:extLst>
          </p:cNvPr>
          <p:cNvGrpSpPr>
            <a:grpSpLocks noChangeAspect="1"/>
          </p:cNvGrpSpPr>
          <p:nvPr/>
        </p:nvGrpSpPr>
        <p:grpSpPr>
          <a:xfrm>
            <a:off x="8357538" y="5138928"/>
            <a:ext cx="182880" cy="182880"/>
            <a:chOff x="838200" y="3322320"/>
            <a:chExt cx="1554480" cy="1554480"/>
          </a:xfrm>
          <a:effectLst/>
        </p:grpSpPr>
        <p:sp>
          <p:nvSpPr>
            <p:cNvPr id="68" name="Oval 67">
              <a:extLst>
                <a:ext uri="{FF2B5EF4-FFF2-40B4-BE49-F238E27FC236}">
                  <a16:creationId xmlns:a16="http://schemas.microsoft.com/office/drawing/2014/main" id="{142BD646-1E70-4659-B304-CB1A3DA7E6E5}"/>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4386CF04-9E14-4775-ADB7-02B5D5E0DD4A}"/>
                </a:ext>
              </a:extLst>
            </p:cNvPr>
            <p:cNvSpPr>
              <a:spLocks noChangeAspect="1"/>
            </p:cNvSpPr>
            <p:nvPr/>
          </p:nvSpPr>
          <p:spPr>
            <a:xfrm>
              <a:off x="926041" y="3413424"/>
              <a:ext cx="1371600" cy="1371600"/>
            </a:xfrm>
            <a:prstGeom prst="ellipse">
              <a:avLst/>
            </a:prstGeom>
            <a:solidFill>
              <a:srgbClr val="54823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70" name="Straight Connector 69">
            <a:extLst>
              <a:ext uri="{FF2B5EF4-FFF2-40B4-BE49-F238E27FC236}">
                <a16:creationId xmlns:a16="http://schemas.microsoft.com/office/drawing/2014/main" id="{635B8197-83B7-45E1-A784-E9DF983C40C2}"/>
              </a:ext>
            </a:extLst>
          </p:cNvPr>
          <p:cNvCxnSpPr>
            <a:cxnSpLocks/>
          </p:cNvCxnSpPr>
          <p:nvPr/>
        </p:nvCxnSpPr>
        <p:spPr>
          <a:xfrm flipH="1">
            <a:off x="10590621" y="1981200"/>
            <a:ext cx="4672" cy="320040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1CB395DC-D654-45C9-B65E-7EF72C294EBE}"/>
              </a:ext>
            </a:extLst>
          </p:cNvPr>
          <p:cNvGrpSpPr>
            <a:grpSpLocks noChangeAspect="1"/>
          </p:cNvGrpSpPr>
          <p:nvPr/>
        </p:nvGrpSpPr>
        <p:grpSpPr>
          <a:xfrm>
            <a:off x="10134600" y="1097280"/>
            <a:ext cx="914400" cy="914401"/>
            <a:chOff x="5387339" y="1076855"/>
            <a:chExt cx="1417320" cy="1417321"/>
          </a:xfrm>
        </p:grpSpPr>
        <p:sp>
          <p:nvSpPr>
            <p:cNvPr id="50" name="Oval 49">
              <a:extLst>
                <a:ext uri="{FF2B5EF4-FFF2-40B4-BE49-F238E27FC236}">
                  <a16:creationId xmlns:a16="http://schemas.microsoft.com/office/drawing/2014/main" id="{EDBAEBC7-0BD4-4488-8AE8-D845B46C1E33}"/>
                </a:ext>
              </a:extLst>
            </p:cNvPr>
            <p:cNvSpPr>
              <a:spLocks noChangeAspect="1"/>
            </p:cNvSpPr>
            <p:nvPr/>
          </p:nvSpPr>
          <p:spPr>
            <a:xfrm>
              <a:off x="5387339" y="1076856"/>
              <a:ext cx="1417320" cy="1417320"/>
            </a:xfrm>
            <a:prstGeom prst="ellipse">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Freeform: Shape 50">
              <a:extLst>
                <a:ext uri="{FF2B5EF4-FFF2-40B4-BE49-F238E27FC236}">
                  <a16:creationId xmlns:a16="http://schemas.microsoft.com/office/drawing/2014/main" id="{7382B469-671F-4D0B-81F6-AA1D606D069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Text Box 10">
              <a:extLst>
                <a:ext uri="{FF2B5EF4-FFF2-40B4-BE49-F238E27FC236}">
                  <a16:creationId xmlns:a16="http://schemas.microsoft.com/office/drawing/2014/main" id="{0EA5457A-0AE1-406C-9AA4-6D2422B0B712}"/>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05</a:t>
              </a:r>
            </a:p>
          </p:txBody>
        </p:sp>
      </p:grpSp>
      <p:sp>
        <p:nvSpPr>
          <p:cNvPr id="36" name="Freeform 131">
            <a:extLst>
              <a:ext uri="{FF2B5EF4-FFF2-40B4-BE49-F238E27FC236}">
                <a16:creationId xmlns:a16="http://schemas.microsoft.com/office/drawing/2014/main" id="{7D2236D2-D01E-4312-ABC7-0C3138C13409}"/>
              </a:ext>
            </a:extLst>
          </p:cNvPr>
          <p:cNvSpPr>
            <a:spLocks noChangeAspect="1" noEditPoints="1"/>
          </p:cNvSpPr>
          <p:nvPr/>
        </p:nvSpPr>
        <p:spPr bwMode="auto">
          <a:xfrm>
            <a:off x="10390229" y="126439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71" name="Group 70">
            <a:extLst>
              <a:ext uri="{FF2B5EF4-FFF2-40B4-BE49-F238E27FC236}">
                <a16:creationId xmlns:a16="http://schemas.microsoft.com/office/drawing/2014/main" id="{52C458FA-3879-4552-A279-39A3D2B631A4}"/>
              </a:ext>
            </a:extLst>
          </p:cNvPr>
          <p:cNvGrpSpPr>
            <a:grpSpLocks noChangeAspect="1"/>
          </p:cNvGrpSpPr>
          <p:nvPr/>
        </p:nvGrpSpPr>
        <p:grpSpPr>
          <a:xfrm>
            <a:off x="10499181" y="5138928"/>
            <a:ext cx="182880" cy="182880"/>
            <a:chOff x="838200" y="3322320"/>
            <a:chExt cx="1554480" cy="1554480"/>
          </a:xfrm>
          <a:effectLst/>
        </p:grpSpPr>
        <p:sp>
          <p:nvSpPr>
            <p:cNvPr id="72" name="Oval 71">
              <a:extLst>
                <a:ext uri="{FF2B5EF4-FFF2-40B4-BE49-F238E27FC236}">
                  <a16:creationId xmlns:a16="http://schemas.microsoft.com/office/drawing/2014/main" id="{F167EABD-E095-48DD-912B-40C515E0FC4C}"/>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val 72">
              <a:extLst>
                <a:ext uri="{FF2B5EF4-FFF2-40B4-BE49-F238E27FC236}">
                  <a16:creationId xmlns:a16="http://schemas.microsoft.com/office/drawing/2014/main" id="{56899BA0-5867-4545-9516-50F634444EF6}"/>
                </a:ext>
              </a:extLst>
            </p:cNvPr>
            <p:cNvSpPr>
              <a:spLocks noChangeAspect="1"/>
            </p:cNvSpPr>
            <p:nvPr/>
          </p:nvSpPr>
          <p:spPr>
            <a:xfrm>
              <a:off x="926041" y="3413424"/>
              <a:ext cx="1371600" cy="1371600"/>
            </a:xfrm>
            <a:prstGeom prst="ellipse">
              <a:avLst/>
            </a:prstGeom>
            <a:solidFill>
              <a:srgbClr val="FFC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A9EC9C6A-8C53-4C09-96C1-87CEFF88D84F}"/>
              </a:ext>
            </a:extLst>
          </p:cNvPr>
          <p:cNvCxnSpPr>
            <a:cxnSpLocks/>
          </p:cNvCxnSpPr>
          <p:nvPr/>
        </p:nvCxnSpPr>
        <p:spPr>
          <a:xfrm flipH="1">
            <a:off x="2069327" y="3352800"/>
            <a:ext cx="4672" cy="192024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55" name="Group 54">
            <a:extLst>
              <a:ext uri="{FF2B5EF4-FFF2-40B4-BE49-F238E27FC236}">
                <a16:creationId xmlns:a16="http://schemas.microsoft.com/office/drawing/2014/main" id="{BB688DD4-1619-4568-ACCB-3BD7098535B1}"/>
              </a:ext>
            </a:extLst>
          </p:cNvPr>
          <p:cNvGrpSpPr>
            <a:grpSpLocks noChangeAspect="1"/>
          </p:cNvGrpSpPr>
          <p:nvPr/>
        </p:nvGrpSpPr>
        <p:grpSpPr>
          <a:xfrm>
            <a:off x="1977887" y="5138928"/>
            <a:ext cx="182880" cy="182880"/>
            <a:chOff x="838200" y="3322320"/>
            <a:chExt cx="1554480" cy="1554480"/>
          </a:xfrm>
          <a:effectLst/>
        </p:grpSpPr>
        <p:sp>
          <p:nvSpPr>
            <p:cNvPr id="56" name="Oval 55">
              <a:extLst>
                <a:ext uri="{FF2B5EF4-FFF2-40B4-BE49-F238E27FC236}">
                  <a16:creationId xmlns:a16="http://schemas.microsoft.com/office/drawing/2014/main" id="{D90B18F6-D9D8-4850-AF67-15F5DB2E76B3}"/>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56">
              <a:extLst>
                <a:ext uri="{FF2B5EF4-FFF2-40B4-BE49-F238E27FC236}">
                  <a16:creationId xmlns:a16="http://schemas.microsoft.com/office/drawing/2014/main" id="{A5FD6916-6C7E-4A5C-BF82-DBA6805C5108}"/>
                </a:ext>
              </a:extLst>
            </p:cNvPr>
            <p:cNvSpPr>
              <a:spLocks noChangeAspect="1"/>
            </p:cNvSpPr>
            <p:nvPr/>
          </p:nvSpPr>
          <p:spPr>
            <a:xfrm>
              <a:off x="926041" y="3413424"/>
              <a:ext cx="1371600" cy="1371600"/>
            </a:xfrm>
            <a:prstGeom prst="ellipse">
              <a:avLst/>
            </a:prstGeom>
            <a:solidFill>
              <a:srgbClr val="00B0F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37663121-B374-4F97-97C4-FCEED41B5F5E}"/>
              </a:ext>
            </a:extLst>
          </p:cNvPr>
          <p:cNvGrpSpPr>
            <a:grpSpLocks noChangeAspect="1"/>
          </p:cNvGrpSpPr>
          <p:nvPr/>
        </p:nvGrpSpPr>
        <p:grpSpPr>
          <a:xfrm>
            <a:off x="1645920" y="2468880"/>
            <a:ext cx="914400" cy="914401"/>
            <a:chOff x="5387339" y="1076855"/>
            <a:chExt cx="1417320" cy="1417321"/>
          </a:xfrm>
        </p:grpSpPr>
        <p:sp>
          <p:nvSpPr>
            <p:cNvPr id="3" name="Oval 2">
              <a:extLst>
                <a:ext uri="{FF2B5EF4-FFF2-40B4-BE49-F238E27FC236}">
                  <a16:creationId xmlns:a16="http://schemas.microsoft.com/office/drawing/2014/main" id="{765B04C2-DEC7-4462-9C8B-9F56A2DB4D55}"/>
                </a:ext>
              </a:extLst>
            </p:cNvPr>
            <p:cNvSpPr>
              <a:spLocks noChangeAspect="1"/>
            </p:cNvSpPr>
            <p:nvPr/>
          </p:nvSpPr>
          <p:spPr>
            <a:xfrm>
              <a:off x="5387339" y="1076856"/>
              <a:ext cx="1417320" cy="1417320"/>
            </a:xfrm>
            <a:prstGeom prst="ellipse">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reeform: Shape 8">
              <a:extLst>
                <a:ext uri="{FF2B5EF4-FFF2-40B4-BE49-F238E27FC236}">
                  <a16:creationId xmlns:a16="http://schemas.microsoft.com/office/drawing/2014/main" id="{8DF289CE-BC72-4A0C-BFA7-81BB18DD3C7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Box 10">
              <a:extLst>
                <a:ext uri="{FF2B5EF4-FFF2-40B4-BE49-F238E27FC236}">
                  <a16:creationId xmlns:a16="http://schemas.microsoft.com/office/drawing/2014/main" id="{5FFAB7F1-CC3B-40B7-9550-2CF5491E092E}"/>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01</a:t>
              </a:r>
            </a:p>
          </p:txBody>
        </p:sp>
      </p:grpSp>
      <p:sp>
        <p:nvSpPr>
          <p:cNvPr id="22" name="Freeform 101">
            <a:extLst>
              <a:ext uri="{FF2B5EF4-FFF2-40B4-BE49-F238E27FC236}">
                <a16:creationId xmlns:a16="http://schemas.microsoft.com/office/drawing/2014/main" id="{CCD1A1E1-5C05-4657-8644-AF66593249D9}"/>
              </a:ext>
            </a:extLst>
          </p:cNvPr>
          <p:cNvSpPr>
            <a:spLocks noChangeAspect="1" noEditPoints="1"/>
          </p:cNvSpPr>
          <p:nvPr/>
        </p:nvSpPr>
        <p:spPr bwMode="auto">
          <a:xfrm>
            <a:off x="1887534" y="2625103"/>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TextBox 73">
            <a:extLst>
              <a:ext uri="{FF2B5EF4-FFF2-40B4-BE49-F238E27FC236}">
                <a16:creationId xmlns:a16="http://schemas.microsoft.com/office/drawing/2014/main" id="{FF51A2EC-5D93-400E-91C4-28F50DE90AFD}"/>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75" name="TextBox 74">
            <a:extLst>
              <a:ext uri="{FF2B5EF4-FFF2-40B4-BE49-F238E27FC236}">
                <a16:creationId xmlns:a16="http://schemas.microsoft.com/office/drawing/2014/main" id="{061119E6-5025-4E87-90D2-67530CDF3452}"/>
              </a:ext>
            </a:extLst>
          </p:cNvPr>
          <p:cNvSpPr txBox="1"/>
          <p:nvPr/>
        </p:nvSpPr>
        <p:spPr>
          <a:xfrm>
            <a:off x="2547897" y="3641973"/>
            <a:ext cx="1884448" cy="1615827"/>
          </a:xfrm>
          <a:prstGeom prst="rect">
            <a:avLst/>
          </a:prstGeom>
          <a:noFill/>
        </p:spPr>
        <p:txBody>
          <a:bodyPr wrap="square" rtlCol="0">
            <a:spAutoFit/>
          </a:bodyPr>
          <a:lstStyle/>
          <a:p>
            <a:r>
              <a:rPr lang="en-US" sz="1300" dirty="0">
                <a:solidFill>
                  <a:srgbClr val="E76C0F"/>
                </a:solidFill>
                <a:latin typeface="Bernard MT Condensed" panose="02050806060905020404" pitchFamily="18" charset="0"/>
              </a:rPr>
              <a:t>LOREM IPSUM 02</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6" name="TextBox 75">
            <a:extLst>
              <a:ext uri="{FF2B5EF4-FFF2-40B4-BE49-F238E27FC236}">
                <a16:creationId xmlns:a16="http://schemas.microsoft.com/office/drawing/2014/main" id="{CC83AB6C-380C-4E66-8A29-F3A2C9860892}"/>
              </a:ext>
            </a:extLst>
          </p:cNvPr>
          <p:cNvSpPr txBox="1"/>
          <p:nvPr/>
        </p:nvSpPr>
        <p:spPr>
          <a:xfrm>
            <a:off x="456314" y="3062992"/>
            <a:ext cx="1884448" cy="1615827"/>
          </a:xfrm>
          <a:prstGeom prst="rect">
            <a:avLst/>
          </a:prstGeom>
          <a:noFill/>
        </p:spPr>
        <p:txBody>
          <a:bodyPr wrap="square" rtlCol="0">
            <a:spAutoFit/>
          </a:bodyPr>
          <a:lstStyle/>
          <a:p>
            <a:r>
              <a:rPr lang="en-US" sz="1300" dirty="0">
                <a:solidFill>
                  <a:srgbClr val="FB8023"/>
                </a:solidFill>
                <a:latin typeface="Bernard MT Condensed" panose="02050806060905020404" pitchFamily="18" charset="0"/>
              </a:rPr>
              <a:t>LOREM IPSUM 01</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7" name="TextBox 76">
            <a:extLst>
              <a:ext uri="{FF2B5EF4-FFF2-40B4-BE49-F238E27FC236}">
                <a16:creationId xmlns:a16="http://schemas.microsoft.com/office/drawing/2014/main" id="{166C7F64-84CD-4FBA-B2FA-BC38D428DEED}"/>
              </a:ext>
            </a:extLst>
          </p:cNvPr>
          <p:cNvSpPr txBox="1"/>
          <p:nvPr/>
        </p:nvSpPr>
        <p:spPr>
          <a:xfrm>
            <a:off x="4681458" y="2965972"/>
            <a:ext cx="1884448" cy="1615827"/>
          </a:xfrm>
          <a:prstGeom prst="rect">
            <a:avLst/>
          </a:prstGeom>
          <a:noFill/>
        </p:spPr>
        <p:txBody>
          <a:bodyPr wrap="square" rtlCol="0">
            <a:spAutoFit/>
          </a:bodyPr>
          <a:lstStyle/>
          <a:p>
            <a:r>
              <a:rPr lang="en-US" sz="1300" dirty="0">
                <a:solidFill>
                  <a:srgbClr val="E44A25"/>
                </a:solidFill>
                <a:latin typeface="Bernard MT Condensed" panose="02050806060905020404" pitchFamily="18" charset="0"/>
              </a:rPr>
              <a:t>LOREM IPSUM 03</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8" name="TextBox 77">
            <a:extLst>
              <a:ext uri="{FF2B5EF4-FFF2-40B4-BE49-F238E27FC236}">
                <a16:creationId xmlns:a16="http://schemas.microsoft.com/office/drawing/2014/main" id="{C6EEA6C7-5096-4E34-8B5B-6E9BCF7C2C4A}"/>
              </a:ext>
            </a:extLst>
          </p:cNvPr>
          <p:cNvSpPr txBox="1"/>
          <p:nvPr/>
        </p:nvSpPr>
        <p:spPr>
          <a:xfrm>
            <a:off x="6791210" y="2324282"/>
            <a:ext cx="1884448" cy="1615827"/>
          </a:xfrm>
          <a:prstGeom prst="rect">
            <a:avLst/>
          </a:prstGeom>
          <a:noFill/>
        </p:spPr>
        <p:txBody>
          <a:bodyPr wrap="square" rtlCol="0">
            <a:spAutoFit/>
          </a:bodyPr>
          <a:lstStyle/>
          <a:p>
            <a:r>
              <a:rPr lang="en-US" sz="1300" dirty="0">
                <a:solidFill>
                  <a:srgbClr val="CF3510"/>
                </a:solidFill>
                <a:latin typeface="Bernard MT Condensed" panose="02050806060905020404" pitchFamily="18" charset="0"/>
              </a:rPr>
              <a:t>LOREM IPSUM 04</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9" name="TextBox 78">
            <a:extLst>
              <a:ext uri="{FF2B5EF4-FFF2-40B4-BE49-F238E27FC236}">
                <a16:creationId xmlns:a16="http://schemas.microsoft.com/office/drawing/2014/main" id="{7CE337DB-50B9-46AD-93EB-70A523419B16}"/>
              </a:ext>
            </a:extLst>
          </p:cNvPr>
          <p:cNvSpPr txBox="1"/>
          <p:nvPr/>
        </p:nvSpPr>
        <p:spPr>
          <a:xfrm>
            <a:off x="8893671" y="1713192"/>
            <a:ext cx="1884448" cy="1615827"/>
          </a:xfrm>
          <a:prstGeom prst="rect">
            <a:avLst/>
          </a:prstGeom>
          <a:noFill/>
        </p:spPr>
        <p:txBody>
          <a:bodyPr wrap="square" rtlCol="0">
            <a:spAutoFit/>
          </a:bodyPr>
          <a:lstStyle/>
          <a:p>
            <a:r>
              <a:rPr lang="en-US" sz="1300" dirty="0">
                <a:solidFill>
                  <a:srgbClr val="BF2500"/>
                </a:solidFill>
                <a:latin typeface="Bernard MT Condensed" panose="02050806060905020404" pitchFamily="18" charset="0"/>
              </a:rPr>
              <a:t>LOREM IPSUM 05</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85" name="TextBox 84">
            <a:extLst>
              <a:ext uri="{FF2B5EF4-FFF2-40B4-BE49-F238E27FC236}">
                <a16:creationId xmlns:a16="http://schemas.microsoft.com/office/drawing/2014/main" id="{DD5C7C63-D828-4A2F-A23A-1D6DE523014A}"/>
              </a:ext>
            </a:extLst>
          </p:cNvPr>
          <p:cNvSpPr txBox="1"/>
          <p:nvPr/>
        </p:nvSpPr>
        <p:spPr>
          <a:xfrm>
            <a:off x="1635220"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2014</a:t>
            </a:r>
          </a:p>
        </p:txBody>
      </p:sp>
      <p:sp>
        <p:nvSpPr>
          <p:cNvPr id="86" name="TextBox 85">
            <a:extLst>
              <a:ext uri="{FF2B5EF4-FFF2-40B4-BE49-F238E27FC236}">
                <a16:creationId xmlns:a16="http://schemas.microsoft.com/office/drawing/2014/main" id="{0C6DFF4F-99CC-45E0-B4F4-56F9028BAC4A}"/>
              </a:ext>
            </a:extLst>
          </p:cNvPr>
          <p:cNvSpPr txBox="1"/>
          <p:nvPr/>
        </p:nvSpPr>
        <p:spPr>
          <a:xfrm>
            <a:off x="3699751"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2016</a:t>
            </a:r>
          </a:p>
        </p:txBody>
      </p:sp>
      <p:sp>
        <p:nvSpPr>
          <p:cNvPr id="87" name="TextBox 86">
            <a:extLst>
              <a:ext uri="{FF2B5EF4-FFF2-40B4-BE49-F238E27FC236}">
                <a16:creationId xmlns:a16="http://schemas.microsoft.com/office/drawing/2014/main" id="{9AC8E914-4019-4EC9-A887-B5ED246FE0D1}"/>
              </a:ext>
            </a:extLst>
          </p:cNvPr>
          <p:cNvSpPr txBox="1"/>
          <p:nvPr/>
        </p:nvSpPr>
        <p:spPr>
          <a:xfrm>
            <a:off x="5871892"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2018</a:t>
            </a:r>
          </a:p>
        </p:txBody>
      </p:sp>
      <p:sp>
        <p:nvSpPr>
          <p:cNvPr id="88" name="TextBox 87">
            <a:extLst>
              <a:ext uri="{FF2B5EF4-FFF2-40B4-BE49-F238E27FC236}">
                <a16:creationId xmlns:a16="http://schemas.microsoft.com/office/drawing/2014/main" id="{D5A78FFC-5BE3-40C1-8CD4-52A1E7FC3DF9}"/>
              </a:ext>
            </a:extLst>
          </p:cNvPr>
          <p:cNvSpPr txBox="1"/>
          <p:nvPr/>
        </p:nvSpPr>
        <p:spPr>
          <a:xfrm>
            <a:off x="7993989"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2020</a:t>
            </a:r>
          </a:p>
        </p:txBody>
      </p:sp>
      <p:sp>
        <p:nvSpPr>
          <p:cNvPr id="89" name="TextBox 88">
            <a:extLst>
              <a:ext uri="{FF2B5EF4-FFF2-40B4-BE49-F238E27FC236}">
                <a16:creationId xmlns:a16="http://schemas.microsoft.com/office/drawing/2014/main" id="{0FF2E048-3F2A-468D-B57B-DC7309C5BDDD}"/>
              </a:ext>
            </a:extLst>
          </p:cNvPr>
          <p:cNvSpPr txBox="1"/>
          <p:nvPr/>
        </p:nvSpPr>
        <p:spPr>
          <a:xfrm>
            <a:off x="10134600"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2022</a:t>
            </a:r>
          </a:p>
        </p:txBody>
      </p:sp>
    </p:spTree>
    <p:extLst>
      <p:ext uri="{BB962C8B-B14F-4D97-AF65-F5344CB8AC3E}">
        <p14:creationId xmlns:p14="http://schemas.microsoft.com/office/powerpoint/2010/main" val="300966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1000"/>
                                        <p:tgtEl>
                                          <p:spTgt spid="74"/>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childTnLst>
                          </p:cTn>
                        </p:par>
                        <p:par>
                          <p:cTn id="14" fill="hold">
                            <p:stCondLst>
                              <p:cond delay="1500"/>
                            </p:stCondLst>
                            <p:childTnLst>
                              <p:par>
                                <p:cTn id="15" presetID="53" presetClass="entr" presetSubtype="16" fill="hold" grpId="0" nodeType="afterEffect">
                                  <p:stCondLst>
                                    <p:cond delay="250"/>
                                  </p:stCondLst>
                                  <p:childTnLst>
                                    <p:set>
                                      <p:cBhvr>
                                        <p:cTn id="16" dur="1" fill="hold">
                                          <p:stCondLst>
                                            <p:cond delay="0"/>
                                          </p:stCondLst>
                                        </p:cTn>
                                        <p:tgtEl>
                                          <p:spTgt spid="85"/>
                                        </p:tgtEl>
                                        <p:attrNameLst>
                                          <p:attrName>style.visibility</p:attrName>
                                        </p:attrNameLst>
                                      </p:cBhvr>
                                      <p:to>
                                        <p:strVal val="visible"/>
                                      </p:to>
                                    </p:set>
                                    <p:anim calcmode="lin" valueType="num">
                                      <p:cBhvr>
                                        <p:cTn id="17" dur="500" fill="hold"/>
                                        <p:tgtEl>
                                          <p:spTgt spid="85"/>
                                        </p:tgtEl>
                                        <p:attrNameLst>
                                          <p:attrName>ppt_w</p:attrName>
                                        </p:attrNameLst>
                                      </p:cBhvr>
                                      <p:tavLst>
                                        <p:tav tm="0">
                                          <p:val>
                                            <p:fltVal val="0"/>
                                          </p:val>
                                        </p:tav>
                                        <p:tav tm="100000">
                                          <p:val>
                                            <p:strVal val="#ppt_w"/>
                                          </p:val>
                                        </p:tav>
                                      </p:tavLst>
                                    </p:anim>
                                    <p:anim calcmode="lin" valueType="num">
                                      <p:cBhvr>
                                        <p:cTn id="18" dur="500" fill="hold"/>
                                        <p:tgtEl>
                                          <p:spTgt spid="85"/>
                                        </p:tgtEl>
                                        <p:attrNameLst>
                                          <p:attrName>ppt_h</p:attrName>
                                        </p:attrNameLst>
                                      </p:cBhvr>
                                      <p:tavLst>
                                        <p:tav tm="0">
                                          <p:val>
                                            <p:fltVal val="0"/>
                                          </p:val>
                                        </p:tav>
                                        <p:tav tm="100000">
                                          <p:val>
                                            <p:strVal val="#ppt_h"/>
                                          </p:val>
                                        </p:tav>
                                      </p:tavLst>
                                    </p:anim>
                                    <p:animEffect transition="in" filter="fade">
                                      <p:cBhvr>
                                        <p:cTn id="19" dur="500"/>
                                        <p:tgtEl>
                                          <p:spTgt spid="85"/>
                                        </p:tgtEl>
                                      </p:cBhvr>
                                    </p:animEffect>
                                  </p:childTnLst>
                                </p:cTn>
                              </p:par>
                            </p:childTnLst>
                          </p:cTn>
                        </p:par>
                        <p:par>
                          <p:cTn id="20" fill="hold">
                            <p:stCondLst>
                              <p:cond delay="2250"/>
                            </p:stCondLst>
                            <p:childTnLst>
                              <p:par>
                                <p:cTn id="21" presetID="2" presetClass="entr" presetSubtype="4" fill="hold" nodeType="afterEffect">
                                  <p:stCondLst>
                                    <p:cond delay="0"/>
                                  </p:stCondLst>
                                  <p:childTnLst>
                                    <p:set>
                                      <p:cBhvr>
                                        <p:cTn id="22" dur="1" fill="hold">
                                          <p:stCondLst>
                                            <p:cond delay="0"/>
                                          </p:stCondLst>
                                        </p:cTn>
                                        <p:tgtEl>
                                          <p:spTgt spid="55"/>
                                        </p:tgtEl>
                                        <p:attrNameLst>
                                          <p:attrName>style.visibility</p:attrName>
                                        </p:attrNameLst>
                                      </p:cBhvr>
                                      <p:to>
                                        <p:strVal val="visible"/>
                                      </p:to>
                                    </p:set>
                                    <p:anim calcmode="lin" valueType="num">
                                      <p:cBhvr additive="base">
                                        <p:cTn id="23" dur="500" fill="hold"/>
                                        <p:tgtEl>
                                          <p:spTgt spid="55"/>
                                        </p:tgtEl>
                                        <p:attrNameLst>
                                          <p:attrName>ppt_x</p:attrName>
                                        </p:attrNameLst>
                                      </p:cBhvr>
                                      <p:tavLst>
                                        <p:tav tm="0">
                                          <p:val>
                                            <p:strVal val="#ppt_x"/>
                                          </p:val>
                                        </p:tav>
                                        <p:tav tm="100000">
                                          <p:val>
                                            <p:strVal val="#ppt_x"/>
                                          </p:val>
                                        </p:tav>
                                      </p:tavLst>
                                    </p:anim>
                                    <p:anim calcmode="lin" valueType="num">
                                      <p:cBhvr additive="base">
                                        <p:cTn id="24" dur="500" fill="hold"/>
                                        <p:tgtEl>
                                          <p:spTgt spid="55"/>
                                        </p:tgtEl>
                                        <p:attrNameLst>
                                          <p:attrName>ppt_y</p:attrName>
                                        </p:attrNameLst>
                                      </p:cBhvr>
                                      <p:tavLst>
                                        <p:tav tm="0">
                                          <p:val>
                                            <p:strVal val="1+#ppt_h/2"/>
                                          </p:val>
                                        </p:tav>
                                        <p:tav tm="100000">
                                          <p:val>
                                            <p:strVal val="#ppt_y"/>
                                          </p:val>
                                        </p:tav>
                                      </p:tavLst>
                                    </p:anim>
                                  </p:childTnLst>
                                </p:cTn>
                              </p:par>
                              <p:par>
                                <p:cTn id="25" presetID="22" presetClass="entr" presetSubtype="4" fill="hold" nodeType="withEffect">
                                  <p:stCondLst>
                                    <p:cond delay="0"/>
                                  </p:stCondLst>
                                  <p:childTnLst>
                                    <p:set>
                                      <p:cBhvr>
                                        <p:cTn id="26" dur="1" fill="hold">
                                          <p:stCondLst>
                                            <p:cond delay="0"/>
                                          </p:stCondLst>
                                        </p:cTn>
                                        <p:tgtEl>
                                          <p:spTgt spid="54"/>
                                        </p:tgtEl>
                                        <p:attrNameLst>
                                          <p:attrName>style.visibility</p:attrName>
                                        </p:attrNameLst>
                                      </p:cBhvr>
                                      <p:to>
                                        <p:strVal val="visible"/>
                                      </p:to>
                                    </p:set>
                                    <p:animEffect transition="in" filter="wipe(down)">
                                      <p:cBhvr>
                                        <p:cTn id="27" dur="1000"/>
                                        <p:tgtEl>
                                          <p:spTgt spid="54"/>
                                        </p:tgtEl>
                                      </p:cBhvr>
                                    </p:animEffect>
                                  </p:childTnLst>
                                </p:cTn>
                              </p:par>
                              <p:par>
                                <p:cTn id="28" presetID="2" presetClass="entr" presetSubtype="4" fill="hold" nodeType="with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1000" fill="hold"/>
                                        <p:tgtEl>
                                          <p:spTgt spid="4"/>
                                        </p:tgtEl>
                                        <p:attrNameLst>
                                          <p:attrName>ppt_x</p:attrName>
                                        </p:attrNameLst>
                                      </p:cBhvr>
                                      <p:tavLst>
                                        <p:tav tm="0">
                                          <p:val>
                                            <p:strVal val="#ppt_x"/>
                                          </p:val>
                                        </p:tav>
                                        <p:tav tm="100000">
                                          <p:val>
                                            <p:strVal val="#ppt_x"/>
                                          </p:val>
                                        </p:tav>
                                      </p:tavLst>
                                    </p:anim>
                                    <p:anim calcmode="lin" valueType="num">
                                      <p:cBhvr additive="base">
                                        <p:cTn id="31" dur="1000" fill="hold"/>
                                        <p:tgtEl>
                                          <p:spTgt spid="4"/>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additive="base">
                                        <p:cTn id="34" dur="1000" fill="hold"/>
                                        <p:tgtEl>
                                          <p:spTgt spid="22"/>
                                        </p:tgtEl>
                                        <p:attrNameLst>
                                          <p:attrName>ppt_x</p:attrName>
                                        </p:attrNameLst>
                                      </p:cBhvr>
                                      <p:tavLst>
                                        <p:tav tm="0">
                                          <p:val>
                                            <p:strVal val="#ppt_x"/>
                                          </p:val>
                                        </p:tav>
                                        <p:tav tm="100000">
                                          <p:val>
                                            <p:strVal val="#ppt_x"/>
                                          </p:val>
                                        </p:tav>
                                      </p:tavLst>
                                    </p:anim>
                                    <p:anim calcmode="lin" valueType="num">
                                      <p:cBhvr additive="base">
                                        <p:cTn id="35" dur="1000" fill="hold"/>
                                        <p:tgtEl>
                                          <p:spTgt spid="22"/>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42" presetClass="entr" presetSubtype="0" fill="hold" grpId="0" nodeType="afterEffect">
                                  <p:stCondLst>
                                    <p:cond delay="250"/>
                                  </p:stCondLst>
                                  <p:childTnLst>
                                    <p:set>
                                      <p:cBhvr>
                                        <p:cTn id="38" dur="1" fill="hold">
                                          <p:stCondLst>
                                            <p:cond delay="0"/>
                                          </p:stCondLst>
                                        </p:cTn>
                                        <p:tgtEl>
                                          <p:spTgt spid="76"/>
                                        </p:tgtEl>
                                        <p:attrNameLst>
                                          <p:attrName>style.visibility</p:attrName>
                                        </p:attrNameLst>
                                      </p:cBhvr>
                                      <p:to>
                                        <p:strVal val="visible"/>
                                      </p:to>
                                    </p:set>
                                    <p:animEffect transition="in" filter="fade">
                                      <p:cBhvr>
                                        <p:cTn id="39" dur="1000"/>
                                        <p:tgtEl>
                                          <p:spTgt spid="76"/>
                                        </p:tgtEl>
                                      </p:cBhvr>
                                    </p:animEffect>
                                    <p:anim calcmode="lin" valueType="num">
                                      <p:cBhvr>
                                        <p:cTn id="40" dur="1000" fill="hold"/>
                                        <p:tgtEl>
                                          <p:spTgt spid="76"/>
                                        </p:tgtEl>
                                        <p:attrNameLst>
                                          <p:attrName>ppt_x</p:attrName>
                                        </p:attrNameLst>
                                      </p:cBhvr>
                                      <p:tavLst>
                                        <p:tav tm="0">
                                          <p:val>
                                            <p:strVal val="#ppt_x"/>
                                          </p:val>
                                        </p:tav>
                                        <p:tav tm="100000">
                                          <p:val>
                                            <p:strVal val="#ppt_x"/>
                                          </p:val>
                                        </p:tav>
                                      </p:tavLst>
                                    </p:anim>
                                    <p:anim calcmode="lin" valueType="num">
                                      <p:cBhvr>
                                        <p:cTn id="41" dur="1000" fill="hold"/>
                                        <p:tgtEl>
                                          <p:spTgt spid="76"/>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53" presetClass="entr" presetSubtype="16" fill="hold" grpId="0" nodeType="afterEffect">
                                  <p:stCondLst>
                                    <p:cond delay="250"/>
                                  </p:stCondLst>
                                  <p:childTnLst>
                                    <p:set>
                                      <p:cBhvr>
                                        <p:cTn id="44" dur="1" fill="hold">
                                          <p:stCondLst>
                                            <p:cond delay="0"/>
                                          </p:stCondLst>
                                        </p:cTn>
                                        <p:tgtEl>
                                          <p:spTgt spid="86"/>
                                        </p:tgtEl>
                                        <p:attrNameLst>
                                          <p:attrName>style.visibility</p:attrName>
                                        </p:attrNameLst>
                                      </p:cBhvr>
                                      <p:to>
                                        <p:strVal val="visible"/>
                                      </p:to>
                                    </p:set>
                                    <p:anim calcmode="lin" valueType="num">
                                      <p:cBhvr>
                                        <p:cTn id="45" dur="500" fill="hold"/>
                                        <p:tgtEl>
                                          <p:spTgt spid="86"/>
                                        </p:tgtEl>
                                        <p:attrNameLst>
                                          <p:attrName>ppt_w</p:attrName>
                                        </p:attrNameLst>
                                      </p:cBhvr>
                                      <p:tavLst>
                                        <p:tav tm="0">
                                          <p:val>
                                            <p:fltVal val="0"/>
                                          </p:val>
                                        </p:tav>
                                        <p:tav tm="100000">
                                          <p:val>
                                            <p:strVal val="#ppt_w"/>
                                          </p:val>
                                        </p:tav>
                                      </p:tavLst>
                                    </p:anim>
                                    <p:anim calcmode="lin" valueType="num">
                                      <p:cBhvr>
                                        <p:cTn id="46" dur="500" fill="hold"/>
                                        <p:tgtEl>
                                          <p:spTgt spid="86"/>
                                        </p:tgtEl>
                                        <p:attrNameLst>
                                          <p:attrName>ppt_h</p:attrName>
                                        </p:attrNameLst>
                                      </p:cBhvr>
                                      <p:tavLst>
                                        <p:tav tm="0">
                                          <p:val>
                                            <p:fltVal val="0"/>
                                          </p:val>
                                        </p:tav>
                                        <p:tav tm="100000">
                                          <p:val>
                                            <p:strVal val="#ppt_h"/>
                                          </p:val>
                                        </p:tav>
                                      </p:tavLst>
                                    </p:anim>
                                    <p:animEffect transition="in" filter="fade">
                                      <p:cBhvr>
                                        <p:cTn id="47" dur="500"/>
                                        <p:tgtEl>
                                          <p:spTgt spid="86"/>
                                        </p:tgtEl>
                                      </p:cBhvr>
                                    </p:animEffect>
                                  </p:childTnLst>
                                </p:cTn>
                              </p:par>
                            </p:childTnLst>
                          </p:cTn>
                        </p:par>
                        <p:par>
                          <p:cTn id="48" fill="hold">
                            <p:stCondLst>
                              <p:cond delay="5250"/>
                            </p:stCondLst>
                            <p:childTnLst>
                              <p:par>
                                <p:cTn id="49" presetID="2" presetClass="entr" presetSubtype="4" fill="hold" nodeType="after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500" fill="hold"/>
                                        <p:tgtEl>
                                          <p:spTgt spid="59"/>
                                        </p:tgtEl>
                                        <p:attrNameLst>
                                          <p:attrName>ppt_x</p:attrName>
                                        </p:attrNameLst>
                                      </p:cBhvr>
                                      <p:tavLst>
                                        <p:tav tm="0">
                                          <p:val>
                                            <p:strVal val="#ppt_x"/>
                                          </p:val>
                                        </p:tav>
                                        <p:tav tm="100000">
                                          <p:val>
                                            <p:strVal val="#ppt_x"/>
                                          </p:val>
                                        </p:tav>
                                      </p:tavLst>
                                    </p:anim>
                                    <p:anim calcmode="lin" valueType="num">
                                      <p:cBhvr additive="base">
                                        <p:cTn id="52" dur="500" fill="hold"/>
                                        <p:tgtEl>
                                          <p:spTgt spid="59"/>
                                        </p:tgtEl>
                                        <p:attrNameLst>
                                          <p:attrName>ppt_y</p:attrName>
                                        </p:attrNameLst>
                                      </p:cBhvr>
                                      <p:tavLst>
                                        <p:tav tm="0">
                                          <p:val>
                                            <p:strVal val="1+#ppt_h/2"/>
                                          </p:val>
                                        </p:tav>
                                        <p:tav tm="100000">
                                          <p:val>
                                            <p:strVal val="#ppt_y"/>
                                          </p:val>
                                        </p:tav>
                                      </p:tavLst>
                                    </p:anim>
                                  </p:childTnLst>
                                </p:cTn>
                              </p:par>
                              <p:par>
                                <p:cTn id="53" presetID="22" presetClass="entr" presetSubtype="4" fill="hold" nodeType="withEffect">
                                  <p:stCondLst>
                                    <p:cond delay="0"/>
                                  </p:stCondLst>
                                  <p:childTnLst>
                                    <p:set>
                                      <p:cBhvr>
                                        <p:cTn id="54" dur="1" fill="hold">
                                          <p:stCondLst>
                                            <p:cond delay="0"/>
                                          </p:stCondLst>
                                        </p:cTn>
                                        <p:tgtEl>
                                          <p:spTgt spid="58"/>
                                        </p:tgtEl>
                                        <p:attrNameLst>
                                          <p:attrName>style.visibility</p:attrName>
                                        </p:attrNameLst>
                                      </p:cBhvr>
                                      <p:to>
                                        <p:strVal val="visible"/>
                                      </p:to>
                                    </p:set>
                                    <p:animEffect transition="in" filter="wipe(down)">
                                      <p:cBhvr>
                                        <p:cTn id="55" dur="1000"/>
                                        <p:tgtEl>
                                          <p:spTgt spid="58"/>
                                        </p:tgtEl>
                                      </p:cBhvr>
                                    </p:animEffect>
                                  </p:childTnLst>
                                </p:cTn>
                              </p:par>
                              <p:par>
                                <p:cTn id="56" presetID="2" presetClass="entr" presetSubtype="4" fill="hold" nodeType="withEffect">
                                  <p:stCondLst>
                                    <p:cond delay="0"/>
                                  </p:stCondLst>
                                  <p:childTnLst>
                                    <p:set>
                                      <p:cBhvr>
                                        <p:cTn id="57" dur="1" fill="hold">
                                          <p:stCondLst>
                                            <p:cond delay="0"/>
                                          </p:stCondLst>
                                        </p:cTn>
                                        <p:tgtEl>
                                          <p:spTgt spid="37"/>
                                        </p:tgtEl>
                                        <p:attrNameLst>
                                          <p:attrName>style.visibility</p:attrName>
                                        </p:attrNameLst>
                                      </p:cBhvr>
                                      <p:to>
                                        <p:strVal val="visible"/>
                                      </p:to>
                                    </p:set>
                                    <p:anim calcmode="lin" valueType="num">
                                      <p:cBhvr additive="base">
                                        <p:cTn id="58" dur="1000" fill="hold"/>
                                        <p:tgtEl>
                                          <p:spTgt spid="37"/>
                                        </p:tgtEl>
                                        <p:attrNameLst>
                                          <p:attrName>ppt_x</p:attrName>
                                        </p:attrNameLst>
                                      </p:cBhvr>
                                      <p:tavLst>
                                        <p:tav tm="0">
                                          <p:val>
                                            <p:strVal val="#ppt_x"/>
                                          </p:val>
                                        </p:tav>
                                        <p:tav tm="100000">
                                          <p:val>
                                            <p:strVal val="#ppt_x"/>
                                          </p:val>
                                        </p:tav>
                                      </p:tavLst>
                                    </p:anim>
                                    <p:anim calcmode="lin" valueType="num">
                                      <p:cBhvr additive="base">
                                        <p:cTn id="59" dur="1000" fill="hold"/>
                                        <p:tgtEl>
                                          <p:spTgt spid="37"/>
                                        </p:tgtEl>
                                        <p:attrNameLst>
                                          <p:attrName>ppt_y</p:attrName>
                                        </p:attrNameLst>
                                      </p:cBhvr>
                                      <p:tavLst>
                                        <p:tav tm="0">
                                          <p:val>
                                            <p:strVal val="1+#ppt_h/2"/>
                                          </p:val>
                                        </p:tav>
                                        <p:tav tm="100000">
                                          <p:val>
                                            <p:strVal val="#ppt_y"/>
                                          </p:val>
                                        </p:tav>
                                      </p:tavLst>
                                    </p:anim>
                                  </p:childTnLst>
                                </p:cTn>
                              </p:par>
                              <p:par>
                                <p:cTn id="60" presetID="2" presetClass="entr" presetSubtype="4" fill="hold"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1000" fill="hold"/>
                                        <p:tgtEl>
                                          <p:spTgt spid="29"/>
                                        </p:tgtEl>
                                        <p:attrNameLst>
                                          <p:attrName>ppt_x</p:attrName>
                                        </p:attrNameLst>
                                      </p:cBhvr>
                                      <p:tavLst>
                                        <p:tav tm="0">
                                          <p:val>
                                            <p:strVal val="#ppt_x"/>
                                          </p:val>
                                        </p:tav>
                                        <p:tav tm="100000">
                                          <p:val>
                                            <p:strVal val="#ppt_x"/>
                                          </p:val>
                                        </p:tav>
                                      </p:tavLst>
                                    </p:anim>
                                    <p:anim calcmode="lin" valueType="num">
                                      <p:cBhvr additive="base">
                                        <p:cTn id="63" dur="1000" fill="hold"/>
                                        <p:tgtEl>
                                          <p:spTgt spid="29"/>
                                        </p:tgtEl>
                                        <p:attrNameLst>
                                          <p:attrName>ppt_y</p:attrName>
                                        </p:attrNameLst>
                                      </p:cBhvr>
                                      <p:tavLst>
                                        <p:tav tm="0">
                                          <p:val>
                                            <p:strVal val="1+#ppt_h/2"/>
                                          </p:val>
                                        </p:tav>
                                        <p:tav tm="100000">
                                          <p:val>
                                            <p:strVal val="#ppt_y"/>
                                          </p:val>
                                        </p:tav>
                                      </p:tavLst>
                                    </p:anim>
                                  </p:childTnLst>
                                </p:cTn>
                              </p:par>
                            </p:childTnLst>
                          </p:cTn>
                        </p:par>
                        <p:par>
                          <p:cTn id="64" fill="hold">
                            <p:stCondLst>
                              <p:cond delay="6250"/>
                            </p:stCondLst>
                            <p:childTnLst>
                              <p:par>
                                <p:cTn id="65" presetID="42" presetClass="entr" presetSubtype="0" fill="hold" grpId="0" nodeType="afterEffect">
                                  <p:stCondLst>
                                    <p:cond delay="250"/>
                                  </p:stCondLst>
                                  <p:childTnLst>
                                    <p:set>
                                      <p:cBhvr>
                                        <p:cTn id="66" dur="1" fill="hold">
                                          <p:stCondLst>
                                            <p:cond delay="0"/>
                                          </p:stCondLst>
                                        </p:cTn>
                                        <p:tgtEl>
                                          <p:spTgt spid="75"/>
                                        </p:tgtEl>
                                        <p:attrNameLst>
                                          <p:attrName>style.visibility</p:attrName>
                                        </p:attrNameLst>
                                      </p:cBhvr>
                                      <p:to>
                                        <p:strVal val="visible"/>
                                      </p:to>
                                    </p:set>
                                    <p:animEffect transition="in" filter="fade">
                                      <p:cBhvr>
                                        <p:cTn id="67" dur="1000"/>
                                        <p:tgtEl>
                                          <p:spTgt spid="75"/>
                                        </p:tgtEl>
                                      </p:cBhvr>
                                    </p:animEffect>
                                    <p:anim calcmode="lin" valueType="num">
                                      <p:cBhvr>
                                        <p:cTn id="68" dur="1000" fill="hold"/>
                                        <p:tgtEl>
                                          <p:spTgt spid="75"/>
                                        </p:tgtEl>
                                        <p:attrNameLst>
                                          <p:attrName>ppt_x</p:attrName>
                                        </p:attrNameLst>
                                      </p:cBhvr>
                                      <p:tavLst>
                                        <p:tav tm="0">
                                          <p:val>
                                            <p:strVal val="#ppt_x"/>
                                          </p:val>
                                        </p:tav>
                                        <p:tav tm="100000">
                                          <p:val>
                                            <p:strVal val="#ppt_x"/>
                                          </p:val>
                                        </p:tav>
                                      </p:tavLst>
                                    </p:anim>
                                    <p:anim calcmode="lin" valueType="num">
                                      <p:cBhvr>
                                        <p:cTn id="69" dur="1000" fill="hold"/>
                                        <p:tgtEl>
                                          <p:spTgt spid="75"/>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53" presetClass="entr" presetSubtype="16" fill="hold" grpId="0" nodeType="afterEffect">
                                  <p:stCondLst>
                                    <p:cond delay="250"/>
                                  </p:stCondLst>
                                  <p:childTnLst>
                                    <p:set>
                                      <p:cBhvr>
                                        <p:cTn id="72" dur="1" fill="hold">
                                          <p:stCondLst>
                                            <p:cond delay="0"/>
                                          </p:stCondLst>
                                        </p:cTn>
                                        <p:tgtEl>
                                          <p:spTgt spid="87"/>
                                        </p:tgtEl>
                                        <p:attrNameLst>
                                          <p:attrName>style.visibility</p:attrName>
                                        </p:attrNameLst>
                                      </p:cBhvr>
                                      <p:to>
                                        <p:strVal val="visible"/>
                                      </p:to>
                                    </p:set>
                                    <p:anim calcmode="lin" valueType="num">
                                      <p:cBhvr>
                                        <p:cTn id="73" dur="500" fill="hold"/>
                                        <p:tgtEl>
                                          <p:spTgt spid="87"/>
                                        </p:tgtEl>
                                        <p:attrNameLst>
                                          <p:attrName>ppt_w</p:attrName>
                                        </p:attrNameLst>
                                      </p:cBhvr>
                                      <p:tavLst>
                                        <p:tav tm="0">
                                          <p:val>
                                            <p:fltVal val="0"/>
                                          </p:val>
                                        </p:tav>
                                        <p:tav tm="100000">
                                          <p:val>
                                            <p:strVal val="#ppt_w"/>
                                          </p:val>
                                        </p:tav>
                                      </p:tavLst>
                                    </p:anim>
                                    <p:anim calcmode="lin" valueType="num">
                                      <p:cBhvr>
                                        <p:cTn id="74" dur="500" fill="hold"/>
                                        <p:tgtEl>
                                          <p:spTgt spid="87"/>
                                        </p:tgtEl>
                                        <p:attrNameLst>
                                          <p:attrName>ppt_h</p:attrName>
                                        </p:attrNameLst>
                                      </p:cBhvr>
                                      <p:tavLst>
                                        <p:tav tm="0">
                                          <p:val>
                                            <p:fltVal val="0"/>
                                          </p:val>
                                        </p:tav>
                                        <p:tav tm="100000">
                                          <p:val>
                                            <p:strVal val="#ppt_h"/>
                                          </p:val>
                                        </p:tav>
                                      </p:tavLst>
                                    </p:anim>
                                    <p:animEffect transition="in" filter="fade">
                                      <p:cBhvr>
                                        <p:cTn id="75" dur="500"/>
                                        <p:tgtEl>
                                          <p:spTgt spid="87"/>
                                        </p:tgtEl>
                                      </p:cBhvr>
                                    </p:animEffect>
                                  </p:childTnLst>
                                </p:cTn>
                              </p:par>
                            </p:childTnLst>
                          </p:cTn>
                        </p:par>
                        <p:par>
                          <p:cTn id="76" fill="hold">
                            <p:stCondLst>
                              <p:cond delay="8250"/>
                            </p:stCondLst>
                            <p:childTnLst>
                              <p:par>
                                <p:cTn id="77" presetID="2" presetClass="entr" presetSubtype="4" fill="hold" nodeType="afterEffect">
                                  <p:stCondLst>
                                    <p:cond delay="0"/>
                                  </p:stCondLst>
                                  <p:childTnLst>
                                    <p:set>
                                      <p:cBhvr>
                                        <p:cTn id="78" dur="1" fill="hold">
                                          <p:stCondLst>
                                            <p:cond delay="0"/>
                                          </p:stCondLst>
                                        </p:cTn>
                                        <p:tgtEl>
                                          <p:spTgt spid="63"/>
                                        </p:tgtEl>
                                        <p:attrNameLst>
                                          <p:attrName>style.visibility</p:attrName>
                                        </p:attrNameLst>
                                      </p:cBhvr>
                                      <p:to>
                                        <p:strVal val="visible"/>
                                      </p:to>
                                    </p:set>
                                    <p:anim calcmode="lin" valueType="num">
                                      <p:cBhvr additive="base">
                                        <p:cTn id="79" dur="500" fill="hold"/>
                                        <p:tgtEl>
                                          <p:spTgt spid="63"/>
                                        </p:tgtEl>
                                        <p:attrNameLst>
                                          <p:attrName>ppt_x</p:attrName>
                                        </p:attrNameLst>
                                      </p:cBhvr>
                                      <p:tavLst>
                                        <p:tav tm="0">
                                          <p:val>
                                            <p:strVal val="#ppt_x"/>
                                          </p:val>
                                        </p:tav>
                                        <p:tav tm="100000">
                                          <p:val>
                                            <p:strVal val="#ppt_x"/>
                                          </p:val>
                                        </p:tav>
                                      </p:tavLst>
                                    </p:anim>
                                    <p:anim calcmode="lin" valueType="num">
                                      <p:cBhvr additive="base">
                                        <p:cTn id="80" dur="500" fill="hold"/>
                                        <p:tgtEl>
                                          <p:spTgt spid="63"/>
                                        </p:tgtEl>
                                        <p:attrNameLst>
                                          <p:attrName>ppt_y</p:attrName>
                                        </p:attrNameLst>
                                      </p:cBhvr>
                                      <p:tavLst>
                                        <p:tav tm="0">
                                          <p:val>
                                            <p:strVal val="1+#ppt_h/2"/>
                                          </p:val>
                                        </p:tav>
                                        <p:tav tm="100000">
                                          <p:val>
                                            <p:strVal val="#ppt_y"/>
                                          </p:val>
                                        </p:tav>
                                      </p:tavLst>
                                    </p:anim>
                                  </p:childTnLst>
                                </p:cTn>
                              </p:par>
                              <p:par>
                                <p:cTn id="81" presetID="22" presetClass="entr" presetSubtype="4" fill="hold" nodeType="withEffect">
                                  <p:stCondLst>
                                    <p:cond delay="0"/>
                                  </p:stCondLst>
                                  <p:childTnLst>
                                    <p:set>
                                      <p:cBhvr>
                                        <p:cTn id="82" dur="1" fill="hold">
                                          <p:stCondLst>
                                            <p:cond delay="0"/>
                                          </p:stCondLst>
                                        </p:cTn>
                                        <p:tgtEl>
                                          <p:spTgt spid="62"/>
                                        </p:tgtEl>
                                        <p:attrNameLst>
                                          <p:attrName>style.visibility</p:attrName>
                                        </p:attrNameLst>
                                      </p:cBhvr>
                                      <p:to>
                                        <p:strVal val="visible"/>
                                      </p:to>
                                    </p:set>
                                    <p:animEffect transition="in" filter="wipe(down)">
                                      <p:cBhvr>
                                        <p:cTn id="83" dur="1000"/>
                                        <p:tgtEl>
                                          <p:spTgt spid="62"/>
                                        </p:tgtEl>
                                      </p:cBhvr>
                                    </p:animEffect>
                                  </p:childTnLst>
                                </p:cTn>
                              </p:par>
                              <p:par>
                                <p:cTn id="84" presetID="2" presetClass="entr" presetSubtype="4" fill="hold" nodeType="withEffect">
                                  <p:stCondLst>
                                    <p:cond delay="0"/>
                                  </p:stCondLst>
                                  <p:childTnLst>
                                    <p:set>
                                      <p:cBhvr>
                                        <p:cTn id="85" dur="1" fill="hold">
                                          <p:stCondLst>
                                            <p:cond delay="0"/>
                                          </p:stCondLst>
                                        </p:cTn>
                                        <p:tgtEl>
                                          <p:spTgt spid="41"/>
                                        </p:tgtEl>
                                        <p:attrNameLst>
                                          <p:attrName>style.visibility</p:attrName>
                                        </p:attrNameLst>
                                      </p:cBhvr>
                                      <p:to>
                                        <p:strVal val="visible"/>
                                      </p:to>
                                    </p:set>
                                    <p:anim calcmode="lin" valueType="num">
                                      <p:cBhvr additive="base">
                                        <p:cTn id="86" dur="1000" fill="hold"/>
                                        <p:tgtEl>
                                          <p:spTgt spid="41"/>
                                        </p:tgtEl>
                                        <p:attrNameLst>
                                          <p:attrName>ppt_x</p:attrName>
                                        </p:attrNameLst>
                                      </p:cBhvr>
                                      <p:tavLst>
                                        <p:tav tm="0">
                                          <p:val>
                                            <p:strVal val="#ppt_x"/>
                                          </p:val>
                                        </p:tav>
                                        <p:tav tm="100000">
                                          <p:val>
                                            <p:strVal val="#ppt_x"/>
                                          </p:val>
                                        </p:tav>
                                      </p:tavLst>
                                    </p:anim>
                                    <p:anim calcmode="lin" valueType="num">
                                      <p:cBhvr additive="base">
                                        <p:cTn id="87" dur="1000" fill="hold"/>
                                        <p:tgtEl>
                                          <p:spTgt spid="41"/>
                                        </p:tgtEl>
                                        <p:attrNameLst>
                                          <p:attrName>ppt_y</p:attrName>
                                        </p:attrNameLst>
                                      </p:cBhvr>
                                      <p:tavLst>
                                        <p:tav tm="0">
                                          <p:val>
                                            <p:strVal val="1+#ppt_h/2"/>
                                          </p:val>
                                        </p:tav>
                                        <p:tav tm="100000">
                                          <p:val>
                                            <p:strVal val="#ppt_y"/>
                                          </p:val>
                                        </p:tav>
                                      </p:tavLst>
                                    </p:anim>
                                  </p:childTnLst>
                                </p:cTn>
                              </p:par>
                              <p:par>
                                <p:cTn id="88" presetID="2" presetClass="entr" presetSubtype="4" fill="hold" nodeType="withEffect">
                                  <p:stCondLst>
                                    <p:cond delay="0"/>
                                  </p:stCondLst>
                                  <p:childTnLst>
                                    <p:set>
                                      <p:cBhvr>
                                        <p:cTn id="89" dur="1" fill="hold">
                                          <p:stCondLst>
                                            <p:cond delay="0"/>
                                          </p:stCondLst>
                                        </p:cTn>
                                        <p:tgtEl>
                                          <p:spTgt spid="24"/>
                                        </p:tgtEl>
                                        <p:attrNameLst>
                                          <p:attrName>style.visibility</p:attrName>
                                        </p:attrNameLst>
                                      </p:cBhvr>
                                      <p:to>
                                        <p:strVal val="visible"/>
                                      </p:to>
                                    </p:set>
                                    <p:anim calcmode="lin" valueType="num">
                                      <p:cBhvr additive="base">
                                        <p:cTn id="90" dur="1000" fill="hold"/>
                                        <p:tgtEl>
                                          <p:spTgt spid="24"/>
                                        </p:tgtEl>
                                        <p:attrNameLst>
                                          <p:attrName>ppt_x</p:attrName>
                                        </p:attrNameLst>
                                      </p:cBhvr>
                                      <p:tavLst>
                                        <p:tav tm="0">
                                          <p:val>
                                            <p:strVal val="#ppt_x"/>
                                          </p:val>
                                        </p:tav>
                                        <p:tav tm="100000">
                                          <p:val>
                                            <p:strVal val="#ppt_x"/>
                                          </p:val>
                                        </p:tav>
                                      </p:tavLst>
                                    </p:anim>
                                    <p:anim calcmode="lin" valueType="num">
                                      <p:cBhvr additive="base">
                                        <p:cTn id="91" dur="1000" fill="hold"/>
                                        <p:tgtEl>
                                          <p:spTgt spid="24"/>
                                        </p:tgtEl>
                                        <p:attrNameLst>
                                          <p:attrName>ppt_y</p:attrName>
                                        </p:attrNameLst>
                                      </p:cBhvr>
                                      <p:tavLst>
                                        <p:tav tm="0">
                                          <p:val>
                                            <p:strVal val="1+#ppt_h/2"/>
                                          </p:val>
                                        </p:tav>
                                        <p:tav tm="100000">
                                          <p:val>
                                            <p:strVal val="#ppt_y"/>
                                          </p:val>
                                        </p:tav>
                                      </p:tavLst>
                                    </p:anim>
                                  </p:childTnLst>
                                </p:cTn>
                              </p:par>
                            </p:childTnLst>
                          </p:cTn>
                        </p:par>
                        <p:par>
                          <p:cTn id="92" fill="hold">
                            <p:stCondLst>
                              <p:cond delay="9250"/>
                            </p:stCondLst>
                            <p:childTnLst>
                              <p:par>
                                <p:cTn id="93" presetID="42" presetClass="entr" presetSubtype="0" fill="hold" grpId="0" nodeType="afterEffect">
                                  <p:stCondLst>
                                    <p:cond delay="250"/>
                                  </p:stCondLst>
                                  <p:childTnLst>
                                    <p:set>
                                      <p:cBhvr>
                                        <p:cTn id="94" dur="1" fill="hold">
                                          <p:stCondLst>
                                            <p:cond delay="0"/>
                                          </p:stCondLst>
                                        </p:cTn>
                                        <p:tgtEl>
                                          <p:spTgt spid="77"/>
                                        </p:tgtEl>
                                        <p:attrNameLst>
                                          <p:attrName>style.visibility</p:attrName>
                                        </p:attrNameLst>
                                      </p:cBhvr>
                                      <p:to>
                                        <p:strVal val="visible"/>
                                      </p:to>
                                    </p:set>
                                    <p:animEffect transition="in" filter="fade">
                                      <p:cBhvr>
                                        <p:cTn id="95" dur="1000"/>
                                        <p:tgtEl>
                                          <p:spTgt spid="77"/>
                                        </p:tgtEl>
                                      </p:cBhvr>
                                    </p:animEffect>
                                    <p:anim calcmode="lin" valueType="num">
                                      <p:cBhvr>
                                        <p:cTn id="96" dur="1000" fill="hold"/>
                                        <p:tgtEl>
                                          <p:spTgt spid="77"/>
                                        </p:tgtEl>
                                        <p:attrNameLst>
                                          <p:attrName>ppt_x</p:attrName>
                                        </p:attrNameLst>
                                      </p:cBhvr>
                                      <p:tavLst>
                                        <p:tav tm="0">
                                          <p:val>
                                            <p:strVal val="#ppt_x"/>
                                          </p:val>
                                        </p:tav>
                                        <p:tav tm="100000">
                                          <p:val>
                                            <p:strVal val="#ppt_x"/>
                                          </p:val>
                                        </p:tav>
                                      </p:tavLst>
                                    </p:anim>
                                    <p:anim calcmode="lin" valueType="num">
                                      <p:cBhvr>
                                        <p:cTn id="97" dur="1000" fill="hold"/>
                                        <p:tgtEl>
                                          <p:spTgt spid="77"/>
                                        </p:tgtEl>
                                        <p:attrNameLst>
                                          <p:attrName>ppt_y</p:attrName>
                                        </p:attrNameLst>
                                      </p:cBhvr>
                                      <p:tavLst>
                                        <p:tav tm="0">
                                          <p:val>
                                            <p:strVal val="#ppt_y+.1"/>
                                          </p:val>
                                        </p:tav>
                                        <p:tav tm="100000">
                                          <p:val>
                                            <p:strVal val="#ppt_y"/>
                                          </p:val>
                                        </p:tav>
                                      </p:tavLst>
                                    </p:anim>
                                  </p:childTnLst>
                                </p:cTn>
                              </p:par>
                            </p:childTnLst>
                          </p:cTn>
                        </p:par>
                        <p:par>
                          <p:cTn id="98" fill="hold">
                            <p:stCondLst>
                              <p:cond delay="10500"/>
                            </p:stCondLst>
                            <p:childTnLst>
                              <p:par>
                                <p:cTn id="99" presetID="53" presetClass="entr" presetSubtype="16" fill="hold" grpId="0" nodeType="afterEffect">
                                  <p:stCondLst>
                                    <p:cond delay="250"/>
                                  </p:stCondLst>
                                  <p:childTnLst>
                                    <p:set>
                                      <p:cBhvr>
                                        <p:cTn id="100" dur="1" fill="hold">
                                          <p:stCondLst>
                                            <p:cond delay="0"/>
                                          </p:stCondLst>
                                        </p:cTn>
                                        <p:tgtEl>
                                          <p:spTgt spid="88"/>
                                        </p:tgtEl>
                                        <p:attrNameLst>
                                          <p:attrName>style.visibility</p:attrName>
                                        </p:attrNameLst>
                                      </p:cBhvr>
                                      <p:to>
                                        <p:strVal val="visible"/>
                                      </p:to>
                                    </p:set>
                                    <p:anim calcmode="lin" valueType="num">
                                      <p:cBhvr>
                                        <p:cTn id="101" dur="500" fill="hold"/>
                                        <p:tgtEl>
                                          <p:spTgt spid="88"/>
                                        </p:tgtEl>
                                        <p:attrNameLst>
                                          <p:attrName>ppt_w</p:attrName>
                                        </p:attrNameLst>
                                      </p:cBhvr>
                                      <p:tavLst>
                                        <p:tav tm="0">
                                          <p:val>
                                            <p:fltVal val="0"/>
                                          </p:val>
                                        </p:tav>
                                        <p:tav tm="100000">
                                          <p:val>
                                            <p:strVal val="#ppt_w"/>
                                          </p:val>
                                        </p:tav>
                                      </p:tavLst>
                                    </p:anim>
                                    <p:anim calcmode="lin" valueType="num">
                                      <p:cBhvr>
                                        <p:cTn id="102" dur="500" fill="hold"/>
                                        <p:tgtEl>
                                          <p:spTgt spid="88"/>
                                        </p:tgtEl>
                                        <p:attrNameLst>
                                          <p:attrName>ppt_h</p:attrName>
                                        </p:attrNameLst>
                                      </p:cBhvr>
                                      <p:tavLst>
                                        <p:tav tm="0">
                                          <p:val>
                                            <p:fltVal val="0"/>
                                          </p:val>
                                        </p:tav>
                                        <p:tav tm="100000">
                                          <p:val>
                                            <p:strVal val="#ppt_h"/>
                                          </p:val>
                                        </p:tav>
                                      </p:tavLst>
                                    </p:anim>
                                    <p:animEffect transition="in" filter="fade">
                                      <p:cBhvr>
                                        <p:cTn id="103" dur="500"/>
                                        <p:tgtEl>
                                          <p:spTgt spid="88"/>
                                        </p:tgtEl>
                                      </p:cBhvr>
                                    </p:animEffect>
                                  </p:childTnLst>
                                </p:cTn>
                              </p:par>
                            </p:childTnLst>
                          </p:cTn>
                        </p:par>
                        <p:par>
                          <p:cTn id="104" fill="hold">
                            <p:stCondLst>
                              <p:cond delay="11250"/>
                            </p:stCondLst>
                            <p:childTnLst>
                              <p:par>
                                <p:cTn id="105" presetID="2" presetClass="entr" presetSubtype="4" fill="hold" nodeType="afterEffect">
                                  <p:stCondLst>
                                    <p:cond delay="0"/>
                                  </p:stCondLst>
                                  <p:childTnLst>
                                    <p:set>
                                      <p:cBhvr>
                                        <p:cTn id="106" dur="1" fill="hold">
                                          <p:stCondLst>
                                            <p:cond delay="0"/>
                                          </p:stCondLst>
                                        </p:cTn>
                                        <p:tgtEl>
                                          <p:spTgt spid="67"/>
                                        </p:tgtEl>
                                        <p:attrNameLst>
                                          <p:attrName>style.visibility</p:attrName>
                                        </p:attrNameLst>
                                      </p:cBhvr>
                                      <p:to>
                                        <p:strVal val="visible"/>
                                      </p:to>
                                    </p:set>
                                    <p:anim calcmode="lin" valueType="num">
                                      <p:cBhvr additive="base">
                                        <p:cTn id="107" dur="500" fill="hold"/>
                                        <p:tgtEl>
                                          <p:spTgt spid="67"/>
                                        </p:tgtEl>
                                        <p:attrNameLst>
                                          <p:attrName>ppt_x</p:attrName>
                                        </p:attrNameLst>
                                      </p:cBhvr>
                                      <p:tavLst>
                                        <p:tav tm="0">
                                          <p:val>
                                            <p:strVal val="#ppt_x"/>
                                          </p:val>
                                        </p:tav>
                                        <p:tav tm="100000">
                                          <p:val>
                                            <p:strVal val="#ppt_x"/>
                                          </p:val>
                                        </p:tav>
                                      </p:tavLst>
                                    </p:anim>
                                    <p:anim calcmode="lin" valueType="num">
                                      <p:cBhvr additive="base">
                                        <p:cTn id="108" dur="500" fill="hold"/>
                                        <p:tgtEl>
                                          <p:spTgt spid="67"/>
                                        </p:tgtEl>
                                        <p:attrNameLst>
                                          <p:attrName>ppt_y</p:attrName>
                                        </p:attrNameLst>
                                      </p:cBhvr>
                                      <p:tavLst>
                                        <p:tav tm="0">
                                          <p:val>
                                            <p:strVal val="1+#ppt_h/2"/>
                                          </p:val>
                                        </p:tav>
                                        <p:tav tm="100000">
                                          <p:val>
                                            <p:strVal val="#ppt_y"/>
                                          </p:val>
                                        </p:tav>
                                      </p:tavLst>
                                    </p:anim>
                                  </p:childTnLst>
                                </p:cTn>
                              </p:par>
                              <p:par>
                                <p:cTn id="109" presetID="22" presetClass="entr" presetSubtype="4" fill="hold"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wipe(down)">
                                      <p:cBhvr>
                                        <p:cTn id="111" dur="1000"/>
                                        <p:tgtEl>
                                          <p:spTgt spid="66"/>
                                        </p:tgtEl>
                                      </p:cBhvr>
                                    </p:animEffect>
                                  </p:childTnLst>
                                </p:cTn>
                              </p:par>
                              <p:par>
                                <p:cTn id="112" presetID="2" presetClass="entr" presetSubtype="4" fill="hold" nodeType="withEffect">
                                  <p:stCondLst>
                                    <p:cond delay="0"/>
                                  </p:stCondLst>
                                  <p:childTnLst>
                                    <p:set>
                                      <p:cBhvr>
                                        <p:cTn id="113" dur="1" fill="hold">
                                          <p:stCondLst>
                                            <p:cond delay="0"/>
                                          </p:stCondLst>
                                        </p:cTn>
                                        <p:tgtEl>
                                          <p:spTgt spid="45"/>
                                        </p:tgtEl>
                                        <p:attrNameLst>
                                          <p:attrName>style.visibility</p:attrName>
                                        </p:attrNameLst>
                                      </p:cBhvr>
                                      <p:to>
                                        <p:strVal val="visible"/>
                                      </p:to>
                                    </p:set>
                                    <p:anim calcmode="lin" valueType="num">
                                      <p:cBhvr additive="base">
                                        <p:cTn id="114" dur="1000" fill="hold"/>
                                        <p:tgtEl>
                                          <p:spTgt spid="45"/>
                                        </p:tgtEl>
                                        <p:attrNameLst>
                                          <p:attrName>ppt_x</p:attrName>
                                        </p:attrNameLst>
                                      </p:cBhvr>
                                      <p:tavLst>
                                        <p:tav tm="0">
                                          <p:val>
                                            <p:strVal val="#ppt_x"/>
                                          </p:val>
                                        </p:tav>
                                        <p:tav tm="100000">
                                          <p:val>
                                            <p:strVal val="#ppt_x"/>
                                          </p:val>
                                        </p:tav>
                                      </p:tavLst>
                                    </p:anim>
                                    <p:anim calcmode="lin" valueType="num">
                                      <p:cBhvr additive="base">
                                        <p:cTn id="115" dur="1000" fill="hold"/>
                                        <p:tgtEl>
                                          <p:spTgt spid="45"/>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1000" fill="hold"/>
                                        <p:tgtEl>
                                          <p:spTgt spid="35"/>
                                        </p:tgtEl>
                                        <p:attrNameLst>
                                          <p:attrName>ppt_x</p:attrName>
                                        </p:attrNameLst>
                                      </p:cBhvr>
                                      <p:tavLst>
                                        <p:tav tm="0">
                                          <p:val>
                                            <p:strVal val="#ppt_x"/>
                                          </p:val>
                                        </p:tav>
                                        <p:tav tm="100000">
                                          <p:val>
                                            <p:strVal val="#ppt_x"/>
                                          </p:val>
                                        </p:tav>
                                      </p:tavLst>
                                    </p:anim>
                                    <p:anim calcmode="lin" valueType="num">
                                      <p:cBhvr additive="base">
                                        <p:cTn id="119" dur="10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12250"/>
                            </p:stCondLst>
                            <p:childTnLst>
                              <p:par>
                                <p:cTn id="121" presetID="42" presetClass="entr" presetSubtype="0" fill="hold" grpId="0" nodeType="afterEffect">
                                  <p:stCondLst>
                                    <p:cond delay="250"/>
                                  </p:stCondLst>
                                  <p:childTnLst>
                                    <p:set>
                                      <p:cBhvr>
                                        <p:cTn id="122" dur="1" fill="hold">
                                          <p:stCondLst>
                                            <p:cond delay="0"/>
                                          </p:stCondLst>
                                        </p:cTn>
                                        <p:tgtEl>
                                          <p:spTgt spid="78"/>
                                        </p:tgtEl>
                                        <p:attrNameLst>
                                          <p:attrName>style.visibility</p:attrName>
                                        </p:attrNameLst>
                                      </p:cBhvr>
                                      <p:to>
                                        <p:strVal val="visible"/>
                                      </p:to>
                                    </p:set>
                                    <p:animEffect transition="in" filter="fade">
                                      <p:cBhvr>
                                        <p:cTn id="123" dur="1000"/>
                                        <p:tgtEl>
                                          <p:spTgt spid="78"/>
                                        </p:tgtEl>
                                      </p:cBhvr>
                                    </p:animEffect>
                                    <p:anim calcmode="lin" valueType="num">
                                      <p:cBhvr>
                                        <p:cTn id="124" dur="1000" fill="hold"/>
                                        <p:tgtEl>
                                          <p:spTgt spid="78"/>
                                        </p:tgtEl>
                                        <p:attrNameLst>
                                          <p:attrName>ppt_x</p:attrName>
                                        </p:attrNameLst>
                                      </p:cBhvr>
                                      <p:tavLst>
                                        <p:tav tm="0">
                                          <p:val>
                                            <p:strVal val="#ppt_x"/>
                                          </p:val>
                                        </p:tav>
                                        <p:tav tm="100000">
                                          <p:val>
                                            <p:strVal val="#ppt_x"/>
                                          </p:val>
                                        </p:tav>
                                      </p:tavLst>
                                    </p:anim>
                                    <p:anim calcmode="lin" valueType="num">
                                      <p:cBhvr>
                                        <p:cTn id="125" dur="1000" fill="hold"/>
                                        <p:tgtEl>
                                          <p:spTgt spid="78"/>
                                        </p:tgtEl>
                                        <p:attrNameLst>
                                          <p:attrName>ppt_y</p:attrName>
                                        </p:attrNameLst>
                                      </p:cBhvr>
                                      <p:tavLst>
                                        <p:tav tm="0">
                                          <p:val>
                                            <p:strVal val="#ppt_y+.1"/>
                                          </p:val>
                                        </p:tav>
                                        <p:tav tm="100000">
                                          <p:val>
                                            <p:strVal val="#ppt_y"/>
                                          </p:val>
                                        </p:tav>
                                      </p:tavLst>
                                    </p:anim>
                                  </p:childTnLst>
                                </p:cTn>
                              </p:par>
                            </p:childTnLst>
                          </p:cTn>
                        </p:par>
                        <p:par>
                          <p:cTn id="126" fill="hold">
                            <p:stCondLst>
                              <p:cond delay="13500"/>
                            </p:stCondLst>
                            <p:childTnLst>
                              <p:par>
                                <p:cTn id="127" presetID="53" presetClass="entr" presetSubtype="16" fill="hold" grpId="0" nodeType="afterEffect">
                                  <p:stCondLst>
                                    <p:cond delay="250"/>
                                  </p:stCondLst>
                                  <p:childTnLst>
                                    <p:set>
                                      <p:cBhvr>
                                        <p:cTn id="128" dur="1" fill="hold">
                                          <p:stCondLst>
                                            <p:cond delay="0"/>
                                          </p:stCondLst>
                                        </p:cTn>
                                        <p:tgtEl>
                                          <p:spTgt spid="89"/>
                                        </p:tgtEl>
                                        <p:attrNameLst>
                                          <p:attrName>style.visibility</p:attrName>
                                        </p:attrNameLst>
                                      </p:cBhvr>
                                      <p:to>
                                        <p:strVal val="visible"/>
                                      </p:to>
                                    </p:set>
                                    <p:anim calcmode="lin" valueType="num">
                                      <p:cBhvr>
                                        <p:cTn id="129" dur="500" fill="hold"/>
                                        <p:tgtEl>
                                          <p:spTgt spid="89"/>
                                        </p:tgtEl>
                                        <p:attrNameLst>
                                          <p:attrName>ppt_w</p:attrName>
                                        </p:attrNameLst>
                                      </p:cBhvr>
                                      <p:tavLst>
                                        <p:tav tm="0">
                                          <p:val>
                                            <p:fltVal val="0"/>
                                          </p:val>
                                        </p:tav>
                                        <p:tav tm="100000">
                                          <p:val>
                                            <p:strVal val="#ppt_w"/>
                                          </p:val>
                                        </p:tav>
                                      </p:tavLst>
                                    </p:anim>
                                    <p:anim calcmode="lin" valueType="num">
                                      <p:cBhvr>
                                        <p:cTn id="130" dur="500" fill="hold"/>
                                        <p:tgtEl>
                                          <p:spTgt spid="89"/>
                                        </p:tgtEl>
                                        <p:attrNameLst>
                                          <p:attrName>ppt_h</p:attrName>
                                        </p:attrNameLst>
                                      </p:cBhvr>
                                      <p:tavLst>
                                        <p:tav tm="0">
                                          <p:val>
                                            <p:fltVal val="0"/>
                                          </p:val>
                                        </p:tav>
                                        <p:tav tm="100000">
                                          <p:val>
                                            <p:strVal val="#ppt_h"/>
                                          </p:val>
                                        </p:tav>
                                      </p:tavLst>
                                    </p:anim>
                                    <p:animEffect transition="in" filter="fade">
                                      <p:cBhvr>
                                        <p:cTn id="131" dur="500"/>
                                        <p:tgtEl>
                                          <p:spTgt spid="89"/>
                                        </p:tgtEl>
                                      </p:cBhvr>
                                    </p:animEffect>
                                  </p:childTnLst>
                                </p:cTn>
                              </p:par>
                            </p:childTnLst>
                          </p:cTn>
                        </p:par>
                        <p:par>
                          <p:cTn id="132" fill="hold">
                            <p:stCondLst>
                              <p:cond delay="14250"/>
                            </p:stCondLst>
                            <p:childTnLst>
                              <p:par>
                                <p:cTn id="133" presetID="2" presetClass="entr" presetSubtype="4" fill="hold" nodeType="afterEffect">
                                  <p:stCondLst>
                                    <p:cond delay="0"/>
                                  </p:stCondLst>
                                  <p:childTnLst>
                                    <p:set>
                                      <p:cBhvr>
                                        <p:cTn id="134" dur="1" fill="hold">
                                          <p:stCondLst>
                                            <p:cond delay="0"/>
                                          </p:stCondLst>
                                        </p:cTn>
                                        <p:tgtEl>
                                          <p:spTgt spid="71"/>
                                        </p:tgtEl>
                                        <p:attrNameLst>
                                          <p:attrName>style.visibility</p:attrName>
                                        </p:attrNameLst>
                                      </p:cBhvr>
                                      <p:to>
                                        <p:strVal val="visible"/>
                                      </p:to>
                                    </p:set>
                                    <p:anim calcmode="lin" valueType="num">
                                      <p:cBhvr additive="base">
                                        <p:cTn id="135" dur="500" fill="hold"/>
                                        <p:tgtEl>
                                          <p:spTgt spid="71"/>
                                        </p:tgtEl>
                                        <p:attrNameLst>
                                          <p:attrName>ppt_x</p:attrName>
                                        </p:attrNameLst>
                                      </p:cBhvr>
                                      <p:tavLst>
                                        <p:tav tm="0">
                                          <p:val>
                                            <p:strVal val="#ppt_x"/>
                                          </p:val>
                                        </p:tav>
                                        <p:tav tm="100000">
                                          <p:val>
                                            <p:strVal val="#ppt_x"/>
                                          </p:val>
                                        </p:tav>
                                      </p:tavLst>
                                    </p:anim>
                                    <p:anim calcmode="lin" valueType="num">
                                      <p:cBhvr additive="base">
                                        <p:cTn id="136" dur="500" fill="hold"/>
                                        <p:tgtEl>
                                          <p:spTgt spid="71"/>
                                        </p:tgtEl>
                                        <p:attrNameLst>
                                          <p:attrName>ppt_y</p:attrName>
                                        </p:attrNameLst>
                                      </p:cBhvr>
                                      <p:tavLst>
                                        <p:tav tm="0">
                                          <p:val>
                                            <p:strVal val="1+#ppt_h/2"/>
                                          </p:val>
                                        </p:tav>
                                        <p:tav tm="100000">
                                          <p:val>
                                            <p:strVal val="#ppt_y"/>
                                          </p:val>
                                        </p:tav>
                                      </p:tavLst>
                                    </p:anim>
                                  </p:childTnLst>
                                </p:cTn>
                              </p:par>
                              <p:par>
                                <p:cTn id="137" presetID="22" presetClass="entr" presetSubtype="4" fill="hold" nodeType="withEffect">
                                  <p:stCondLst>
                                    <p:cond delay="0"/>
                                  </p:stCondLst>
                                  <p:childTnLst>
                                    <p:set>
                                      <p:cBhvr>
                                        <p:cTn id="138" dur="1" fill="hold">
                                          <p:stCondLst>
                                            <p:cond delay="0"/>
                                          </p:stCondLst>
                                        </p:cTn>
                                        <p:tgtEl>
                                          <p:spTgt spid="70"/>
                                        </p:tgtEl>
                                        <p:attrNameLst>
                                          <p:attrName>style.visibility</p:attrName>
                                        </p:attrNameLst>
                                      </p:cBhvr>
                                      <p:to>
                                        <p:strVal val="visible"/>
                                      </p:to>
                                    </p:set>
                                    <p:animEffect transition="in" filter="wipe(down)">
                                      <p:cBhvr>
                                        <p:cTn id="139" dur="1000"/>
                                        <p:tgtEl>
                                          <p:spTgt spid="70"/>
                                        </p:tgtEl>
                                      </p:cBhvr>
                                    </p:animEffect>
                                  </p:childTnLst>
                                </p:cTn>
                              </p:par>
                              <p:par>
                                <p:cTn id="140" presetID="2" presetClass="entr" presetSubtype="4" fill="hold" nodeType="withEffect">
                                  <p:stCondLst>
                                    <p:cond delay="0"/>
                                  </p:stCondLst>
                                  <p:childTnLst>
                                    <p:set>
                                      <p:cBhvr>
                                        <p:cTn id="141" dur="1" fill="hold">
                                          <p:stCondLst>
                                            <p:cond delay="0"/>
                                          </p:stCondLst>
                                        </p:cTn>
                                        <p:tgtEl>
                                          <p:spTgt spid="49"/>
                                        </p:tgtEl>
                                        <p:attrNameLst>
                                          <p:attrName>style.visibility</p:attrName>
                                        </p:attrNameLst>
                                      </p:cBhvr>
                                      <p:to>
                                        <p:strVal val="visible"/>
                                      </p:to>
                                    </p:set>
                                    <p:anim calcmode="lin" valueType="num">
                                      <p:cBhvr additive="base">
                                        <p:cTn id="142" dur="1000" fill="hold"/>
                                        <p:tgtEl>
                                          <p:spTgt spid="49"/>
                                        </p:tgtEl>
                                        <p:attrNameLst>
                                          <p:attrName>ppt_x</p:attrName>
                                        </p:attrNameLst>
                                      </p:cBhvr>
                                      <p:tavLst>
                                        <p:tav tm="0">
                                          <p:val>
                                            <p:strVal val="#ppt_x"/>
                                          </p:val>
                                        </p:tav>
                                        <p:tav tm="100000">
                                          <p:val>
                                            <p:strVal val="#ppt_x"/>
                                          </p:val>
                                        </p:tav>
                                      </p:tavLst>
                                    </p:anim>
                                    <p:anim calcmode="lin" valueType="num">
                                      <p:cBhvr additive="base">
                                        <p:cTn id="143" dur="1000" fill="hold"/>
                                        <p:tgtEl>
                                          <p:spTgt spid="49"/>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36"/>
                                        </p:tgtEl>
                                        <p:attrNameLst>
                                          <p:attrName>style.visibility</p:attrName>
                                        </p:attrNameLst>
                                      </p:cBhvr>
                                      <p:to>
                                        <p:strVal val="visible"/>
                                      </p:to>
                                    </p:set>
                                    <p:anim calcmode="lin" valueType="num">
                                      <p:cBhvr additive="base">
                                        <p:cTn id="146" dur="1000" fill="hold"/>
                                        <p:tgtEl>
                                          <p:spTgt spid="36"/>
                                        </p:tgtEl>
                                        <p:attrNameLst>
                                          <p:attrName>ppt_x</p:attrName>
                                        </p:attrNameLst>
                                      </p:cBhvr>
                                      <p:tavLst>
                                        <p:tav tm="0">
                                          <p:val>
                                            <p:strVal val="#ppt_x"/>
                                          </p:val>
                                        </p:tav>
                                        <p:tav tm="100000">
                                          <p:val>
                                            <p:strVal val="#ppt_x"/>
                                          </p:val>
                                        </p:tav>
                                      </p:tavLst>
                                    </p:anim>
                                    <p:anim calcmode="lin" valueType="num">
                                      <p:cBhvr additive="base">
                                        <p:cTn id="147" dur="1000" fill="hold"/>
                                        <p:tgtEl>
                                          <p:spTgt spid="36"/>
                                        </p:tgtEl>
                                        <p:attrNameLst>
                                          <p:attrName>ppt_y</p:attrName>
                                        </p:attrNameLst>
                                      </p:cBhvr>
                                      <p:tavLst>
                                        <p:tav tm="0">
                                          <p:val>
                                            <p:strVal val="1+#ppt_h/2"/>
                                          </p:val>
                                        </p:tav>
                                        <p:tav tm="100000">
                                          <p:val>
                                            <p:strVal val="#ppt_y"/>
                                          </p:val>
                                        </p:tav>
                                      </p:tavLst>
                                    </p:anim>
                                  </p:childTnLst>
                                </p:cTn>
                              </p:par>
                            </p:childTnLst>
                          </p:cTn>
                        </p:par>
                        <p:par>
                          <p:cTn id="148" fill="hold">
                            <p:stCondLst>
                              <p:cond delay="15250"/>
                            </p:stCondLst>
                            <p:childTnLst>
                              <p:par>
                                <p:cTn id="149" presetID="42" presetClass="entr" presetSubtype="0" fill="hold" grpId="0" nodeType="afterEffect">
                                  <p:stCondLst>
                                    <p:cond delay="250"/>
                                  </p:stCondLst>
                                  <p:childTnLst>
                                    <p:set>
                                      <p:cBhvr>
                                        <p:cTn id="150" dur="1" fill="hold">
                                          <p:stCondLst>
                                            <p:cond delay="0"/>
                                          </p:stCondLst>
                                        </p:cTn>
                                        <p:tgtEl>
                                          <p:spTgt spid="79"/>
                                        </p:tgtEl>
                                        <p:attrNameLst>
                                          <p:attrName>style.visibility</p:attrName>
                                        </p:attrNameLst>
                                      </p:cBhvr>
                                      <p:to>
                                        <p:strVal val="visible"/>
                                      </p:to>
                                    </p:set>
                                    <p:animEffect transition="in" filter="fade">
                                      <p:cBhvr>
                                        <p:cTn id="151" dur="1000"/>
                                        <p:tgtEl>
                                          <p:spTgt spid="79"/>
                                        </p:tgtEl>
                                      </p:cBhvr>
                                    </p:animEffect>
                                    <p:anim calcmode="lin" valueType="num">
                                      <p:cBhvr>
                                        <p:cTn id="152" dur="1000" fill="hold"/>
                                        <p:tgtEl>
                                          <p:spTgt spid="79"/>
                                        </p:tgtEl>
                                        <p:attrNameLst>
                                          <p:attrName>ppt_x</p:attrName>
                                        </p:attrNameLst>
                                      </p:cBhvr>
                                      <p:tavLst>
                                        <p:tav tm="0">
                                          <p:val>
                                            <p:strVal val="#ppt_x"/>
                                          </p:val>
                                        </p:tav>
                                        <p:tav tm="100000">
                                          <p:val>
                                            <p:strVal val="#ppt_x"/>
                                          </p:val>
                                        </p:tav>
                                      </p:tavLst>
                                    </p:anim>
                                    <p:anim calcmode="lin" valueType="num">
                                      <p:cBhvr>
                                        <p:cTn id="153"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22" grpId="0" animBg="1"/>
      <p:bldP spid="74" grpId="0"/>
      <p:bldP spid="75" grpId="0"/>
      <p:bldP spid="76" grpId="0"/>
      <p:bldP spid="77" grpId="0"/>
      <p:bldP spid="78" grpId="0"/>
      <p:bldP spid="79" grpId="0"/>
      <p:bldP spid="85" grpId="0"/>
      <p:bldP spid="86" grpId="0"/>
      <p:bldP spid="87" grpId="0"/>
      <p:bldP spid="88" grpId="0"/>
      <p:bldP spid="89"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89" name="Freeform: Shape 88">
            <a:extLst>
              <a:ext uri="{FF2B5EF4-FFF2-40B4-BE49-F238E27FC236}">
                <a16:creationId xmlns:a16="http://schemas.microsoft.com/office/drawing/2014/main" id="{A965B686-7502-45BE-8703-8B14B73CC01C}"/>
              </a:ext>
            </a:extLst>
          </p:cNvPr>
          <p:cNvSpPr>
            <a:spLocks noChangeAspect="1"/>
          </p:cNvSpPr>
          <p:nvPr/>
        </p:nvSpPr>
        <p:spPr>
          <a:xfrm rot="8100000">
            <a:off x="6005247" y="1265090"/>
            <a:ext cx="1412982" cy="2098058"/>
          </a:xfrm>
          <a:custGeom>
            <a:avLst/>
            <a:gdLst>
              <a:gd name="connsiteX0" fmla="*/ 241038 w 1645918"/>
              <a:gd name="connsiteY0" fmla="*/ 2202892 h 2443931"/>
              <a:gd name="connsiteX1" fmla="*/ 241038 w 1645918"/>
              <a:gd name="connsiteY1" fmla="*/ 1039051 h 2443931"/>
              <a:gd name="connsiteX2" fmla="*/ 665778 w 1645918"/>
              <a:gd name="connsiteY2" fmla="*/ 813076 h 2443931"/>
              <a:gd name="connsiteX3" fmla="*/ 793340 w 1645918"/>
              <a:gd name="connsiteY3" fmla="*/ 800851 h 2443931"/>
              <a:gd name="connsiteX4" fmla="*/ 793340 w 1645918"/>
              <a:gd name="connsiteY4" fmla="*/ 467777 h 2443931"/>
              <a:gd name="connsiteX5" fmla="*/ 659759 w 1645918"/>
              <a:gd name="connsiteY5" fmla="*/ 461017 h 2443931"/>
              <a:gd name="connsiteX6" fmla="*/ 383151 w 1645918"/>
              <a:gd name="connsiteY6" fmla="*/ 404877 h 2443931"/>
              <a:gd name="connsiteX7" fmla="*/ 345736 w 1645918"/>
              <a:gd name="connsiteY7" fmla="*/ 391178 h 2443931"/>
              <a:gd name="connsiteX8" fmla="*/ 464972 w 1645918"/>
              <a:gd name="connsiteY8" fmla="*/ 101604 h 2443931"/>
              <a:gd name="connsiteX9" fmla="*/ 485271 w 1645918"/>
              <a:gd name="connsiteY9" fmla="*/ 108704 h 2443931"/>
              <a:gd name="connsiteX10" fmla="*/ 1315465 w 1645918"/>
              <a:gd name="connsiteY10" fmla="*/ 27625 h 2443931"/>
              <a:gd name="connsiteX11" fmla="*/ 1362213 w 1645918"/>
              <a:gd name="connsiteY11" fmla="*/ 0 h 2443931"/>
              <a:gd name="connsiteX12" fmla="*/ 1483487 w 1645918"/>
              <a:gd name="connsiteY12" fmla="*/ 291057 h 2443931"/>
              <a:gd name="connsiteX13" fmla="*/ 1455159 w 1645918"/>
              <a:gd name="connsiteY13" fmla="*/ 307552 h 2443931"/>
              <a:gd name="connsiteX14" fmla="*/ 935612 w 1645918"/>
              <a:gd name="connsiteY14" fmla="*/ 461497 h 2443931"/>
              <a:gd name="connsiteX15" fmla="*/ 880486 w 1645918"/>
              <a:gd name="connsiteY15" fmla="*/ 464117 h 2443931"/>
              <a:gd name="connsiteX16" fmla="*/ 880486 w 1645918"/>
              <a:gd name="connsiteY16" fmla="*/ 803525 h 2443931"/>
              <a:gd name="connsiteX17" fmla="*/ 980139 w 1645918"/>
              <a:gd name="connsiteY17" fmla="*/ 813077 h 2443931"/>
              <a:gd name="connsiteX18" fmla="*/ 1404879 w 1645918"/>
              <a:gd name="connsiteY18" fmla="*/ 1039051 h 2443931"/>
              <a:gd name="connsiteX19" fmla="*/ 1404879 w 1645918"/>
              <a:gd name="connsiteY19" fmla="*/ 2202892 h 2443931"/>
              <a:gd name="connsiteX20" fmla="*/ 241038 w 1645918"/>
              <a:gd name="connsiteY20" fmla="*/ 2202892 h 2443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43931">
                <a:moveTo>
                  <a:pt x="241038" y="2202892"/>
                </a:moveTo>
                <a:cubicBezTo>
                  <a:pt x="-80347" y="1881506"/>
                  <a:pt x="-80347" y="1360437"/>
                  <a:pt x="241038" y="1039051"/>
                </a:cubicBezTo>
                <a:cubicBezTo>
                  <a:pt x="361558" y="918531"/>
                  <a:pt x="510158" y="843206"/>
                  <a:pt x="665778" y="813076"/>
                </a:cubicBezTo>
                <a:lnTo>
                  <a:pt x="793340" y="800851"/>
                </a:lnTo>
                <a:lnTo>
                  <a:pt x="793340" y="467777"/>
                </a:lnTo>
                <a:lnTo>
                  <a:pt x="659759" y="461017"/>
                </a:lnTo>
                <a:cubicBezTo>
                  <a:pt x="567267" y="451748"/>
                  <a:pt x="474649" y="433203"/>
                  <a:pt x="383151" y="404877"/>
                </a:cubicBezTo>
                <a:lnTo>
                  <a:pt x="345736" y="391178"/>
                </a:lnTo>
                <a:lnTo>
                  <a:pt x="464972" y="101604"/>
                </a:lnTo>
                <a:lnTo>
                  <a:pt x="485271" y="108704"/>
                </a:lnTo>
                <a:cubicBezTo>
                  <a:pt x="759203" y="189782"/>
                  <a:pt x="1058324" y="162756"/>
                  <a:pt x="1315465" y="27625"/>
                </a:cubicBezTo>
                <a:lnTo>
                  <a:pt x="1362213" y="0"/>
                </a:lnTo>
                <a:lnTo>
                  <a:pt x="1483487" y="291057"/>
                </a:lnTo>
                <a:lnTo>
                  <a:pt x="1455159" y="307552"/>
                </a:lnTo>
                <a:cubicBezTo>
                  <a:pt x="1294105" y="391277"/>
                  <a:pt x="1117602" y="443934"/>
                  <a:pt x="935612" y="461497"/>
                </a:cubicBezTo>
                <a:lnTo>
                  <a:pt x="880486" y="464117"/>
                </a:lnTo>
                <a:lnTo>
                  <a:pt x="880486" y="803525"/>
                </a:lnTo>
                <a:lnTo>
                  <a:pt x="980139" y="813077"/>
                </a:lnTo>
                <a:cubicBezTo>
                  <a:pt x="1135759" y="843206"/>
                  <a:pt x="1284360" y="918531"/>
                  <a:pt x="1404879" y="1039051"/>
                </a:cubicBezTo>
                <a:cubicBezTo>
                  <a:pt x="1726265" y="1360437"/>
                  <a:pt x="1726265" y="1881506"/>
                  <a:pt x="1404879" y="2202892"/>
                </a:cubicBezTo>
                <a:cubicBezTo>
                  <a:pt x="1083494" y="2524278"/>
                  <a:pt x="562424" y="2524278"/>
                  <a:pt x="241038" y="2202892"/>
                </a:cubicBezTo>
                <a:close/>
              </a:path>
            </a:pathLst>
          </a:custGeom>
          <a:solidFill>
            <a:srgbClr val="FF9E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Freeform: Shape 86">
            <a:extLst>
              <a:ext uri="{FF2B5EF4-FFF2-40B4-BE49-F238E27FC236}">
                <a16:creationId xmlns:a16="http://schemas.microsoft.com/office/drawing/2014/main" id="{AA0DC369-FC68-4351-B4B5-D0062F8E263E}"/>
              </a:ext>
            </a:extLst>
          </p:cNvPr>
          <p:cNvSpPr>
            <a:spLocks noChangeAspect="1"/>
          </p:cNvSpPr>
          <p:nvPr/>
        </p:nvSpPr>
        <p:spPr>
          <a:xfrm rot="5400000">
            <a:off x="5450342" y="2598641"/>
            <a:ext cx="1412984" cy="2100615"/>
          </a:xfrm>
          <a:custGeom>
            <a:avLst/>
            <a:gdLst>
              <a:gd name="connsiteX0" fmla="*/ 0 w 1645920"/>
              <a:gd name="connsiteY0" fmla="*/ 1623950 h 2446910"/>
              <a:gd name="connsiteX1" fmla="*/ 657106 w 1645920"/>
              <a:gd name="connsiteY1" fmla="*/ 817709 h 2446910"/>
              <a:gd name="connsiteX2" fmla="*/ 788922 w 1645920"/>
              <a:gd name="connsiteY2" fmla="*/ 804421 h 2446910"/>
              <a:gd name="connsiteX3" fmla="*/ 788922 w 1645920"/>
              <a:gd name="connsiteY3" fmla="*/ 443084 h 2446910"/>
              <a:gd name="connsiteX4" fmla="*/ 696758 w 1645920"/>
              <a:gd name="connsiteY4" fmla="*/ 440470 h 2446910"/>
              <a:gd name="connsiteX5" fmla="*/ 493427 w 1645920"/>
              <a:gd name="connsiteY5" fmla="*/ 412294 h 2446910"/>
              <a:gd name="connsiteX6" fmla="*/ 393392 w 1645920"/>
              <a:gd name="connsiteY6" fmla="*/ 385885 h 2446910"/>
              <a:gd name="connsiteX7" fmla="*/ 513447 w 1645920"/>
              <a:gd name="connsiteY7" fmla="*/ 94322 h 2446910"/>
              <a:gd name="connsiteX8" fmla="*/ 566974 w 1645920"/>
              <a:gd name="connsiteY8" fmla="*/ 108085 h 2446910"/>
              <a:gd name="connsiteX9" fmla="*/ 790130 w 1645920"/>
              <a:gd name="connsiteY9" fmla="*/ 130581 h 2446910"/>
              <a:gd name="connsiteX10" fmla="*/ 1221134 w 1645920"/>
              <a:gd name="connsiteY10" fmla="*/ 43565 h 2446910"/>
              <a:gd name="connsiteX11" fmla="*/ 1311569 w 1645920"/>
              <a:gd name="connsiteY11" fmla="*/ 0 h 2446910"/>
              <a:gd name="connsiteX12" fmla="*/ 1431418 w 1645920"/>
              <a:gd name="connsiteY12" fmla="*/ 287637 h 2446910"/>
              <a:gd name="connsiteX13" fmla="*/ 1318838 w 1645920"/>
              <a:gd name="connsiteY13" fmla="*/ 339872 h 2446910"/>
              <a:gd name="connsiteX14" fmla="*/ 904191 w 1645920"/>
              <a:gd name="connsiteY14" fmla="*/ 438677 h 2446910"/>
              <a:gd name="connsiteX15" fmla="*/ 876069 w 1645920"/>
              <a:gd name="connsiteY15" fmla="*/ 439954 h 2446910"/>
              <a:gd name="connsiteX16" fmla="*/ 876069 w 1645920"/>
              <a:gd name="connsiteY16" fmla="*/ 806344 h 2446910"/>
              <a:gd name="connsiteX17" fmla="*/ 988816 w 1645920"/>
              <a:gd name="connsiteY17" fmla="*/ 817709 h 2446910"/>
              <a:gd name="connsiteX18" fmla="*/ 1645920 w 1645920"/>
              <a:gd name="connsiteY18" fmla="*/ 1623950 h 2446910"/>
              <a:gd name="connsiteX19" fmla="*/ 822960 w 1645920"/>
              <a:gd name="connsiteY19" fmla="*/ 2446910 h 2446910"/>
              <a:gd name="connsiteX20" fmla="*/ 0 w 1645920"/>
              <a:gd name="connsiteY20" fmla="*/ 1623950 h 244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46910">
                <a:moveTo>
                  <a:pt x="0" y="1623950"/>
                </a:moveTo>
                <a:cubicBezTo>
                  <a:pt x="0" y="1226255"/>
                  <a:pt x="282096" y="894447"/>
                  <a:pt x="657106" y="817709"/>
                </a:cubicBezTo>
                <a:lnTo>
                  <a:pt x="788922" y="804421"/>
                </a:lnTo>
                <a:lnTo>
                  <a:pt x="788922" y="443084"/>
                </a:lnTo>
                <a:lnTo>
                  <a:pt x="696758" y="440470"/>
                </a:lnTo>
                <a:cubicBezTo>
                  <a:pt x="628124" y="435999"/>
                  <a:pt x="560173" y="426533"/>
                  <a:pt x="493427" y="412294"/>
                </a:cubicBezTo>
                <a:lnTo>
                  <a:pt x="393392" y="385885"/>
                </a:lnTo>
                <a:lnTo>
                  <a:pt x="513447" y="94322"/>
                </a:lnTo>
                <a:lnTo>
                  <a:pt x="566974" y="108085"/>
                </a:lnTo>
                <a:cubicBezTo>
                  <a:pt x="639055" y="122835"/>
                  <a:pt x="713688" y="130581"/>
                  <a:pt x="790130" y="130581"/>
                </a:cubicBezTo>
                <a:cubicBezTo>
                  <a:pt x="943013" y="130581"/>
                  <a:pt x="1088660" y="99597"/>
                  <a:pt x="1221134" y="43565"/>
                </a:cubicBezTo>
                <a:lnTo>
                  <a:pt x="1311569" y="0"/>
                </a:lnTo>
                <a:lnTo>
                  <a:pt x="1431418" y="287637"/>
                </a:lnTo>
                <a:lnTo>
                  <a:pt x="1318838" y="339872"/>
                </a:lnTo>
                <a:cubicBezTo>
                  <a:pt x="1182757" y="394853"/>
                  <a:pt x="1043150" y="427197"/>
                  <a:pt x="904191" y="438677"/>
                </a:cubicBezTo>
                <a:lnTo>
                  <a:pt x="876069" y="439954"/>
                </a:lnTo>
                <a:lnTo>
                  <a:pt x="876069" y="806344"/>
                </a:lnTo>
                <a:lnTo>
                  <a:pt x="988816" y="817709"/>
                </a:lnTo>
                <a:cubicBezTo>
                  <a:pt x="1363825" y="894447"/>
                  <a:pt x="1645920" y="1226255"/>
                  <a:pt x="1645920" y="1623950"/>
                </a:cubicBezTo>
                <a:cubicBezTo>
                  <a:pt x="1645920" y="2078458"/>
                  <a:pt x="1277468" y="2446910"/>
                  <a:pt x="822960" y="2446910"/>
                </a:cubicBezTo>
                <a:cubicBezTo>
                  <a:pt x="368452" y="2446910"/>
                  <a:pt x="0" y="2078458"/>
                  <a:pt x="0" y="1623950"/>
                </a:cubicBezTo>
                <a:close/>
              </a:path>
            </a:pathLst>
          </a:custGeom>
          <a:solidFill>
            <a:srgbClr val="83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Freeform: Shape 84">
            <a:extLst>
              <a:ext uri="{FF2B5EF4-FFF2-40B4-BE49-F238E27FC236}">
                <a16:creationId xmlns:a16="http://schemas.microsoft.com/office/drawing/2014/main" id="{F2531B97-4F0E-4B25-8A77-FF7678D6FF32}"/>
              </a:ext>
            </a:extLst>
          </p:cNvPr>
          <p:cNvSpPr>
            <a:spLocks noChangeAspect="1"/>
          </p:cNvSpPr>
          <p:nvPr/>
        </p:nvSpPr>
        <p:spPr>
          <a:xfrm rot="2700000">
            <a:off x="5996639" y="3935269"/>
            <a:ext cx="1412983" cy="2073711"/>
          </a:xfrm>
          <a:custGeom>
            <a:avLst/>
            <a:gdLst>
              <a:gd name="connsiteX0" fmla="*/ 493731 w 1645919"/>
              <a:gd name="connsiteY0" fmla="*/ 48274 h 2415570"/>
              <a:gd name="connsiteX1" fmla="*/ 500391 w 1645919"/>
              <a:gd name="connsiteY1" fmla="*/ 50603 h 2415570"/>
              <a:gd name="connsiteX2" fmla="*/ 1232321 w 1645919"/>
              <a:gd name="connsiteY2" fmla="*/ 15131 h 2415570"/>
              <a:gd name="connsiteX3" fmla="*/ 1264922 w 1645919"/>
              <a:gd name="connsiteY3" fmla="*/ 0 h 2415570"/>
              <a:gd name="connsiteX4" fmla="*/ 1383531 w 1645919"/>
              <a:gd name="connsiteY4" fmla="*/ 284662 h 2415570"/>
              <a:gd name="connsiteX5" fmla="*/ 1343274 w 1645919"/>
              <a:gd name="connsiteY5" fmla="*/ 303207 h 2415570"/>
              <a:gd name="connsiteX6" fmla="*/ 878775 w 1645919"/>
              <a:gd name="connsiteY6" fmla="*/ 405179 h 2415570"/>
              <a:gd name="connsiteX7" fmla="*/ 872183 w 1645919"/>
              <a:gd name="connsiteY7" fmla="*/ 405211 h 2415570"/>
              <a:gd name="connsiteX8" fmla="*/ 872183 w 1645919"/>
              <a:gd name="connsiteY8" fmla="*/ 774369 h 2415570"/>
              <a:gd name="connsiteX9" fmla="*/ 980140 w 1645919"/>
              <a:gd name="connsiteY9" fmla="*/ 784716 h 2415570"/>
              <a:gd name="connsiteX10" fmla="*/ 1404880 w 1645919"/>
              <a:gd name="connsiteY10" fmla="*/ 1010690 h 2415570"/>
              <a:gd name="connsiteX11" fmla="*/ 1404880 w 1645919"/>
              <a:gd name="connsiteY11" fmla="*/ 2174532 h 2415570"/>
              <a:gd name="connsiteX12" fmla="*/ 241039 w 1645919"/>
              <a:gd name="connsiteY12" fmla="*/ 2174532 h 2415570"/>
              <a:gd name="connsiteX13" fmla="*/ 241039 w 1645919"/>
              <a:gd name="connsiteY13" fmla="*/ 1010690 h 2415570"/>
              <a:gd name="connsiteX14" fmla="*/ 665779 w 1645919"/>
              <a:gd name="connsiteY14" fmla="*/ 784716 h 2415570"/>
              <a:gd name="connsiteX15" fmla="*/ 785036 w 1645919"/>
              <a:gd name="connsiteY15" fmla="*/ 773286 h 2415570"/>
              <a:gd name="connsiteX16" fmla="*/ 785035 w 1645919"/>
              <a:gd name="connsiteY16" fmla="*/ 405625 h 2415570"/>
              <a:gd name="connsiteX17" fmla="*/ 758043 w 1645919"/>
              <a:gd name="connsiteY17" fmla="*/ 405754 h 2415570"/>
              <a:gd name="connsiteX18" fmla="*/ 394798 w 1645919"/>
              <a:gd name="connsiteY18" fmla="*/ 343627 h 2415570"/>
              <a:gd name="connsiteX19" fmla="*/ 375087 w 1645919"/>
              <a:gd name="connsiteY19" fmla="*/ 336410 h 241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15570">
                <a:moveTo>
                  <a:pt x="493731" y="48274"/>
                </a:moveTo>
                <a:lnTo>
                  <a:pt x="500391" y="50603"/>
                </a:lnTo>
                <a:cubicBezTo>
                  <a:pt x="740082" y="121547"/>
                  <a:pt x="999058" y="109723"/>
                  <a:pt x="1232321" y="15131"/>
                </a:cubicBezTo>
                <a:lnTo>
                  <a:pt x="1264922" y="0"/>
                </a:lnTo>
                <a:lnTo>
                  <a:pt x="1383531" y="284662"/>
                </a:lnTo>
                <a:lnTo>
                  <a:pt x="1343274" y="303207"/>
                </a:lnTo>
                <a:cubicBezTo>
                  <a:pt x="1196138" y="362654"/>
                  <a:pt x="1039080" y="397544"/>
                  <a:pt x="878775" y="405179"/>
                </a:cubicBezTo>
                <a:lnTo>
                  <a:pt x="872183" y="405211"/>
                </a:lnTo>
                <a:lnTo>
                  <a:pt x="872183" y="774369"/>
                </a:lnTo>
                <a:lnTo>
                  <a:pt x="980140" y="784716"/>
                </a:lnTo>
                <a:cubicBezTo>
                  <a:pt x="1135760" y="814846"/>
                  <a:pt x="1284361" y="890171"/>
                  <a:pt x="1404880" y="1010690"/>
                </a:cubicBezTo>
                <a:cubicBezTo>
                  <a:pt x="1726266" y="1332076"/>
                  <a:pt x="1726266" y="1853146"/>
                  <a:pt x="1404880" y="2174532"/>
                </a:cubicBezTo>
                <a:cubicBezTo>
                  <a:pt x="1083495" y="2495917"/>
                  <a:pt x="562425" y="2495917"/>
                  <a:pt x="241039" y="2174532"/>
                </a:cubicBezTo>
                <a:cubicBezTo>
                  <a:pt x="-80347" y="1853146"/>
                  <a:pt x="-80347" y="1332076"/>
                  <a:pt x="241039" y="1010690"/>
                </a:cubicBezTo>
                <a:cubicBezTo>
                  <a:pt x="361559" y="890171"/>
                  <a:pt x="510159" y="814846"/>
                  <a:pt x="665779" y="784716"/>
                </a:cubicBezTo>
                <a:lnTo>
                  <a:pt x="785036" y="773286"/>
                </a:lnTo>
                <a:lnTo>
                  <a:pt x="785035" y="405625"/>
                </a:lnTo>
                <a:lnTo>
                  <a:pt x="758043" y="405754"/>
                </a:lnTo>
                <a:cubicBezTo>
                  <a:pt x="636910" y="401134"/>
                  <a:pt x="514889" y="380804"/>
                  <a:pt x="394798" y="343627"/>
                </a:cubicBezTo>
                <a:lnTo>
                  <a:pt x="375087" y="336410"/>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Shape 82">
            <a:extLst>
              <a:ext uri="{FF2B5EF4-FFF2-40B4-BE49-F238E27FC236}">
                <a16:creationId xmlns:a16="http://schemas.microsoft.com/office/drawing/2014/main" id="{580F806F-1DE6-4F44-8782-D34E94910F5C}"/>
              </a:ext>
            </a:extLst>
          </p:cNvPr>
          <p:cNvSpPr>
            <a:spLocks noChangeAspect="1"/>
          </p:cNvSpPr>
          <p:nvPr/>
        </p:nvSpPr>
        <p:spPr>
          <a:xfrm>
            <a:off x="7323954" y="4507245"/>
            <a:ext cx="1412984" cy="2045686"/>
          </a:xfrm>
          <a:custGeom>
            <a:avLst/>
            <a:gdLst>
              <a:gd name="connsiteX0" fmla="*/ 443379 w 1645920"/>
              <a:gd name="connsiteY0" fmla="*/ 0 h 2382926"/>
              <a:gd name="connsiteX1" fmla="*/ 511359 w 1645920"/>
              <a:gd name="connsiteY1" fmla="*/ 24881 h 2382926"/>
              <a:gd name="connsiteX2" fmla="*/ 840631 w 1645920"/>
              <a:gd name="connsiteY2" fmla="*/ 74662 h 2382926"/>
              <a:gd name="connsiteX3" fmla="*/ 1169903 w 1645920"/>
              <a:gd name="connsiteY3" fmla="*/ 24881 h 2382926"/>
              <a:gd name="connsiteX4" fmla="*/ 1197191 w 1645920"/>
              <a:gd name="connsiteY4" fmla="*/ 14894 h 2382926"/>
              <a:gd name="connsiteX5" fmla="*/ 1315138 w 1645920"/>
              <a:gd name="connsiteY5" fmla="*/ 297967 h 2382926"/>
              <a:gd name="connsiteX6" fmla="*/ 1232011 w 1645920"/>
              <a:gd name="connsiteY6" fmla="*/ 326767 h 2382926"/>
              <a:gd name="connsiteX7" fmla="*/ 1023980 w 1645920"/>
              <a:gd name="connsiteY7" fmla="*/ 370584 h 2382926"/>
              <a:gd name="connsiteX8" fmla="*/ 853548 w 1645920"/>
              <a:gd name="connsiteY8" fmla="*/ 380475 h 2382926"/>
              <a:gd name="connsiteX9" fmla="*/ 853548 w 1645920"/>
              <a:gd name="connsiteY9" fmla="*/ 740090 h 2382926"/>
              <a:gd name="connsiteX10" fmla="*/ 988815 w 1645920"/>
              <a:gd name="connsiteY10" fmla="*/ 753726 h 2382926"/>
              <a:gd name="connsiteX11" fmla="*/ 1645920 w 1645920"/>
              <a:gd name="connsiteY11" fmla="*/ 1559966 h 2382926"/>
              <a:gd name="connsiteX12" fmla="*/ 822960 w 1645920"/>
              <a:gd name="connsiteY12" fmla="*/ 2382926 h 2382926"/>
              <a:gd name="connsiteX13" fmla="*/ 0 w 1645920"/>
              <a:gd name="connsiteY13" fmla="*/ 1559966 h 2382926"/>
              <a:gd name="connsiteX14" fmla="*/ 657105 w 1645920"/>
              <a:gd name="connsiteY14" fmla="*/ 753726 h 2382926"/>
              <a:gd name="connsiteX15" fmla="*/ 766401 w 1645920"/>
              <a:gd name="connsiteY15" fmla="*/ 742708 h 2382926"/>
              <a:gd name="connsiteX16" fmla="*/ 766401 w 1645920"/>
              <a:gd name="connsiteY16" fmla="*/ 378238 h 2382926"/>
              <a:gd name="connsiteX17" fmla="*/ 610831 w 1645920"/>
              <a:gd name="connsiteY17" fmla="*/ 364328 h 2382926"/>
              <a:gd name="connsiteX18" fmla="*/ 411973 w 1645920"/>
              <a:gd name="connsiteY18" fmla="*/ 316912 h 2382926"/>
              <a:gd name="connsiteX19" fmla="*/ 325963 w 1645920"/>
              <a:gd name="connsiteY19" fmla="*/ 285153 h 23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20" h="2382926">
                <a:moveTo>
                  <a:pt x="443379" y="0"/>
                </a:moveTo>
                <a:lnTo>
                  <a:pt x="511359" y="24881"/>
                </a:lnTo>
                <a:cubicBezTo>
                  <a:pt x="615376" y="57234"/>
                  <a:pt x="725968" y="74662"/>
                  <a:pt x="840631" y="74662"/>
                </a:cubicBezTo>
                <a:cubicBezTo>
                  <a:pt x="955294" y="74662"/>
                  <a:pt x="1065886" y="57234"/>
                  <a:pt x="1169903" y="24881"/>
                </a:cubicBezTo>
                <a:lnTo>
                  <a:pt x="1197191" y="14894"/>
                </a:lnTo>
                <a:lnTo>
                  <a:pt x="1315138" y="297967"/>
                </a:lnTo>
                <a:lnTo>
                  <a:pt x="1232011" y="326767"/>
                </a:lnTo>
                <a:cubicBezTo>
                  <a:pt x="1163027" y="346811"/>
                  <a:pt x="1093510" y="361342"/>
                  <a:pt x="1023980" y="370584"/>
                </a:cubicBezTo>
                <a:lnTo>
                  <a:pt x="853548" y="380475"/>
                </a:lnTo>
                <a:lnTo>
                  <a:pt x="853548" y="740090"/>
                </a:lnTo>
                <a:lnTo>
                  <a:pt x="988815" y="753726"/>
                </a:lnTo>
                <a:cubicBezTo>
                  <a:pt x="1363824" y="830464"/>
                  <a:pt x="1645920" y="1162272"/>
                  <a:pt x="1645920" y="1559966"/>
                </a:cubicBezTo>
                <a:cubicBezTo>
                  <a:pt x="1645920" y="2014474"/>
                  <a:pt x="1277468" y="2382926"/>
                  <a:pt x="822960" y="2382926"/>
                </a:cubicBezTo>
                <a:cubicBezTo>
                  <a:pt x="368452" y="2382926"/>
                  <a:pt x="0" y="2014474"/>
                  <a:pt x="0" y="1559966"/>
                </a:cubicBezTo>
                <a:cubicBezTo>
                  <a:pt x="0" y="1162272"/>
                  <a:pt x="282096" y="830464"/>
                  <a:pt x="657105" y="753726"/>
                </a:cubicBezTo>
                <a:lnTo>
                  <a:pt x="766401" y="742708"/>
                </a:lnTo>
                <a:lnTo>
                  <a:pt x="766401" y="378238"/>
                </a:lnTo>
                <a:lnTo>
                  <a:pt x="610831" y="364328"/>
                </a:lnTo>
                <a:cubicBezTo>
                  <a:pt x="543340" y="353296"/>
                  <a:pt x="476880" y="337417"/>
                  <a:pt x="411973" y="316912"/>
                </a:cubicBezTo>
                <a:lnTo>
                  <a:pt x="325963" y="285153"/>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636F235A-F95F-4C76-91A4-F6EBB992D50C}"/>
              </a:ext>
            </a:extLst>
          </p:cNvPr>
          <p:cNvSpPr>
            <a:spLocks noChangeAspect="1"/>
          </p:cNvSpPr>
          <p:nvPr/>
        </p:nvSpPr>
        <p:spPr>
          <a:xfrm rot="18900000">
            <a:off x="8664497" y="3931219"/>
            <a:ext cx="1412983" cy="2078457"/>
          </a:xfrm>
          <a:custGeom>
            <a:avLst/>
            <a:gdLst>
              <a:gd name="connsiteX0" fmla="*/ 1145325 w 1645919"/>
              <a:gd name="connsiteY0" fmla="*/ 71999 h 2421099"/>
              <a:gd name="connsiteX1" fmla="*/ 1263825 w 1645919"/>
              <a:gd name="connsiteY1" fmla="*/ 356400 h 2421099"/>
              <a:gd name="connsiteX2" fmla="*/ 1245370 w 1645919"/>
              <a:gd name="connsiteY2" fmla="*/ 362851 h 2421099"/>
              <a:gd name="connsiteX3" fmla="*/ 1011802 w 1645919"/>
              <a:gd name="connsiteY3" fmla="*/ 411309 h 2421099"/>
              <a:gd name="connsiteX4" fmla="*/ 850173 w 1645919"/>
              <a:gd name="connsiteY4" fmla="*/ 416982 h 2421099"/>
              <a:gd name="connsiteX5" fmla="*/ 850173 w 1645919"/>
              <a:gd name="connsiteY5" fmla="*/ 777788 h 2421099"/>
              <a:gd name="connsiteX6" fmla="*/ 980140 w 1645919"/>
              <a:gd name="connsiteY6" fmla="*/ 790245 h 2421099"/>
              <a:gd name="connsiteX7" fmla="*/ 1404880 w 1645919"/>
              <a:gd name="connsiteY7" fmla="*/ 1016219 h 2421099"/>
              <a:gd name="connsiteX8" fmla="*/ 1404880 w 1645919"/>
              <a:gd name="connsiteY8" fmla="*/ 2180060 h 2421099"/>
              <a:gd name="connsiteX9" fmla="*/ 241039 w 1645919"/>
              <a:gd name="connsiteY9" fmla="*/ 2180060 h 2421099"/>
              <a:gd name="connsiteX10" fmla="*/ 241039 w 1645919"/>
              <a:gd name="connsiteY10" fmla="*/ 1016219 h 2421099"/>
              <a:gd name="connsiteX11" fmla="*/ 665779 w 1645919"/>
              <a:gd name="connsiteY11" fmla="*/ 790245 h 2421099"/>
              <a:gd name="connsiteX12" fmla="*/ 763026 w 1645919"/>
              <a:gd name="connsiteY12" fmla="*/ 780924 h 2421099"/>
              <a:gd name="connsiteX13" fmla="*/ 763026 w 1645919"/>
              <a:gd name="connsiteY13" fmla="*/ 418983 h 2421099"/>
              <a:gd name="connsiteX14" fmla="*/ 649861 w 1645919"/>
              <a:gd name="connsiteY14" fmla="*/ 408338 h 2421099"/>
              <a:gd name="connsiteX15" fmla="*/ 289032 w 1645919"/>
              <a:gd name="connsiteY15" fmla="*/ 308507 h 2421099"/>
              <a:gd name="connsiteX16" fmla="*/ 237644 w 1645919"/>
              <a:gd name="connsiteY16" fmla="*/ 283564 h 2421099"/>
              <a:gd name="connsiteX17" fmla="*/ 354405 w 1645919"/>
              <a:gd name="connsiteY17" fmla="*/ 0 h 2421099"/>
              <a:gd name="connsiteX18" fmla="*/ 426312 w 1645919"/>
              <a:gd name="connsiteY18" fmla="*/ 33374 h 2421099"/>
              <a:gd name="connsiteX19" fmla="*/ 1054467 w 1645919"/>
              <a:gd name="connsiteY19" fmla="*/ 94183 h 242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21099">
                <a:moveTo>
                  <a:pt x="1145325" y="71999"/>
                </a:moveTo>
                <a:lnTo>
                  <a:pt x="1263825" y="356400"/>
                </a:lnTo>
                <a:lnTo>
                  <a:pt x="1245370" y="362851"/>
                </a:lnTo>
                <a:cubicBezTo>
                  <a:pt x="1169240" y="385448"/>
                  <a:pt x="1091105" y="401713"/>
                  <a:pt x="1011802" y="411309"/>
                </a:cubicBezTo>
                <a:lnTo>
                  <a:pt x="850173" y="416982"/>
                </a:lnTo>
                <a:lnTo>
                  <a:pt x="850173" y="777788"/>
                </a:lnTo>
                <a:lnTo>
                  <a:pt x="980140" y="790245"/>
                </a:lnTo>
                <a:cubicBezTo>
                  <a:pt x="1135760" y="820374"/>
                  <a:pt x="1284360" y="895699"/>
                  <a:pt x="1404880" y="1016219"/>
                </a:cubicBezTo>
                <a:cubicBezTo>
                  <a:pt x="1726266" y="1337605"/>
                  <a:pt x="1726266" y="1858675"/>
                  <a:pt x="1404880" y="2180060"/>
                </a:cubicBezTo>
                <a:cubicBezTo>
                  <a:pt x="1083494" y="2501446"/>
                  <a:pt x="562425" y="2501446"/>
                  <a:pt x="241039" y="2180060"/>
                </a:cubicBezTo>
                <a:cubicBezTo>
                  <a:pt x="-80347" y="1858675"/>
                  <a:pt x="-80347" y="1337605"/>
                  <a:pt x="241039" y="1016219"/>
                </a:cubicBezTo>
                <a:cubicBezTo>
                  <a:pt x="361558" y="895699"/>
                  <a:pt x="510159" y="820374"/>
                  <a:pt x="665779" y="790245"/>
                </a:cubicBezTo>
                <a:lnTo>
                  <a:pt x="763026" y="780924"/>
                </a:lnTo>
                <a:lnTo>
                  <a:pt x="763026" y="418983"/>
                </a:lnTo>
                <a:lnTo>
                  <a:pt x="649861" y="408338"/>
                </a:lnTo>
                <a:cubicBezTo>
                  <a:pt x="528461" y="391584"/>
                  <a:pt x="407246" y="358686"/>
                  <a:pt x="289032" y="308507"/>
                </a:cubicBezTo>
                <a:lnTo>
                  <a:pt x="237644" y="283564"/>
                </a:lnTo>
                <a:lnTo>
                  <a:pt x="354405" y="0"/>
                </a:lnTo>
                <a:lnTo>
                  <a:pt x="426312" y="33374"/>
                </a:lnTo>
                <a:cubicBezTo>
                  <a:pt x="626252" y="114452"/>
                  <a:pt x="845082" y="134722"/>
                  <a:pt x="1054467" y="94183"/>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3E8B5767-157E-4FB8-A176-A96B46F015C2}"/>
              </a:ext>
            </a:extLst>
          </p:cNvPr>
          <p:cNvSpPr>
            <a:spLocks noChangeAspect="1"/>
          </p:cNvSpPr>
          <p:nvPr/>
        </p:nvSpPr>
        <p:spPr>
          <a:xfrm rot="16200000">
            <a:off x="9210618" y="2602022"/>
            <a:ext cx="1412984" cy="2083149"/>
          </a:xfrm>
          <a:custGeom>
            <a:avLst/>
            <a:gdLst>
              <a:gd name="connsiteX0" fmla="*/ 1645920 w 1645920"/>
              <a:gd name="connsiteY0" fmla="*/ 1603604 h 2426564"/>
              <a:gd name="connsiteX1" fmla="*/ 822960 w 1645920"/>
              <a:gd name="connsiteY1" fmla="*/ 2426564 h 2426564"/>
              <a:gd name="connsiteX2" fmla="*/ 0 w 1645920"/>
              <a:gd name="connsiteY2" fmla="*/ 1603604 h 2426564"/>
              <a:gd name="connsiteX3" fmla="*/ 657105 w 1645920"/>
              <a:gd name="connsiteY3" fmla="*/ 797364 h 2426564"/>
              <a:gd name="connsiteX4" fmla="*/ 763617 w 1645920"/>
              <a:gd name="connsiteY4" fmla="*/ 786627 h 2426564"/>
              <a:gd name="connsiteX5" fmla="*/ 763617 w 1645920"/>
              <a:gd name="connsiteY5" fmla="*/ 445588 h 2426564"/>
              <a:gd name="connsiteX6" fmla="*/ 760642 w 1645920"/>
              <a:gd name="connsiteY6" fmla="*/ 445522 h 2426564"/>
              <a:gd name="connsiteX7" fmla="*/ 297993 w 1645920"/>
              <a:gd name="connsiteY7" fmla="*/ 335458 h 2426564"/>
              <a:gd name="connsiteX8" fmla="*/ 193085 w 1645920"/>
              <a:gd name="connsiteY8" fmla="*/ 284894 h 2426564"/>
              <a:gd name="connsiteX9" fmla="*/ 310394 w 1645920"/>
              <a:gd name="connsiteY9" fmla="*/ 0 h 2426564"/>
              <a:gd name="connsiteX10" fmla="*/ 321759 w 1645920"/>
              <a:gd name="connsiteY10" fmla="*/ 6904 h 2426564"/>
              <a:gd name="connsiteX11" fmla="*/ 849555 w 1645920"/>
              <a:gd name="connsiteY11" fmla="*/ 140547 h 2426564"/>
              <a:gd name="connsiteX12" fmla="*/ 1072711 w 1645920"/>
              <a:gd name="connsiteY12" fmla="*/ 118051 h 2426564"/>
              <a:gd name="connsiteX13" fmla="*/ 1177865 w 1645920"/>
              <a:gd name="connsiteY13" fmla="*/ 91013 h 2426564"/>
              <a:gd name="connsiteX14" fmla="*/ 1296158 w 1645920"/>
              <a:gd name="connsiteY14" fmla="*/ 374916 h 2426564"/>
              <a:gd name="connsiteX15" fmla="*/ 1245620 w 1645920"/>
              <a:gd name="connsiteY15" fmla="*/ 392425 h 2426564"/>
              <a:gd name="connsiteX16" fmla="*/ 881346 w 1645920"/>
              <a:gd name="connsiteY16" fmla="*/ 448203 h 2426564"/>
              <a:gd name="connsiteX17" fmla="*/ 850764 w 1645920"/>
              <a:gd name="connsiteY17" fmla="*/ 447524 h 2426564"/>
              <a:gd name="connsiteX18" fmla="*/ 850764 w 1645920"/>
              <a:gd name="connsiteY18" fmla="*/ 783447 h 2426564"/>
              <a:gd name="connsiteX19" fmla="*/ 988815 w 1645920"/>
              <a:gd name="connsiteY19" fmla="*/ 797364 h 2426564"/>
              <a:gd name="connsiteX20" fmla="*/ 1645920 w 1645920"/>
              <a:gd name="connsiteY20" fmla="*/ 1603604 h 2426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26564">
                <a:moveTo>
                  <a:pt x="1645920" y="1603604"/>
                </a:moveTo>
                <a:cubicBezTo>
                  <a:pt x="1645920" y="2058112"/>
                  <a:pt x="1277468" y="2426564"/>
                  <a:pt x="822960" y="2426564"/>
                </a:cubicBezTo>
                <a:cubicBezTo>
                  <a:pt x="368452" y="2426564"/>
                  <a:pt x="0" y="2058112"/>
                  <a:pt x="0" y="1603604"/>
                </a:cubicBezTo>
                <a:cubicBezTo>
                  <a:pt x="0" y="1205910"/>
                  <a:pt x="282096" y="874102"/>
                  <a:pt x="657105" y="797364"/>
                </a:cubicBezTo>
                <a:lnTo>
                  <a:pt x="763617" y="786627"/>
                </a:lnTo>
                <a:lnTo>
                  <a:pt x="763617" y="445588"/>
                </a:lnTo>
                <a:lnTo>
                  <a:pt x="760642" y="445522"/>
                </a:lnTo>
                <a:cubicBezTo>
                  <a:pt x="600495" y="435090"/>
                  <a:pt x="444070" y="397464"/>
                  <a:pt x="297993" y="335458"/>
                </a:cubicBezTo>
                <a:lnTo>
                  <a:pt x="193085" y="284894"/>
                </a:lnTo>
                <a:lnTo>
                  <a:pt x="310394" y="0"/>
                </a:lnTo>
                <a:lnTo>
                  <a:pt x="321759" y="6904"/>
                </a:lnTo>
                <a:cubicBezTo>
                  <a:pt x="478653" y="92134"/>
                  <a:pt x="658450" y="140547"/>
                  <a:pt x="849555" y="140547"/>
                </a:cubicBezTo>
                <a:cubicBezTo>
                  <a:pt x="925997" y="140547"/>
                  <a:pt x="1000629" y="132801"/>
                  <a:pt x="1072711" y="118051"/>
                </a:cubicBezTo>
                <a:lnTo>
                  <a:pt x="1177865" y="91013"/>
                </a:lnTo>
                <a:lnTo>
                  <a:pt x="1296158" y="374916"/>
                </a:lnTo>
                <a:lnTo>
                  <a:pt x="1245620" y="392425"/>
                </a:lnTo>
                <a:cubicBezTo>
                  <a:pt x="1124898" y="427501"/>
                  <a:pt x="1002541" y="445698"/>
                  <a:pt x="881346" y="448203"/>
                </a:cubicBezTo>
                <a:lnTo>
                  <a:pt x="850764" y="447524"/>
                </a:lnTo>
                <a:lnTo>
                  <a:pt x="850764" y="783447"/>
                </a:lnTo>
                <a:lnTo>
                  <a:pt x="988815" y="797364"/>
                </a:lnTo>
                <a:cubicBezTo>
                  <a:pt x="1363824" y="874102"/>
                  <a:pt x="1645920" y="1205910"/>
                  <a:pt x="1645920" y="1603604"/>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1DE3D976-1353-40A8-A418-EE2FD41FD1CD}"/>
              </a:ext>
            </a:extLst>
          </p:cNvPr>
          <p:cNvSpPr>
            <a:spLocks noChangeAspect="1"/>
          </p:cNvSpPr>
          <p:nvPr/>
        </p:nvSpPr>
        <p:spPr>
          <a:xfrm rot="13500000">
            <a:off x="8669285" y="1268449"/>
            <a:ext cx="1412982" cy="2064917"/>
          </a:xfrm>
          <a:custGeom>
            <a:avLst/>
            <a:gdLst>
              <a:gd name="connsiteX0" fmla="*/ 1404879 w 1645918"/>
              <a:gd name="connsiteY0" fmla="*/ 2164288 h 2405327"/>
              <a:gd name="connsiteX1" fmla="*/ 241038 w 1645918"/>
              <a:gd name="connsiteY1" fmla="*/ 2164288 h 2405327"/>
              <a:gd name="connsiteX2" fmla="*/ 241038 w 1645918"/>
              <a:gd name="connsiteY2" fmla="*/ 1000447 h 2405327"/>
              <a:gd name="connsiteX3" fmla="*/ 665778 w 1645918"/>
              <a:gd name="connsiteY3" fmla="*/ 774473 h 2405327"/>
              <a:gd name="connsiteX4" fmla="*/ 774912 w 1645918"/>
              <a:gd name="connsiteY4" fmla="*/ 764013 h 2405327"/>
              <a:gd name="connsiteX5" fmla="*/ 774912 w 1645918"/>
              <a:gd name="connsiteY5" fmla="*/ 435730 h 2405327"/>
              <a:gd name="connsiteX6" fmla="*/ 763154 w 1645918"/>
              <a:gd name="connsiteY6" fmla="*/ 435642 h 2405327"/>
              <a:gd name="connsiteX7" fmla="*/ 280967 w 1645918"/>
              <a:gd name="connsiteY7" fmla="*/ 324396 h 2405327"/>
              <a:gd name="connsiteX8" fmla="*/ 198552 w 1645918"/>
              <a:gd name="connsiteY8" fmla="*/ 284394 h 2405327"/>
              <a:gd name="connsiteX9" fmla="*/ 315656 w 1645918"/>
              <a:gd name="connsiteY9" fmla="*/ 0 h 2405327"/>
              <a:gd name="connsiteX10" fmla="*/ 316509 w 1645918"/>
              <a:gd name="connsiteY10" fmla="*/ 505 h 2405327"/>
              <a:gd name="connsiteX11" fmla="*/ 1146703 w 1645918"/>
              <a:gd name="connsiteY11" fmla="*/ 81584 h 2405327"/>
              <a:gd name="connsiteX12" fmla="*/ 1238489 w 1645918"/>
              <a:gd name="connsiteY12" fmla="*/ 49479 h 2405327"/>
              <a:gd name="connsiteX13" fmla="*/ 1358090 w 1645918"/>
              <a:gd name="connsiteY13" fmla="*/ 336521 h 2405327"/>
              <a:gd name="connsiteX14" fmla="*/ 1237305 w 1645918"/>
              <a:gd name="connsiteY14" fmla="*/ 378740 h 2405327"/>
              <a:gd name="connsiteX15" fmla="*/ 884009 w 1645918"/>
              <a:gd name="connsiteY15" fmla="*/ 436548 h 2405327"/>
              <a:gd name="connsiteX16" fmla="*/ 862059 w 1645918"/>
              <a:gd name="connsiteY16" fmla="*/ 436384 h 2405327"/>
              <a:gd name="connsiteX17" fmla="*/ 862059 w 1645918"/>
              <a:gd name="connsiteY17" fmla="*/ 763155 h 2405327"/>
              <a:gd name="connsiteX18" fmla="*/ 980139 w 1645918"/>
              <a:gd name="connsiteY18" fmla="*/ 774473 h 2405327"/>
              <a:gd name="connsiteX19" fmla="*/ 1404879 w 1645918"/>
              <a:gd name="connsiteY19" fmla="*/ 1000447 h 2405327"/>
              <a:gd name="connsiteX20" fmla="*/ 1404879 w 1645918"/>
              <a:gd name="connsiteY20" fmla="*/ 2164288 h 24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05327">
                <a:moveTo>
                  <a:pt x="1404879" y="2164288"/>
                </a:moveTo>
                <a:cubicBezTo>
                  <a:pt x="1083494" y="2485674"/>
                  <a:pt x="562424" y="2485674"/>
                  <a:pt x="241038" y="2164288"/>
                </a:cubicBezTo>
                <a:cubicBezTo>
                  <a:pt x="-80347" y="1842903"/>
                  <a:pt x="-80347" y="1321833"/>
                  <a:pt x="241038" y="1000447"/>
                </a:cubicBezTo>
                <a:cubicBezTo>
                  <a:pt x="361558" y="879928"/>
                  <a:pt x="510158" y="804603"/>
                  <a:pt x="665778" y="774473"/>
                </a:cubicBezTo>
                <a:lnTo>
                  <a:pt x="774912" y="764013"/>
                </a:lnTo>
                <a:lnTo>
                  <a:pt x="774912" y="435730"/>
                </a:lnTo>
                <a:lnTo>
                  <a:pt x="763154" y="435642"/>
                </a:lnTo>
                <a:cubicBezTo>
                  <a:pt x="601539" y="427484"/>
                  <a:pt x="438585" y="391301"/>
                  <a:pt x="280967" y="324396"/>
                </a:cubicBezTo>
                <a:lnTo>
                  <a:pt x="198552" y="284394"/>
                </a:lnTo>
                <a:lnTo>
                  <a:pt x="315656" y="0"/>
                </a:lnTo>
                <a:lnTo>
                  <a:pt x="316509" y="505"/>
                </a:lnTo>
                <a:cubicBezTo>
                  <a:pt x="573650" y="135636"/>
                  <a:pt x="872770" y="162662"/>
                  <a:pt x="1146703" y="81584"/>
                </a:cubicBezTo>
                <a:lnTo>
                  <a:pt x="1238489" y="49479"/>
                </a:lnTo>
                <a:lnTo>
                  <a:pt x="1358090" y="336521"/>
                </a:lnTo>
                <a:lnTo>
                  <a:pt x="1237305" y="378740"/>
                </a:lnTo>
                <a:cubicBezTo>
                  <a:pt x="1123109" y="412635"/>
                  <a:pt x="1004405" y="432284"/>
                  <a:pt x="884009" y="436548"/>
                </a:cubicBezTo>
                <a:lnTo>
                  <a:pt x="862059" y="436384"/>
                </a:lnTo>
                <a:lnTo>
                  <a:pt x="862059" y="763155"/>
                </a:lnTo>
                <a:lnTo>
                  <a:pt x="980139" y="774473"/>
                </a:lnTo>
                <a:cubicBezTo>
                  <a:pt x="1135760" y="804603"/>
                  <a:pt x="1284360" y="879928"/>
                  <a:pt x="1404879" y="1000447"/>
                </a:cubicBezTo>
                <a:cubicBezTo>
                  <a:pt x="1726265" y="1321833"/>
                  <a:pt x="1726265" y="1842903"/>
                  <a:pt x="1404879" y="2164288"/>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05D21A64-6880-4A16-9632-0158F2E034F0}"/>
              </a:ext>
            </a:extLst>
          </p:cNvPr>
          <p:cNvSpPr>
            <a:spLocks noChangeAspect="1"/>
          </p:cNvSpPr>
          <p:nvPr/>
        </p:nvSpPr>
        <p:spPr>
          <a:xfrm rot="10800000">
            <a:off x="7321885" y="700529"/>
            <a:ext cx="1412984" cy="2076378"/>
          </a:xfrm>
          <a:custGeom>
            <a:avLst/>
            <a:gdLst>
              <a:gd name="connsiteX0" fmla="*/ 822960 w 1645920"/>
              <a:gd name="connsiteY0" fmla="*/ 2418677 h 2418677"/>
              <a:gd name="connsiteX1" fmla="*/ 0 w 1645920"/>
              <a:gd name="connsiteY1" fmla="*/ 1595717 h 2418677"/>
              <a:gd name="connsiteX2" fmla="*/ 657105 w 1645920"/>
              <a:gd name="connsiteY2" fmla="*/ 789477 h 2418677"/>
              <a:gd name="connsiteX3" fmla="*/ 789962 w 1645920"/>
              <a:gd name="connsiteY3" fmla="*/ 776084 h 2418677"/>
              <a:gd name="connsiteX4" fmla="*/ 789962 w 1645920"/>
              <a:gd name="connsiteY4" fmla="*/ 436540 h 2418677"/>
              <a:gd name="connsiteX5" fmla="*/ 783036 w 1645920"/>
              <a:gd name="connsiteY5" fmla="*/ 436769 h 2418677"/>
              <a:gd name="connsiteX6" fmla="*/ 251544 w 1645920"/>
              <a:gd name="connsiteY6" fmla="*/ 323907 h 2418677"/>
              <a:gd name="connsiteX7" fmla="*/ 244285 w 1645920"/>
              <a:gd name="connsiteY7" fmla="*/ 320408 h 2418677"/>
              <a:gd name="connsiteX8" fmla="*/ 362685 w 1645920"/>
              <a:gd name="connsiteY8" fmla="*/ 32867 h 2418677"/>
              <a:gd name="connsiteX9" fmla="*/ 371875 w 1645920"/>
              <a:gd name="connsiteY9" fmla="*/ 37294 h 2418677"/>
              <a:gd name="connsiteX10" fmla="*/ 802879 w 1645920"/>
              <a:gd name="connsiteY10" fmla="*/ 124310 h 2418677"/>
              <a:gd name="connsiteX11" fmla="*/ 1233883 w 1645920"/>
              <a:gd name="connsiteY11" fmla="*/ 37294 h 2418677"/>
              <a:gd name="connsiteX12" fmla="*/ 1311301 w 1645920"/>
              <a:gd name="connsiteY12" fmla="*/ 0 h 2418677"/>
              <a:gd name="connsiteX13" fmla="*/ 1431748 w 1645920"/>
              <a:gd name="connsiteY13" fmla="*/ 289074 h 2418677"/>
              <a:gd name="connsiteX14" fmla="*/ 1336273 w 1645920"/>
              <a:gd name="connsiteY14" fmla="*/ 333374 h 2418677"/>
              <a:gd name="connsiteX15" fmla="*/ 921626 w 1645920"/>
              <a:gd name="connsiteY15" fmla="*/ 432178 h 2418677"/>
              <a:gd name="connsiteX16" fmla="*/ 877109 w 1645920"/>
              <a:gd name="connsiteY16" fmla="*/ 433653 h 2418677"/>
              <a:gd name="connsiteX17" fmla="*/ 877109 w 1645920"/>
              <a:gd name="connsiteY17" fmla="*/ 778216 h 2418677"/>
              <a:gd name="connsiteX18" fmla="*/ 988815 w 1645920"/>
              <a:gd name="connsiteY18" fmla="*/ 789477 h 2418677"/>
              <a:gd name="connsiteX19" fmla="*/ 1645920 w 1645920"/>
              <a:gd name="connsiteY19" fmla="*/ 1595717 h 2418677"/>
              <a:gd name="connsiteX20" fmla="*/ 822960 w 1645920"/>
              <a:gd name="connsiteY20" fmla="*/ 2418677 h 241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18677">
                <a:moveTo>
                  <a:pt x="822960" y="2418677"/>
                </a:moveTo>
                <a:cubicBezTo>
                  <a:pt x="368452" y="2418677"/>
                  <a:pt x="0" y="2050225"/>
                  <a:pt x="0" y="1595717"/>
                </a:cubicBezTo>
                <a:cubicBezTo>
                  <a:pt x="0" y="1198023"/>
                  <a:pt x="282096" y="866215"/>
                  <a:pt x="657105" y="789477"/>
                </a:cubicBezTo>
                <a:lnTo>
                  <a:pt x="789962" y="776084"/>
                </a:lnTo>
                <a:lnTo>
                  <a:pt x="789962" y="436540"/>
                </a:lnTo>
                <a:lnTo>
                  <a:pt x="783036" y="436769"/>
                </a:lnTo>
                <a:cubicBezTo>
                  <a:pt x="598950" y="433791"/>
                  <a:pt x="418489" y="394771"/>
                  <a:pt x="251544" y="323907"/>
                </a:cubicBezTo>
                <a:lnTo>
                  <a:pt x="244285" y="320408"/>
                </a:lnTo>
                <a:lnTo>
                  <a:pt x="362685" y="32867"/>
                </a:lnTo>
                <a:lnTo>
                  <a:pt x="371875" y="37294"/>
                </a:lnTo>
                <a:cubicBezTo>
                  <a:pt x="504349" y="93326"/>
                  <a:pt x="649996" y="124310"/>
                  <a:pt x="802879" y="124310"/>
                </a:cubicBezTo>
                <a:cubicBezTo>
                  <a:pt x="955763" y="124310"/>
                  <a:pt x="1101410" y="93326"/>
                  <a:pt x="1233883" y="37294"/>
                </a:cubicBezTo>
                <a:lnTo>
                  <a:pt x="1311301" y="0"/>
                </a:lnTo>
                <a:lnTo>
                  <a:pt x="1431748" y="289074"/>
                </a:lnTo>
                <a:lnTo>
                  <a:pt x="1336273" y="333374"/>
                </a:lnTo>
                <a:cubicBezTo>
                  <a:pt x="1200192" y="388354"/>
                  <a:pt x="1060585" y="420698"/>
                  <a:pt x="921626" y="432178"/>
                </a:cubicBezTo>
                <a:lnTo>
                  <a:pt x="877109" y="433653"/>
                </a:lnTo>
                <a:lnTo>
                  <a:pt x="877109" y="778216"/>
                </a:lnTo>
                <a:lnTo>
                  <a:pt x="988815" y="789477"/>
                </a:lnTo>
                <a:cubicBezTo>
                  <a:pt x="1363824" y="866215"/>
                  <a:pt x="1645920" y="1198023"/>
                  <a:pt x="1645920" y="1595717"/>
                </a:cubicBezTo>
                <a:cubicBezTo>
                  <a:pt x="1645920" y="2050225"/>
                  <a:pt x="1277468" y="2418677"/>
                  <a:pt x="822960" y="2418677"/>
                </a:cubicBez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18A940B4-0FF6-4784-B89B-1A2DAC118EA6}"/>
              </a:ext>
            </a:extLst>
          </p:cNvPr>
          <p:cNvSpPr>
            <a:spLocks noChangeAspect="1"/>
          </p:cNvSpPr>
          <p:nvPr/>
        </p:nvSpPr>
        <p:spPr>
          <a:xfrm>
            <a:off x="7321885" y="700530"/>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758C04F-B5CE-4C26-A0A4-B1D7F54BD01E}"/>
              </a:ext>
            </a:extLst>
          </p:cNvPr>
          <p:cNvSpPr>
            <a:spLocks noChangeAspect="1"/>
          </p:cNvSpPr>
          <p:nvPr/>
        </p:nvSpPr>
        <p:spPr>
          <a:xfrm>
            <a:off x="8918051" y="1363924"/>
            <a:ext cx="1394711" cy="1401357"/>
          </a:xfrm>
          <a:custGeom>
            <a:avLst/>
            <a:gdLst>
              <a:gd name="connsiteX0" fmla="*/ 801674 w 1624634"/>
              <a:gd name="connsiteY0" fmla="*/ 0 h 1632377"/>
              <a:gd name="connsiteX1" fmla="*/ 1624634 w 1624634"/>
              <a:gd name="connsiteY1" fmla="*/ 822960 h 1632377"/>
              <a:gd name="connsiteX2" fmla="*/ 967529 w 1624634"/>
              <a:gd name="connsiteY2" fmla="*/ 1629201 h 1632377"/>
              <a:gd name="connsiteX3" fmla="*/ 946717 w 1624634"/>
              <a:gd name="connsiteY3" fmla="*/ 1632377 h 1632377"/>
              <a:gd name="connsiteX4" fmla="*/ 903140 w 1624634"/>
              <a:gd name="connsiteY4" fmla="*/ 1541917 h 1632377"/>
              <a:gd name="connsiteX5" fmla="*/ 1101 w 1624634"/>
              <a:gd name="connsiteY5" fmla="*/ 639877 h 1632377"/>
              <a:gd name="connsiteX6" fmla="*/ 0 w 1624634"/>
              <a:gd name="connsiteY6" fmla="*/ 639347 h 1632377"/>
              <a:gd name="connsiteX7" fmla="*/ 15713 w 1624634"/>
              <a:gd name="connsiteY7" fmla="*/ 578237 h 1632377"/>
              <a:gd name="connsiteX8" fmla="*/ 801674 w 1624634"/>
              <a:gd name="connsiteY8" fmla="*/ 0 h 163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4634" h="1632377">
                <a:moveTo>
                  <a:pt x="801674" y="0"/>
                </a:moveTo>
                <a:cubicBezTo>
                  <a:pt x="1256182" y="0"/>
                  <a:pt x="1624634" y="368452"/>
                  <a:pt x="1624634" y="822960"/>
                </a:cubicBezTo>
                <a:cubicBezTo>
                  <a:pt x="1624634" y="1220655"/>
                  <a:pt x="1342538" y="1552463"/>
                  <a:pt x="967529" y="1629201"/>
                </a:cubicBezTo>
                <a:lnTo>
                  <a:pt x="946717" y="1632377"/>
                </a:lnTo>
                <a:lnTo>
                  <a:pt x="903140" y="1541917"/>
                </a:lnTo>
                <a:cubicBezTo>
                  <a:pt x="696213" y="1160998"/>
                  <a:pt x="382020" y="846805"/>
                  <a:pt x="1101" y="639877"/>
                </a:cubicBezTo>
                <a:lnTo>
                  <a:pt x="0" y="639347"/>
                </a:lnTo>
                <a:lnTo>
                  <a:pt x="15713" y="578237"/>
                </a:lnTo>
                <a:cubicBezTo>
                  <a:pt x="119909" y="243236"/>
                  <a:pt x="432387" y="0"/>
                  <a:pt x="801674"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D81FB7D-C6E9-44D4-8E36-2205FCC87C89}"/>
              </a:ext>
            </a:extLst>
          </p:cNvPr>
          <p:cNvSpPr>
            <a:spLocks noChangeAspect="1"/>
          </p:cNvSpPr>
          <p:nvPr/>
        </p:nvSpPr>
        <p:spPr>
          <a:xfrm>
            <a:off x="9828298" y="2937104"/>
            <a:ext cx="1130388" cy="1412984"/>
          </a:xfrm>
          <a:custGeom>
            <a:avLst/>
            <a:gdLst>
              <a:gd name="connsiteX0" fmla="*/ 493777 w 1316737"/>
              <a:gd name="connsiteY0" fmla="*/ 0 h 1645920"/>
              <a:gd name="connsiteX1" fmla="*/ 1316737 w 1316737"/>
              <a:gd name="connsiteY1" fmla="*/ 822960 h 1645920"/>
              <a:gd name="connsiteX2" fmla="*/ 493777 w 1316737"/>
              <a:gd name="connsiteY2" fmla="*/ 1645920 h 1645920"/>
              <a:gd name="connsiteX3" fmla="*/ 33653 w 1316737"/>
              <a:gd name="connsiteY3" fmla="*/ 1505371 h 1645920"/>
              <a:gd name="connsiteX4" fmla="*/ 0 w 1316737"/>
              <a:gd name="connsiteY4" fmla="*/ 1477606 h 1645920"/>
              <a:gd name="connsiteX5" fmla="*/ 12509 w 1316737"/>
              <a:gd name="connsiteY5" fmla="*/ 1443431 h 1645920"/>
              <a:gd name="connsiteX6" fmla="*/ 113227 w 1316737"/>
              <a:gd name="connsiteY6" fmla="*/ 777240 h 1645920"/>
              <a:gd name="connsiteX7" fmla="*/ 67713 w 1316737"/>
              <a:gd name="connsiteY7" fmla="*/ 325746 h 1645920"/>
              <a:gd name="connsiteX8" fmla="*/ 22467 w 1316737"/>
              <a:gd name="connsiteY8" fmla="*/ 149778 h 1645920"/>
              <a:gd name="connsiteX9" fmla="*/ 33653 w 1316737"/>
              <a:gd name="connsiteY9" fmla="*/ 140549 h 1645920"/>
              <a:gd name="connsiteX10" fmla="*/ 493777 w 1316737"/>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16737" h="1645920">
                <a:moveTo>
                  <a:pt x="493777" y="0"/>
                </a:moveTo>
                <a:cubicBezTo>
                  <a:pt x="948285" y="0"/>
                  <a:pt x="1316737" y="368452"/>
                  <a:pt x="1316737" y="822960"/>
                </a:cubicBezTo>
                <a:cubicBezTo>
                  <a:pt x="1316737" y="1277468"/>
                  <a:pt x="948285" y="1645920"/>
                  <a:pt x="493777" y="1645920"/>
                </a:cubicBezTo>
                <a:cubicBezTo>
                  <a:pt x="323336" y="1645920"/>
                  <a:pt x="164998" y="1594107"/>
                  <a:pt x="33653" y="1505371"/>
                </a:cubicBezTo>
                <a:lnTo>
                  <a:pt x="0" y="1477606"/>
                </a:lnTo>
                <a:lnTo>
                  <a:pt x="12509" y="1443431"/>
                </a:lnTo>
                <a:cubicBezTo>
                  <a:pt x="77965" y="1232981"/>
                  <a:pt x="113227" y="1009229"/>
                  <a:pt x="113227" y="777240"/>
                </a:cubicBezTo>
                <a:cubicBezTo>
                  <a:pt x="113227" y="622581"/>
                  <a:pt x="97555" y="471582"/>
                  <a:pt x="67713" y="325746"/>
                </a:cubicBezTo>
                <a:lnTo>
                  <a:pt x="22467" y="149778"/>
                </a:lnTo>
                <a:lnTo>
                  <a:pt x="33653" y="140549"/>
                </a:lnTo>
                <a:cubicBezTo>
                  <a:pt x="164998" y="51814"/>
                  <a:pt x="323336" y="0"/>
                  <a:pt x="49377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86728E05-6E88-4AAE-8B64-CB136D106614}"/>
              </a:ext>
            </a:extLst>
          </p:cNvPr>
          <p:cNvSpPr>
            <a:spLocks noChangeAspect="1"/>
          </p:cNvSpPr>
          <p:nvPr/>
        </p:nvSpPr>
        <p:spPr>
          <a:xfrm>
            <a:off x="8906979" y="4506245"/>
            <a:ext cx="1405784" cy="1405976"/>
          </a:xfrm>
          <a:custGeom>
            <a:avLst/>
            <a:gdLst>
              <a:gd name="connsiteX0" fmla="*/ 924360 w 1637533"/>
              <a:gd name="connsiteY0" fmla="*/ 0 h 1637757"/>
              <a:gd name="connsiteX1" fmla="*/ 980428 w 1637533"/>
              <a:gd name="connsiteY1" fmla="*/ 8557 h 1637757"/>
              <a:gd name="connsiteX2" fmla="*/ 1637533 w 1637533"/>
              <a:gd name="connsiteY2" fmla="*/ 814797 h 1637757"/>
              <a:gd name="connsiteX3" fmla="*/ 814573 w 1637533"/>
              <a:gd name="connsiteY3" fmla="*/ 1637757 h 1637757"/>
              <a:gd name="connsiteX4" fmla="*/ 8333 w 1637533"/>
              <a:gd name="connsiteY4" fmla="*/ 980652 h 1637757"/>
              <a:gd name="connsiteX5" fmla="*/ 0 w 1637533"/>
              <a:gd name="connsiteY5" fmla="*/ 926055 h 1637757"/>
              <a:gd name="connsiteX6" fmla="*/ 14000 w 1637533"/>
              <a:gd name="connsiteY6" fmla="*/ 919311 h 1637757"/>
              <a:gd name="connsiteX7" fmla="*/ 916039 w 1637533"/>
              <a:gd name="connsiteY7" fmla="*/ 17272 h 163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7533" h="1637757">
                <a:moveTo>
                  <a:pt x="924360" y="0"/>
                </a:moveTo>
                <a:lnTo>
                  <a:pt x="980428" y="8557"/>
                </a:lnTo>
                <a:cubicBezTo>
                  <a:pt x="1355437" y="85295"/>
                  <a:pt x="1637533" y="417103"/>
                  <a:pt x="1637533" y="814797"/>
                </a:cubicBezTo>
                <a:cubicBezTo>
                  <a:pt x="1637533" y="1269305"/>
                  <a:pt x="1269081" y="1637757"/>
                  <a:pt x="814573" y="1637757"/>
                </a:cubicBezTo>
                <a:cubicBezTo>
                  <a:pt x="416879" y="1637757"/>
                  <a:pt x="85071" y="1355661"/>
                  <a:pt x="8333" y="980652"/>
                </a:cubicBezTo>
                <a:lnTo>
                  <a:pt x="0" y="926055"/>
                </a:lnTo>
                <a:lnTo>
                  <a:pt x="14000" y="919311"/>
                </a:lnTo>
                <a:cubicBezTo>
                  <a:pt x="394919" y="712384"/>
                  <a:pt x="709112" y="398191"/>
                  <a:pt x="916039" y="172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BF9ECDD-942F-4EA2-87F0-0A364237D611}"/>
              </a:ext>
            </a:extLst>
          </p:cNvPr>
          <p:cNvSpPr>
            <a:spLocks noChangeAspect="1"/>
          </p:cNvSpPr>
          <p:nvPr/>
        </p:nvSpPr>
        <p:spPr>
          <a:xfrm>
            <a:off x="7323954" y="5431671"/>
            <a:ext cx="1412984" cy="1121262"/>
          </a:xfrm>
          <a:custGeom>
            <a:avLst/>
            <a:gdLst>
              <a:gd name="connsiteX0" fmla="*/ 1486376 w 1645920"/>
              <a:gd name="connsiteY0" fmla="*/ 0 h 1306107"/>
              <a:gd name="connsiteX1" fmla="*/ 1505372 w 1645920"/>
              <a:gd name="connsiteY1" fmla="*/ 23023 h 1306107"/>
              <a:gd name="connsiteX2" fmla="*/ 1645920 w 1645920"/>
              <a:gd name="connsiteY2" fmla="*/ 483147 h 1306107"/>
              <a:gd name="connsiteX3" fmla="*/ 822960 w 1645920"/>
              <a:gd name="connsiteY3" fmla="*/ 1306107 h 1306107"/>
              <a:gd name="connsiteX4" fmla="*/ 0 w 1645920"/>
              <a:gd name="connsiteY4" fmla="*/ 483147 h 1306107"/>
              <a:gd name="connsiteX5" fmla="*/ 140549 w 1645920"/>
              <a:gd name="connsiteY5" fmla="*/ 23023 h 1306107"/>
              <a:gd name="connsiteX6" fmla="*/ 145830 w 1645920"/>
              <a:gd name="connsiteY6" fmla="*/ 16623 h 1306107"/>
              <a:gd name="connsiteX7" fmla="*/ 338646 w 1645920"/>
              <a:gd name="connsiteY7" fmla="*/ 66201 h 1306107"/>
              <a:gd name="connsiteX8" fmla="*/ 790140 w 1645920"/>
              <a:gd name="connsiteY8" fmla="*/ 111715 h 1306107"/>
              <a:gd name="connsiteX9" fmla="*/ 1456331 w 1645920"/>
              <a:gd name="connsiteY9" fmla="*/ 10997 h 130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920" h="1306107">
                <a:moveTo>
                  <a:pt x="1486376" y="0"/>
                </a:moveTo>
                <a:lnTo>
                  <a:pt x="1505372" y="23023"/>
                </a:lnTo>
                <a:cubicBezTo>
                  <a:pt x="1594107" y="154368"/>
                  <a:pt x="1645920" y="312707"/>
                  <a:pt x="1645920" y="483147"/>
                </a:cubicBezTo>
                <a:cubicBezTo>
                  <a:pt x="1645920" y="937655"/>
                  <a:pt x="1277468" y="1306107"/>
                  <a:pt x="822960" y="1306107"/>
                </a:cubicBezTo>
                <a:cubicBezTo>
                  <a:pt x="368452" y="1306107"/>
                  <a:pt x="0" y="937655"/>
                  <a:pt x="0" y="483147"/>
                </a:cubicBezTo>
                <a:cubicBezTo>
                  <a:pt x="0" y="312707"/>
                  <a:pt x="51814" y="154368"/>
                  <a:pt x="140549" y="23023"/>
                </a:cubicBezTo>
                <a:lnTo>
                  <a:pt x="145830" y="16623"/>
                </a:lnTo>
                <a:lnTo>
                  <a:pt x="338646" y="66201"/>
                </a:lnTo>
                <a:cubicBezTo>
                  <a:pt x="484483" y="96043"/>
                  <a:pt x="635481" y="111715"/>
                  <a:pt x="790140" y="111715"/>
                </a:cubicBezTo>
                <a:cubicBezTo>
                  <a:pt x="1022129" y="111715"/>
                  <a:pt x="1245881" y="76453"/>
                  <a:pt x="1456331" y="109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B798EF5F-6C7C-4BD9-A331-7828BD98A769}"/>
              </a:ext>
            </a:extLst>
          </p:cNvPr>
          <p:cNvSpPr>
            <a:spLocks noChangeAspect="1"/>
          </p:cNvSpPr>
          <p:nvPr/>
        </p:nvSpPr>
        <p:spPr>
          <a:xfrm>
            <a:off x="5763037" y="4518071"/>
            <a:ext cx="1400905" cy="1394150"/>
          </a:xfrm>
          <a:custGeom>
            <a:avLst/>
            <a:gdLst>
              <a:gd name="connsiteX0" fmla="*/ 636808 w 1631849"/>
              <a:gd name="connsiteY0" fmla="*/ 0 h 1623981"/>
              <a:gd name="connsiteX1" fmla="*/ 638492 w 1631849"/>
              <a:gd name="connsiteY1" fmla="*/ 3496 h 1623981"/>
              <a:gd name="connsiteX2" fmla="*/ 1540532 w 1631849"/>
              <a:gd name="connsiteY2" fmla="*/ 905535 h 1623981"/>
              <a:gd name="connsiteX3" fmla="*/ 1631849 w 1631849"/>
              <a:gd name="connsiteY3" fmla="*/ 949525 h 1623981"/>
              <a:gd name="connsiteX4" fmla="*/ 1629201 w 1631849"/>
              <a:gd name="connsiteY4" fmla="*/ 966876 h 1623981"/>
              <a:gd name="connsiteX5" fmla="*/ 822960 w 1631849"/>
              <a:gd name="connsiteY5" fmla="*/ 1623981 h 1623981"/>
              <a:gd name="connsiteX6" fmla="*/ 0 w 1631849"/>
              <a:gd name="connsiteY6" fmla="*/ 801021 h 1623981"/>
              <a:gd name="connsiteX7" fmla="*/ 578237 w 1631849"/>
              <a:gd name="connsiteY7" fmla="*/ 15060 h 162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1849" h="1623981">
                <a:moveTo>
                  <a:pt x="636808" y="0"/>
                </a:moveTo>
                <a:lnTo>
                  <a:pt x="638492" y="3496"/>
                </a:lnTo>
                <a:cubicBezTo>
                  <a:pt x="845420" y="384415"/>
                  <a:pt x="1159613" y="698608"/>
                  <a:pt x="1540532" y="905535"/>
                </a:cubicBezTo>
                <a:lnTo>
                  <a:pt x="1631849" y="949525"/>
                </a:lnTo>
                <a:lnTo>
                  <a:pt x="1629201" y="966876"/>
                </a:lnTo>
                <a:cubicBezTo>
                  <a:pt x="1552463" y="1341885"/>
                  <a:pt x="1220655" y="1623981"/>
                  <a:pt x="822960" y="1623981"/>
                </a:cubicBezTo>
                <a:cubicBezTo>
                  <a:pt x="368452" y="1623981"/>
                  <a:pt x="0" y="1255529"/>
                  <a:pt x="0" y="801021"/>
                </a:cubicBezTo>
                <a:cubicBezTo>
                  <a:pt x="0" y="431733"/>
                  <a:pt x="243236" y="119256"/>
                  <a:pt x="578237" y="1506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B6C5A39-792F-41F6-8331-1C844AC52669}"/>
              </a:ext>
            </a:extLst>
          </p:cNvPr>
          <p:cNvSpPr>
            <a:spLocks noChangeAspect="1"/>
          </p:cNvSpPr>
          <p:nvPr/>
        </p:nvSpPr>
        <p:spPr>
          <a:xfrm>
            <a:off x="5106526" y="2942458"/>
            <a:ext cx="1083899" cy="1412984"/>
          </a:xfrm>
          <a:custGeom>
            <a:avLst/>
            <a:gdLst>
              <a:gd name="connsiteX0" fmla="*/ 822960 w 1262584"/>
              <a:gd name="connsiteY0" fmla="*/ 0 h 1645920"/>
              <a:gd name="connsiteX1" fmla="*/ 1143293 w 1262584"/>
              <a:gd name="connsiteY1" fmla="*/ 64672 h 1645920"/>
              <a:gd name="connsiteX2" fmla="*/ 1231561 w 1262584"/>
              <a:gd name="connsiteY2" fmla="*/ 112583 h 1645920"/>
              <a:gd name="connsiteX3" fmla="*/ 1178355 w 1262584"/>
              <a:gd name="connsiteY3" fmla="*/ 319510 h 1645920"/>
              <a:gd name="connsiteX4" fmla="*/ 1132840 w 1262584"/>
              <a:gd name="connsiteY4" fmla="*/ 771004 h 1645920"/>
              <a:gd name="connsiteX5" fmla="*/ 1233559 w 1262584"/>
              <a:gd name="connsiteY5" fmla="*/ 1437195 h 1645920"/>
              <a:gd name="connsiteX6" fmla="*/ 1262584 w 1262584"/>
              <a:gd name="connsiteY6" fmla="*/ 1516499 h 1645920"/>
              <a:gd name="connsiteX7" fmla="*/ 1143293 w 1262584"/>
              <a:gd name="connsiteY7" fmla="*/ 1581248 h 1645920"/>
              <a:gd name="connsiteX8" fmla="*/ 822960 w 1262584"/>
              <a:gd name="connsiteY8" fmla="*/ 1645920 h 1645920"/>
              <a:gd name="connsiteX9" fmla="*/ 0 w 1262584"/>
              <a:gd name="connsiteY9" fmla="*/ 822960 h 1645920"/>
              <a:gd name="connsiteX10" fmla="*/ 822960 w 1262584"/>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2584" h="1645920">
                <a:moveTo>
                  <a:pt x="822960" y="0"/>
                </a:moveTo>
                <a:cubicBezTo>
                  <a:pt x="936587" y="0"/>
                  <a:pt x="1044836" y="23028"/>
                  <a:pt x="1143293" y="64672"/>
                </a:cubicBezTo>
                <a:lnTo>
                  <a:pt x="1231561" y="112583"/>
                </a:lnTo>
                <a:lnTo>
                  <a:pt x="1178355" y="319510"/>
                </a:lnTo>
                <a:cubicBezTo>
                  <a:pt x="1148512" y="465346"/>
                  <a:pt x="1132840" y="616345"/>
                  <a:pt x="1132840" y="771004"/>
                </a:cubicBezTo>
                <a:cubicBezTo>
                  <a:pt x="1132840" y="1002993"/>
                  <a:pt x="1168102" y="1226745"/>
                  <a:pt x="1233559" y="1437195"/>
                </a:cubicBezTo>
                <a:lnTo>
                  <a:pt x="1262584" y="1516499"/>
                </a:lnTo>
                <a:lnTo>
                  <a:pt x="1143293" y="1581248"/>
                </a:lnTo>
                <a:cubicBezTo>
                  <a:pt x="1044836" y="1622892"/>
                  <a:pt x="936587" y="1645920"/>
                  <a:pt x="822960" y="1645920"/>
                </a:cubicBezTo>
                <a:cubicBezTo>
                  <a:pt x="368452" y="1645920"/>
                  <a:pt x="0" y="127746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10543872-A440-432A-A239-D138A6948F59}"/>
              </a:ext>
            </a:extLst>
          </p:cNvPr>
          <p:cNvSpPr>
            <a:spLocks noChangeAspect="1"/>
          </p:cNvSpPr>
          <p:nvPr/>
        </p:nvSpPr>
        <p:spPr>
          <a:xfrm>
            <a:off x="5763037" y="1365417"/>
            <a:ext cx="1386516" cy="1386552"/>
          </a:xfrm>
          <a:custGeom>
            <a:avLst/>
            <a:gdLst>
              <a:gd name="connsiteX0" fmla="*/ 822960 w 1615089"/>
              <a:gd name="connsiteY0" fmla="*/ 0 h 1615131"/>
              <a:gd name="connsiteX1" fmla="*/ 1608922 w 1615089"/>
              <a:gd name="connsiteY1" fmla="*/ 578237 h 1615131"/>
              <a:gd name="connsiteX2" fmla="*/ 1615089 w 1615089"/>
              <a:gd name="connsiteY2" fmla="*/ 602222 h 1615131"/>
              <a:gd name="connsiteX3" fmla="*/ 1540532 w 1615089"/>
              <a:gd name="connsiteY3" fmla="*/ 638138 h 1615131"/>
              <a:gd name="connsiteX4" fmla="*/ 638492 w 1615089"/>
              <a:gd name="connsiteY4" fmla="*/ 1540178 h 1615131"/>
              <a:gd name="connsiteX5" fmla="*/ 602385 w 1615089"/>
              <a:gd name="connsiteY5" fmla="*/ 1615131 h 1615131"/>
              <a:gd name="connsiteX6" fmla="*/ 578237 w 1615089"/>
              <a:gd name="connsiteY6" fmla="*/ 1608922 h 1615131"/>
              <a:gd name="connsiteX7" fmla="*/ 0 w 1615089"/>
              <a:gd name="connsiteY7" fmla="*/ 822960 h 1615131"/>
              <a:gd name="connsiteX8" fmla="*/ 822960 w 1615089"/>
              <a:gd name="connsiteY8" fmla="*/ 0 h 161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5089" h="1615131">
                <a:moveTo>
                  <a:pt x="822960" y="0"/>
                </a:moveTo>
                <a:cubicBezTo>
                  <a:pt x="1192248" y="0"/>
                  <a:pt x="1504725" y="243236"/>
                  <a:pt x="1608922" y="578237"/>
                </a:cubicBezTo>
                <a:lnTo>
                  <a:pt x="1615089" y="602222"/>
                </a:lnTo>
                <a:lnTo>
                  <a:pt x="1540532" y="638138"/>
                </a:lnTo>
                <a:cubicBezTo>
                  <a:pt x="1159613" y="845066"/>
                  <a:pt x="845420" y="1159259"/>
                  <a:pt x="638492" y="1540178"/>
                </a:cubicBezTo>
                <a:lnTo>
                  <a:pt x="602385" y="1615131"/>
                </a:lnTo>
                <a:lnTo>
                  <a:pt x="578237" y="1608922"/>
                </a:lnTo>
                <a:cubicBezTo>
                  <a:pt x="243236" y="1504725"/>
                  <a:pt x="0" y="119224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FCB37E39-B39B-44CF-87D1-E6A18A79EEE7}"/>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5" name="TextBox 94">
            <a:extLst>
              <a:ext uri="{FF2B5EF4-FFF2-40B4-BE49-F238E27FC236}">
                <a16:creationId xmlns:a16="http://schemas.microsoft.com/office/drawing/2014/main" id="{F6741B14-E3B4-4CEF-A652-4747F29230F9}"/>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107" name="TextBox 106">
            <a:extLst>
              <a:ext uri="{FF2B5EF4-FFF2-40B4-BE49-F238E27FC236}">
                <a16:creationId xmlns:a16="http://schemas.microsoft.com/office/drawing/2014/main" id="{DE4B389A-53FA-4060-829F-71209B1838C7}"/>
              </a:ext>
            </a:extLst>
          </p:cNvPr>
          <p:cNvSpPr txBox="1"/>
          <p:nvPr/>
        </p:nvSpPr>
        <p:spPr>
          <a:xfrm>
            <a:off x="7581012" y="859579"/>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8" name="TextBox 107">
            <a:extLst>
              <a:ext uri="{FF2B5EF4-FFF2-40B4-BE49-F238E27FC236}">
                <a16:creationId xmlns:a16="http://schemas.microsoft.com/office/drawing/2014/main" id="{A61AB4E8-714C-4B94-ABD9-D1979B63E37A}"/>
              </a:ext>
            </a:extLst>
          </p:cNvPr>
          <p:cNvSpPr txBox="1"/>
          <p:nvPr/>
        </p:nvSpPr>
        <p:spPr>
          <a:xfrm>
            <a:off x="9244584" y="1536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9" name="TextBox 108">
            <a:extLst>
              <a:ext uri="{FF2B5EF4-FFF2-40B4-BE49-F238E27FC236}">
                <a16:creationId xmlns:a16="http://schemas.microsoft.com/office/drawing/2014/main" id="{F848455C-742E-4061-83B0-A7314E8DDBA4}"/>
              </a:ext>
            </a:extLst>
          </p:cNvPr>
          <p:cNvSpPr txBox="1"/>
          <p:nvPr/>
        </p:nvSpPr>
        <p:spPr>
          <a:xfrm>
            <a:off x="9917110"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0" name="TextBox 109">
            <a:extLst>
              <a:ext uri="{FF2B5EF4-FFF2-40B4-BE49-F238E27FC236}">
                <a16:creationId xmlns:a16="http://schemas.microsoft.com/office/drawing/2014/main" id="{B4559442-157A-49F7-9C2B-80BC476BB556}"/>
              </a:ext>
            </a:extLst>
          </p:cNvPr>
          <p:cNvSpPr txBox="1"/>
          <p:nvPr/>
        </p:nvSpPr>
        <p:spPr>
          <a:xfrm>
            <a:off x="9189720" y="4965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1" name="TextBox 110">
            <a:extLst>
              <a:ext uri="{FF2B5EF4-FFF2-40B4-BE49-F238E27FC236}">
                <a16:creationId xmlns:a16="http://schemas.microsoft.com/office/drawing/2014/main" id="{D7839D9B-30CB-4EFC-9FDD-84C3D6BCE13D}"/>
              </a:ext>
            </a:extLst>
          </p:cNvPr>
          <p:cNvSpPr txBox="1"/>
          <p:nvPr/>
        </p:nvSpPr>
        <p:spPr>
          <a:xfrm>
            <a:off x="5808473" y="150992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2" name="TextBox 111">
            <a:extLst>
              <a:ext uri="{FF2B5EF4-FFF2-40B4-BE49-F238E27FC236}">
                <a16:creationId xmlns:a16="http://schemas.microsoft.com/office/drawing/2014/main" id="{70AD5AD9-AE2B-48D3-B07A-56AC60F2227B}"/>
              </a:ext>
            </a:extLst>
          </p:cNvPr>
          <p:cNvSpPr txBox="1"/>
          <p:nvPr/>
        </p:nvSpPr>
        <p:spPr>
          <a:xfrm>
            <a:off x="5154564"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3" name="TextBox 112">
            <a:extLst>
              <a:ext uri="{FF2B5EF4-FFF2-40B4-BE49-F238E27FC236}">
                <a16:creationId xmlns:a16="http://schemas.microsoft.com/office/drawing/2014/main" id="{A909BEFE-A5DE-413C-8168-76772A7E492C}"/>
              </a:ext>
            </a:extLst>
          </p:cNvPr>
          <p:cNvSpPr txBox="1"/>
          <p:nvPr/>
        </p:nvSpPr>
        <p:spPr>
          <a:xfrm>
            <a:off x="5836580" y="4966204"/>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4" name="TextBox 113">
            <a:extLst>
              <a:ext uri="{FF2B5EF4-FFF2-40B4-BE49-F238E27FC236}">
                <a16:creationId xmlns:a16="http://schemas.microsoft.com/office/drawing/2014/main" id="{7DE87F34-4293-4043-B951-C16D7D08AD40}"/>
              </a:ext>
            </a:extLst>
          </p:cNvPr>
          <p:cNvSpPr txBox="1"/>
          <p:nvPr/>
        </p:nvSpPr>
        <p:spPr>
          <a:xfrm>
            <a:off x="7587352" y="5597803"/>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6" name="Text Box 10">
            <a:extLst>
              <a:ext uri="{FF2B5EF4-FFF2-40B4-BE49-F238E27FC236}">
                <a16:creationId xmlns:a16="http://schemas.microsoft.com/office/drawing/2014/main" id="{7A7E9E33-563F-4D5D-B8AB-BFE8FA2C223C}"/>
              </a:ext>
            </a:extLst>
          </p:cNvPr>
          <p:cNvSpPr txBox="1">
            <a:spLocks noChangeArrowheads="1"/>
          </p:cNvSpPr>
          <p:nvPr/>
        </p:nvSpPr>
        <p:spPr bwMode="auto">
          <a:xfrm>
            <a:off x="9008757" y="2226679"/>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02</a:t>
            </a:r>
          </a:p>
        </p:txBody>
      </p:sp>
      <p:sp>
        <p:nvSpPr>
          <p:cNvPr id="117" name="Text Box 10">
            <a:extLst>
              <a:ext uri="{FF2B5EF4-FFF2-40B4-BE49-F238E27FC236}">
                <a16:creationId xmlns:a16="http://schemas.microsoft.com/office/drawing/2014/main" id="{1BA04D99-4822-4747-BCA7-F10DD9C4526D}"/>
              </a:ext>
            </a:extLst>
          </p:cNvPr>
          <p:cNvSpPr txBox="1">
            <a:spLocks noChangeArrowheads="1"/>
          </p:cNvSpPr>
          <p:nvPr/>
        </p:nvSpPr>
        <p:spPr bwMode="auto">
          <a:xfrm>
            <a:off x="7821016" y="1711083"/>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01</a:t>
            </a:r>
          </a:p>
        </p:txBody>
      </p:sp>
      <p:sp>
        <p:nvSpPr>
          <p:cNvPr id="118" name="Text Box 10">
            <a:extLst>
              <a:ext uri="{FF2B5EF4-FFF2-40B4-BE49-F238E27FC236}">
                <a16:creationId xmlns:a16="http://schemas.microsoft.com/office/drawing/2014/main" id="{45452AB7-F0B3-4EE8-AF5D-EA3BF0B6CF3F}"/>
              </a:ext>
            </a:extLst>
          </p:cNvPr>
          <p:cNvSpPr txBox="1">
            <a:spLocks noChangeArrowheads="1"/>
          </p:cNvSpPr>
          <p:nvPr/>
        </p:nvSpPr>
        <p:spPr bwMode="auto">
          <a:xfrm>
            <a:off x="9525955" y="3458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03</a:t>
            </a:r>
          </a:p>
        </p:txBody>
      </p:sp>
      <p:sp>
        <p:nvSpPr>
          <p:cNvPr id="119" name="Text Box 10">
            <a:extLst>
              <a:ext uri="{FF2B5EF4-FFF2-40B4-BE49-F238E27FC236}">
                <a16:creationId xmlns:a16="http://schemas.microsoft.com/office/drawing/2014/main" id="{0ACB088E-6DB0-4D24-B913-534492B0AF6D}"/>
              </a:ext>
            </a:extLst>
          </p:cNvPr>
          <p:cNvSpPr txBox="1">
            <a:spLocks noChangeArrowheads="1"/>
          </p:cNvSpPr>
          <p:nvPr/>
        </p:nvSpPr>
        <p:spPr bwMode="auto">
          <a:xfrm>
            <a:off x="9011737" y="4666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04</a:t>
            </a:r>
          </a:p>
        </p:txBody>
      </p:sp>
      <p:sp>
        <p:nvSpPr>
          <p:cNvPr id="120" name="Text Box 10">
            <a:extLst>
              <a:ext uri="{FF2B5EF4-FFF2-40B4-BE49-F238E27FC236}">
                <a16:creationId xmlns:a16="http://schemas.microsoft.com/office/drawing/2014/main" id="{C49276F8-777C-40BE-A99E-07CB2FD572DF}"/>
              </a:ext>
            </a:extLst>
          </p:cNvPr>
          <p:cNvSpPr txBox="1">
            <a:spLocks noChangeArrowheads="1"/>
          </p:cNvSpPr>
          <p:nvPr/>
        </p:nvSpPr>
        <p:spPr bwMode="auto">
          <a:xfrm>
            <a:off x="7799777" y="5145405"/>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05</a:t>
            </a:r>
          </a:p>
        </p:txBody>
      </p:sp>
      <p:sp>
        <p:nvSpPr>
          <p:cNvPr id="121" name="Text Box 10">
            <a:extLst>
              <a:ext uri="{FF2B5EF4-FFF2-40B4-BE49-F238E27FC236}">
                <a16:creationId xmlns:a16="http://schemas.microsoft.com/office/drawing/2014/main" id="{6F3C4CA4-F6F2-4B89-9711-86EC220D4081}"/>
              </a:ext>
            </a:extLst>
          </p:cNvPr>
          <p:cNvSpPr txBox="1">
            <a:spLocks noChangeArrowheads="1"/>
          </p:cNvSpPr>
          <p:nvPr/>
        </p:nvSpPr>
        <p:spPr bwMode="auto">
          <a:xfrm>
            <a:off x="6566903" y="4649928"/>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06</a:t>
            </a:r>
          </a:p>
        </p:txBody>
      </p:sp>
      <p:sp>
        <p:nvSpPr>
          <p:cNvPr id="122" name="Text Box 10">
            <a:extLst>
              <a:ext uri="{FF2B5EF4-FFF2-40B4-BE49-F238E27FC236}">
                <a16:creationId xmlns:a16="http://schemas.microsoft.com/office/drawing/2014/main" id="{80C9E910-CE61-4D3E-B2F3-82929BC1F1D1}"/>
              </a:ext>
            </a:extLst>
          </p:cNvPr>
          <p:cNvSpPr txBox="1">
            <a:spLocks noChangeArrowheads="1"/>
          </p:cNvSpPr>
          <p:nvPr/>
        </p:nvSpPr>
        <p:spPr bwMode="auto">
          <a:xfrm>
            <a:off x="6058362" y="3463937"/>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07</a:t>
            </a:r>
          </a:p>
        </p:txBody>
      </p:sp>
      <p:sp>
        <p:nvSpPr>
          <p:cNvPr id="123" name="Text Box 10">
            <a:extLst>
              <a:ext uri="{FF2B5EF4-FFF2-40B4-BE49-F238E27FC236}">
                <a16:creationId xmlns:a16="http://schemas.microsoft.com/office/drawing/2014/main" id="{4DC33C99-4A99-4EAB-979F-59F0CEA9AD2E}"/>
              </a:ext>
            </a:extLst>
          </p:cNvPr>
          <p:cNvSpPr txBox="1">
            <a:spLocks noChangeArrowheads="1"/>
          </p:cNvSpPr>
          <p:nvPr/>
        </p:nvSpPr>
        <p:spPr bwMode="auto">
          <a:xfrm>
            <a:off x="6566379" y="2228102"/>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08</a:t>
            </a:r>
          </a:p>
        </p:txBody>
      </p:sp>
      <p:sp>
        <p:nvSpPr>
          <p:cNvPr id="106" name="Oval 105">
            <a:extLst>
              <a:ext uri="{FF2B5EF4-FFF2-40B4-BE49-F238E27FC236}">
                <a16:creationId xmlns:a16="http://schemas.microsoft.com/office/drawing/2014/main" id="{14A024B5-5773-4D11-A743-E1516AB30E88}"/>
              </a:ext>
            </a:extLst>
          </p:cNvPr>
          <p:cNvSpPr>
            <a:spLocks noChangeAspect="1"/>
          </p:cNvSpPr>
          <p:nvPr/>
        </p:nvSpPr>
        <p:spPr>
          <a:xfrm>
            <a:off x="7088517" y="2658904"/>
            <a:ext cx="1920240" cy="192024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TextBox 123">
            <a:extLst>
              <a:ext uri="{FF2B5EF4-FFF2-40B4-BE49-F238E27FC236}">
                <a16:creationId xmlns:a16="http://schemas.microsoft.com/office/drawing/2014/main" id="{87BF9A5E-EE4C-4C30-8CC7-8BB94FBB10D3}"/>
              </a:ext>
            </a:extLst>
          </p:cNvPr>
          <p:cNvSpPr txBox="1"/>
          <p:nvPr/>
        </p:nvSpPr>
        <p:spPr>
          <a:xfrm>
            <a:off x="7217458" y="3349593"/>
            <a:ext cx="1673655" cy="1021818"/>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LOREM IPSUM DOLOR</a:t>
            </a: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a:t>
            </a:r>
          </a:p>
        </p:txBody>
      </p:sp>
      <p:sp>
        <p:nvSpPr>
          <p:cNvPr id="125" name="Freeform 101">
            <a:extLst>
              <a:ext uri="{FF2B5EF4-FFF2-40B4-BE49-F238E27FC236}">
                <a16:creationId xmlns:a16="http://schemas.microsoft.com/office/drawing/2014/main" id="{5869FFB1-9B34-4A7B-9144-C8EDB1BFF066}"/>
              </a:ext>
            </a:extLst>
          </p:cNvPr>
          <p:cNvSpPr>
            <a:spLocks noChangeAspect="1" noEditPoints="1"/>
          </p:cNvSpPr>
          <p:nvPr/>
        </p:nvSpPr>
        <p:spPr bwMode="auto">
          <a:xfrm>
            <a:off x="7731143" y="2825210"/>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221582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wipe(left)">
                                      <p:cBhvr>
                                        <p:cTn id="7" dur="1000"/>
                                        <p:tgtEl>
                                          <p:spTgt spid="9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95"/>
                                        </p:tgtEl>
                                        <p:attrNameLst>
                                          <p:attrName>style.visibility</p:attrName>
                                        </p:attrNameLst>
                                      </p:cBhvr>
                                      <p:to>
                                        <p:strVal val="visible"/>
                                      </p:to>
                                    </p:set>
                                    <p:animEffect transition="in" filter="wipe(up)">
                                      <p:cBhvr>
                                        <p:cTn id="11" dur="2000"/>
                                        <p:tgtEl>
                                          <p:spTgt spid="95"/>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06"/>
                                        </p:tgtEl>
                                        <p:attrNameLst>
                                          <p:attrName>style.visibility</p:attrName>
                                        </p:attrNameLst>
                                      </p:cBhvr>
                                      <p:to>
                                        <p:strVal val="visible"/>
                                      </p:to>
                                    </p:set>
                                    <p:anim calcmode="lin" valueType="num">
                                      <p:cBhvr>
                                        <p:cTn id="15" dur="500" fill="hold"/>
                                        <p:tgtEl>
                                          <p:spTgt spid="106"/>
                                        </p:tgtEl>
                                        <p:attrNameLst>
                                          <p:attrName>ppt_w</p:attrName>
                                        </p:attrNameLst>
                                      </p:cBhvr>
                                      <p:tavLst>
                                        <p:tav tm="0">
                                          <p:val>
                                            <p:fltVal val="0"/>
                                          </p:val>
                                        </p:tav>
                                        <p:tav tm="100000">
                                          <p:val>
                                            <p:strVal val="#ppt_w"/>
                                          </p:val>
                                        </p:tav>
                                      </p:tavLst>
                                    </p:anim>
                                    <p:anim calcmode="lin" valueType="num">
                                      <p:cBhvr>
                                        <p:cTn id="16" dur="500" fill="hold"/>
                                        <p:tgtEl>
                                          <p:spTgt spid="106"/>
                                        </p:tgtEl>
                                        <p:attrNameLst>
                                          <p:attrName>ppt_h</p:attrName>
                                        </p:attrNameLst>
                                      </p:cBhvr>
                                      <p:tavLst>
                                        <p:tav tm="0">
                                          <p:val>
                                            <p:fltVal val="0"/>
                                          </p:val>
                                        </p:tav>
                                        <p:tav tm="100000">
                                          <p:val>
                                            <p:strVal val="#ppt_h"/>
                                          </p:val>
                                        </p:tav>
                                      </p:tavLst>
                                    </p:anim>
                                    <p:animEffect transition="in" filter="fade">
                                      <p:cBhvr>
                                        <p:cTn id="17" dur="500"/>
                                        <p:tgtEl>
                                          <p:spTgt spid="106"/>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25"/>
                                        </p:tgtEl>
                                        <p:attrNameLst>
                                          <p:attrName>style.visibility</p:attrName>
                                        </p:attrNameLst>
                                      </p:cBhvr>
                                      <p:to>
                                        <p:strVal val="visible"/>
                                      </p:to>
                                    </p:set>
                                    <p:anim calcmode="lin" valueType="num">
                                      <p:cBhvr>
                                        <p:cTn id="20" dur="500" fill="hold"/>
                                        <p:tgtEl>
                                          <p:spTgt spid="125"/>
                                        </p:tgtEl>
                                        <p:attrNameLst>
                                          <p:attrName>ppt_w</p:attrName>
                                        </p:attrNameLst>
                                      </p:cBhvr>
                                      <p:tavLst>
                                        <p:tav tm="0">
                                          <p:val>
                                            <p:fltVal val="0"/>
                                          </p:val>
                                        </p:tav>
                                        <p:tav tm="100000">
                                          <p:val>
                                            <p:strVal val="#ppt_w"/>
                                          </p:val>
                                        </p:tav>
                                      </p:tavLst>
                                    </p:anim>
                                    <p:anim calcmode="lin" valueType="num">
                                      <p:cBhvr>
                                        <p:cTn id="21" dur="500" fill="hold"/>
                                        <p:tgtEl>
                                          <p:spTgt spid="125"/>
                                        </p:tgtEl>
                                        <p:attrNameLst>
                                          <p:attrName>ppt_h</p:attrName>
                                        </p:attrNameLst>
                                      </p:cBhvr>
                                      <p:tavLst>
                                        <p:tav tm="0">
                                          <p:val>
                                            <p:fltVal val="0"/>
                                          </p:val>
                                        </p:tav>
                                        <p:tav tm="100000">
                                          <p:val>
                                            <p:strVal val="#ppt_h"/>
                                          </p:val>
                                        </p:tav>
                                      </p:tavLst>
                                    </p:anim>
                                    <p:animEffect transition="in" filter="fade">
                                      <p:cBhvr>
                                        <p:cTn id="22" dur="500"/>
                                        <p:tgtEl>
                                          <p:spTgt spid="125"/>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4"/>
                                        </p:tgtEl>
                                        <p:attrNameLst>
                                          <p:attrName>style.visibility</p:attrName>
                                        </p:attrNameLst>
                                      </p:cBhvr>
                                      <p:to>
                                        <p:strVal val="visible"/>
                                      </p:to>
                                    </p:set>
                                    <p:anim calcmode="lin" valueType="num">
                                      <p:cBhvr>
                                        <p:cTn id="25" dur="500" fill="hold"/>
                                        <p:tgtEl>
                                          <p:spTgt spid="124"/>
                                        </p:tgtEl>
                                        <p:attrNameLst>
                                          <p:attrName>ppt_w</p:attrName>
                                        </p:attrNameLst>
                                      </p:cBhvr>
                                      <p:tavLst>
                                        <p:tav tm="0">
                                          <p:val>
                                            <p:fltVal val="0"/>
                                          </p:val>
                                        </p:tav>
                                        <p:tav tm="100000">
                                          <p:val>
                                            <p:strVal val="#ppt_w"/>
                                          </p:val>
                                        </p:tav>
                                      </p:tavLst>
                                    </p:anim>
                                    <p:anim calcmode="lin" valueType="num">
                                      <p:cBhvr>
                                        <p:cTn id="26" dur="500" fill="hold"/>
                                        <p:tgtEl>
                                          <p:spTgt spid="124"/>
                                        </p:tgtEl>
                                        <p:attrNameLst>
                                          <p:attrName>ppt_h</p:attrName>
                                        </p:attrNameLst>
                                      </p:cBhvr>
                                      <p:tavLst>
                                        <p:tav tm="0">
                                          <p:val>
                                            <p:fltVal val="0"/>
                                          </p:val>
                                        </p:tav>
                                        <p:tav tm="100000">
                                          <p:val>
                                            <p:strVal val="#ppt_h"/>
                                          </p:val>
                                        </p:tav>
                                      </p:tavLst>
                                    </p:anim>
                                    <p:animEffect transition="in" filter="fade">
                                      <p:cBhvr>
                                        <p:cTn id="27" dur="500"/>
                                        <p:tgtEl>
                                          <p:spTgt spid="124"/>
                                        </p:tgtEl>
                                      </p:cBhvr>
                                    </p:animEffect>
                                  </p:childTnLst>
                                </p:cTn>
                              </p:par>
                            </p:childTnLst>
                          </p:cTn>
                        </p:par>
                        <p:par>
                          <p:cTn id="28" fill="hold">
                            <p:stCondLst>
                              <p:cond delay="3500"/>
                            </p:stCondLst>
                            <p:childTnLst>
                              <p:par>
                                <p:cTn id="29" presetID="47" presetClass="entr" presetSubtype="0" fill="hold" grpId="0" nodeType="afterEffect">
                                  <p:stCondLst>
                                    <p:cond delay="0"/>
                                  </p:stCondLst>
                                  <p:childTnLst>
                                    <p:set>
                                      <p:cBhvr>
                                        <p:cTn id="30" dur="1" fill="hold">
                                          <p:stCondLst>
                                            <p:cond delay="0"/>
                                          </p:stCondLst>
                                        </p:cTn>
                                        <p:tgtEl>
                                          <p:spTgt spid="78"/>
                                        </p:tgtEl>
                                        <p:attrNameLst>
                                          <p:attrName>style.visibility</p:attrName>
                                        </p:attrNameLst>
                                      </p:cBhvr>
                                      <p:to>
                                        <p:strVal val="visible"/>
                                      </p:to>
                                    </p:set>
                                    <p:animEffect transition="in" filter="fade">
                                      <p:cBhvr>
                                        <p:cTn id="31" dur="1000"/>
                                        <p:tgtEl>
                                          <p:spTgt spid="78"/>
                                        </p:tgtEl>
                                      </p:cBhvr>
                                    </p:animEffect>
                                    <p:anim calcmode="lin" valueType="num">
                                      <p:cBhvr>
                                        <p:cTn id="32" dur="1000" fill="hold"/>
                                        <p:tgtEl>
                                          <p:spTgt spid="78"/>
                                        </p:tgtEl>
                                        <p:attrNameLst>
                                          <p:attrName>ppt_x</p:attrName>
                                        </p:attrNameLst>
                                      </p:cBhvr>
                                      <p:tavLst>
                                        <p:tav tm="0">
                                          <p:val>
                                            <p:strVal val="#ppt_x"/>
                                          </p:val>
                                        </p:tav>
                                        <p:tav tm="100000">
                                          <p:val>
                                            <p:strVal val="#ppt_x"/>
                                          </p:val>
                                        </p:tav>
                                      </p:tavLst>
                                    </p:anim>
                                    <p:anim calcmode="lin" valueType="num">
                                      <p:cBhvr>
                                        <p:cTn id="33" dur="1000" fill="hold"/>
                                        <p:tgtEl>
                                          <p:spTgt spid="78"/>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17"/>
                                        </p:tgtEl>
                                        <p:attrNameLst>
                                          <p:attrName>style.visibility</p:attrName>
                                        </p:attrNameLst>
                                      </p:cBhvr>
                                      <p:to>
                                        <p:strVal val="visible"/>
                                      </p:to>
                                    </p:set>
                                    <p:animEffect transition="in" filter="fade">
                                      <p:cBhvr>
                                        <p:cTn id="36" dur="1000"/>
                                        <p:tgtEl>
                                          <p:spTgt spid="117"/>
                                        </p:tgtEl>
                                      </p:cBhvr>
                                    </p:animEffect>
                                    <p:anim calcmode="lin" valueType="num">
                                      <p:cBhvr>
                                        <p:cTn id="37" dur="1000" fill="hold"/>
                                        <p:tgtEl>
                                          <p:spTgt spid="117"/>
                                        </p:tgtEl>
                                        <p:attrNameLst>
                                          <p:attrName>ppt_x</p:attrName>
                                        </p:attrNameLst>
                                      </p:cBhvr>
                                      <p:tavLst>
                                        <p:tav tm="0">
                                          <p:val>
                                            <p:strVal val="#ppt_x"/>
                                          </p:val>
                                        </p:tav>
                                        <p:tav tm="100000">
                                          <p:val>
                                            <p:strVal val="#ppt_x"/>
                                          </p:val>
                                        </p:tav>
                                      </p:tavLst>
                                    </p:anim>
                                    <p:anim calcmode="lin" valueType="num">
                                      <p:cBhvr>
                                        <p:cTn id="38" dur="1000" fill="hold"/>
                                        <p:tgtEl>
                                          <p:spTgt spid="117"/>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fade">
                                      <p:cBhvr>
                                        <p:cTn id="41" dur="1000"/>
                                        <p:tgtEl>
                                          <p:spTgt spid="20"/>
                                        </p:tgtEl>
                                      </p:cBhvr>
                                    </p:animEffect>
                                    <p:anim calcmode="lin" valueType="num">
                                      <p:cBhvr>
                                        <p:cTn id="42" dur="1000" fill="hold"/>
                                        <p:tgtEl>
                                          <p:spTgt spid="20"/>
                                        </p:tgtEl>
                                        <p:attrNameLst>
                                          <p:attrName>ppt_x</p:attrName>
                                        </p:attrNameLst>
                                      </p:cBhvr>
                                      <p:tavLst>
                                        <p:tav tm="0">
                                          <p:val>
                                            <p:strVal val="#ppt_x"/>
                                          </p:val>
                                        </p:tav>
                                        <p:tav tm="100000">
                                          <p:val>
                                            <p:strVal val="#ppt_x"/>
                                          </p:val>
                                        </p:tav>
                                      </p:tavLst>
                                    </p:anim>
                                    <p:anim calcmode="lin" valueType="num">
                                      <p:cBhvr>
                                        <p:cTn id="43" dur="1000" fill="hold"/>
                                        <p:tgtEl>
                                          <p:spTgt spid="20"/>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07"/>
                                        </p:tgtEl>
                                        <p:attrNameLst>
                                          <p:attrName>style.visibility</p:attrName>
                                        </p:attrNameLst>
                                      </p:cBhvr>
                                      <p:to>
                                        <p:strVal val="visible"/>
                                      </p:to>
                                    </p:set>
                                    <p:animEffect transition="in" filter="fade">
                                      <p:cBhvr>
                                        <p:cTn id="46" dur="1000"/>
                                        <p:tgtEl>
                                          <p:spTgt spid="107"/>
                                        </p:tgtEl>
                                      </p:cBhvr>
                                    </p:animEffect>
                                    <p:anim calcmode="lin" valueType="num">
                                      <p:cBhvr>
                                        <p:cTn id="47" dur="1000" fill="hold"/>
                                        <p:tgtEl>
                                          <p:spTgt spid="107"/>
                                        </p:tgtEl>
                                        <p:attrNameLst>
                                          <p:attrName>ppt_x</p:attrName>
                                        </p:attrNameLst>
                                      </p:cBhvr>
                                      <p:tavLst>
                                        <p:tav tm="0">
                                          <p:val>
                                            <p:strVal val="#ppt_x"/>
                                          </p:val>
                                        </p:tav>
                                        <p:tav tm="100000">
                                          <p:val>
                                            <p:strVal val="#ppt_x"/>
                                          </p:val>
                                        </p:tav>
                                      </p:tavLst>
                                    </p:anim>
                                    <p:anim calcmode="lin" valueType="num">
                                      <p:cBhvr>
                                        <p:cTn id="48" dur="1000" fill="hold"/>
                                        <p:tgtEl>
                                          <p:spTgt spid="107"/>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47" presetClass="entr" presetSubtype="0" fill="hold" grpId="0" nodeType="afterEffect">
                                  <p:stCondLst>
                                    <p:cond delay="0"/>
                                  </p:stCondLst>
                                  <p:childTnLst>
                                    <p:set>
                                      <p:cBhvr>
                                        <p:cTn id="51" dur="1" fill="hold">
                                          <p:stCondLst>
                                            <p:cond delay="0"/>
                                          </p:stCondLst>
                                        </p:cTn>
                                        <p:tgtEl>
                                          <p:spTgt spid="79"/>
                                        </p:tgtEl>
                                        <p:attrNameLst>
                                          <p:attrName>style.visibility</p:attrName>
                                        </p:attrNameLst>
                                      </p:cBhvr>
                                      <p:to>
                                        <p:strVal val="visible"/>
                                      </p:to>
                                    </p:set>
                                    <p:animEffect transition="in" filter="fade">
                                      <p:cBhvr>
                                        <p:cTn id="52" dur="1000"/>
                                        <p:tgtEl>
                                          <p:spTgt spid="79"/>
                                        </p:tgtEl>
                                      </p:cBhvr>
                                    </p:animEffect>
                                    <p:anim calcmode="lin" valueType="num">
                                      <p:cBhvr>
                                        <p:cTn id="53" dur="1000" fill="hold"/>
                                        <p:tgtEl>
                                          <p:spTgt spid="79"/>
                                        </p:tgtEl>
                                        <p:attrNameLst>
                                          <p:attrName>ppt_x</p:attrName>
                                        </p:attrNameLst>
                                      </p:cBhvr>
                                      <p:tavLst>
                                        <p:tav tm="0">
                                          <p:val>
                                            <p:strVal val="#ppt_x"/>
                                          </p:val>
                                        </p:tav>
                                        <p:tav tm="100000">
                                          <p:val>
                                            <p:strVal val="#ppt_x"/>
                                          </p:val>
                                        </p:tav>
                                      </p:tavLst>
                                    </p:anim>
                                    <p:anim calcmode="lin" valueType="num">
                                      <p:cBhvr>
                                        <p:cTn id="54" dur="1000" fill="hold"/>
                                        <p:tgtEl>
                                          <p:spTgt spid="79"/>
                                        </p:tgtEl>
                                        <p:attrNameLst>
                                          <p:attrName>ppt_y</p:attrName>
                                        </p:attrNameLst>
                                      </p:cBhvr>
                                      <p:tavLst>
                                        <p:tav tm="0">
                                          <p:val>
                                            <p:strVal val="#ppt_y-.1"/>
                                          </p:val>
                                        </p:tav>
                                        <p:tav tm="100000">
                                          <p:val>
                                            <p:strVal val="#ppt_y"/>
                                          </p:val>
                                        </p:tav>
                                      </p:tavLst>
                                    </p:anim>
                                  </p:childTnLst>
                                </p:cTn>
                              </p:par>
                              <p:par>
                                <p:cTn id="55" presetID="47" presetClass="entr" presetSubtype="0" fill="hold" grpId="0" nodeType="withEffect">
                                  <p:stCondLst>
                                    <p:cond delay="0"/>
                                  </p:stCondLst>
                                  <p:childTnLst>
                                    <p:set>
                                      <p:cBhvr>
                                        <p:cTn id="56" dur="1" fill="hold">
                                          <p:stCondLst>
                                            <p:cond delay="0"/>
                                          </p:stCondLst>
                                        </p:cTn>
                                        <p:tgtEl>
                                          <p:spTgt spid="116"/>
                                        </p:tgtEl>
                                        <p:attrNameLst>
                                          <p:attrName>style.visibility</p:attrName>
                                        </p:attrNameLst>
                                      </p:cBhvr>
                                      <p:to>
                                        <p:strVal val="visible"/>
                                      </p:to>
                                    </p:set>
                                    <p:animEffect transition="in" filter="fade">
                                      <p:cBhvr>
                                        <p:cTn id="57" dur="1000"/>
                                        <p:tgtEl>
                                          <p:spTgt spid="116"/>
                                        </p:tgtEl>
                                      </p:cBhvr>
                                    </p:animEffect>
                                    <p:anim calcmode="lin" valueType="num">
                                      <p:cBhvr>
                                        <p:cTn id="58" dur="1000" fill="hold"/>
                                        <p:tgtEl>
                                          <p:spTgt spid="116"/>
                                        </p:tgtEl>
                                        <p:attrNameLst>
                                          <p:attrName>ppt_x</p:attrName>
                                        </p:attrNameLst>
                                      </p:cBhvr>
                                      <p:tavLst>
                                        <p:tav tm="0">
                                          <p:val>
                                            <p:strVal val="#ppt_x"/>
                                          </p:val>
                                        </p:tav>
                                        <p:tav tm="100000">
                                          <p:val>
                                            <p:strVal val="#ppt_x"/>
                                          </p:val>
                                        </p:tav>
                                      </p:tavLst>
                                    </p:anim>
                                    <p:anim calcmode="lin" valueType="num">
                                      <p:cBhvr>
                                        <p:cTn id="59" dur="1000" fill="hold"/>
                                        <p:tgtEl>
                                          <p:spTgt spid="116"/>
                                        </p:tgtEl>
                                        <p:attrNameLst>
                                          <p:attrName>ppt_y</p:attrName>
                                        </p:attrNameLst>
                                      </p:cBhvr>
                                      <p:tavLst>
                                        <p:tav tm="0">
                                          <p:val>
                                            <p:strVal val="#ppt_y-.1"/>
                                          </p:val>
                                        </p:tav>
                                        <p:tav tm="100000">
                                          <p:val>
                                            <p:strVal val="#ppt_y"/>
                                          </p:val>
                                        </p:tav>
                                      </p:tavLst>
                                    </p:anim>
                                  </p:childTnLst>
                                </p:cTn>
                              </p:par>
                              <p:par>
                                <p:cTn id="60" presetID="47" presetClass="entr" presetSubtype="0" fill="hold" grpId="0" nodeType="withEffect">
                                  <p:stCondLst>
                                    <p:cond delay="0"/>
                                  </p:stCondLst>
                                  <p:childTnLst>
                                    <p:set>
                                      <p:cBhvr>
                                        <p:cTn id="61" dur="1" fill="hold">
                                          <p:stCondLst>
                                            <p:cond delay="0"/>
                                          </p:stCondLst>
                                        </p:cTn>
                                        <p:tgtEl>
                                          <p:spTgt spid="22"/>
                                        </p:tgtEl>
                                        <p:attrNameLst>
                                          <p:attrName>style.visibility</p:attrName>
                                        </p:attrNameLst>
                                      </p:cBhvr>
                                      <p:to>
                                        <p:strVal val="visible"/>
                                      </p:to>
                                    </p:set>
                                    <p:animEffect transition="in" filter="fade">
                                      <p:cBhvr>
                                        <p:cTn id="62" dur="1000"/>
                                        <p:tgtEl>
                                          <p:spTgt spid="22"/>
                                        </p:tgtEl>
                                      </p:cBhvr>
                                    </p:animEffect>
                                    <p:anim calcmode="lin" valueType="num">
                                      <p:cBhvr>
                                        <p:cTn id="63" dur="1000" fill="hold"/>
                                        <p:tgtEl>
                                          <p:spTgt spid="22"/>
                                        </p:tgtEl>
                                        <p:attrNameLst>
                                          <p:attrName>ppt_x</p:attrName>
                                        </p:attrNameLst>
                                      </p:cBhvr>
                                      <p:tavLst>
                                        <p:tav tm="0">
                                          <p:val>
                                            <p:strVal val="#ppt_x"/>
                                          </p:val>
                                        </p:tav>
                                        <p:tav tm="100000">
                                          <p:val>
                                            <p:strVal val="#ppt_x"/>
                                          </p:val>
                                        </p:tav>
                                      </p:tavLst>
                                    </p:anim>
                                    <p:anim calcmode="lin" valueType="num">
                                      <p:cBhvr>
                                        <p:cTn id="64" dur="1000" fill="hold"/>
                                        <p:tgtEl>
                                          <p:spTgt spid="22"/>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108"/>
                                        </p:tgtEl>
                                        <p:attrNameLst>
                                          <p:attrName>style.visibility</p:attrName>
                                        </p:attrNameLst>
                                      </p:cBhvr>
                                      <p:to>
                                        <p:strVal val="visible"/>
                                      </p:to>
                                    </p:set>
                                    <p:animEffect transition="in" filter="fade">
                                      <p:cBhvr>
                                        <p:cTn id="67" dur="1000"/>
                                        <p:tgtEl>
                                          <p:spTgt spid="108"/>
                                        </p:tgtEl>
                                      </p:cBhvr>
                                    </p:animEffect>
                                    <p:anim calcmode="lin" valueType="num">
                                      <p:cBhvr>
                                        <p:cTn id="68" dur="1000" fill="hold"/>
                                        <p:tgtEl>
                                          <p:spTgt spid="108"/>
                                        </p:tgtEl>
                                        <p:attrNameLst>
                                          <p:attrName>ppt_x</p:attrName>
                                        </p:attrNameLst>
                                      </p:cBhvr>
                                      <p:tavLst>
                                        <p:tav tm="0">
                                          <p:val>
                                            <p:strVal val="#ppt_x"/>
                                          </p:val>
                                        </p:tav>
                                        <p:tav tm="100000">
                                          <p:val>
                                            <p:strVal val="#ppt_x"/>
                                          </p:val>
                                        </p:tav>
                                      </p:tavLst>
                                    </p:anim>
                                    <p:anim calcmode="lin" valueType="num">
                                      <p:cBhvr>
                                        <p:cTn id="69" dur="1000" fill="hold"/>
                                        <p:tgtEl>
                                          <p:spTgt spid="108"/>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42" presetClass="entr" presetSubtype="0" fill="hold" grpId="0" nodeType="afterEffect">
                                  <p:stCondLst>
                                    <p:cond delay="0"/>
                                  </p:stCondLst>
                                  <p:childTnLst>
                                    <p:set>
                                      <p:cBhvr>
                                        <p:cTn id="72" dur="1" fill="hold">
                                          <p:stCondLst>
                                            <p:cond delay="0"/>
                                          </p:stCondLst>
                                        </p:cTn>
                                        <p:tgtEl>
                                          <p:spTgt spid="80"/>
                                        </p:tgtEl>
                                        <p:attrNameLst>
                                          <p:attrName>style.visibility</p:attrName>
                                        </p:attrNameLst>
                                      </p:cBhvr>
                                      <p:to>
                                        <p:strVal val="visible"/>
                                      </p:to>
                                    </p:set>
                                    <p:animEffect transition="in" filter="fade">
                                      <p:cBhvr>
                                        <p:cTn id="73" dur="1000"/>
                                        <p:tgtEl>
                                          <p:spTgt spid="80"/>
                                        </p:tgtEl>
                                      </p:cBhvr>
                                    </p:animEffect>
                                    <p:anim calcmode="lin" valueType="num">
                                      <p:cBhvr>
                                        <p:cTn id="74" dur="1000" fill="hold"/>
                                        <p:tgtEl>
                                          <p:spTgt spid="80"/>
                                        </p:tgtEl>
                                        <p:attrNameLst>
                                          <p:attrName>ppt_x</p:attrName>
                                        </p:attrNameLst>
                                      </p:cBhvr>
                                      <p:tavLst>
                                        <p:tav tm="0">
                                          <p:val>
                                            <p:strVal val="#ppt_x"/>
                                          </p:val>
                                        </p:tav>
                                        <p:tav tm="100000">
                                          <p:val>
                                            <p:strVal val="#ppt_x"/>
                                          </p:val>
                                        </p:tav>
                                      </p:tavLst>
                                    </p:anim>
                                    <p:anim calcmode="lin" valueType="num">
                                      <p:cBhvr>
                                        <p:cTn id="75" dur="1000" fill="hold"/>
                                        <p:tgtEl>
                                          <p:spTgt spid="8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118"/>
                                        </p:tgtEl>
                                        <p:attrNameLst>
                                          <p:attrName>style.visibility</p:attrName>
                                        </p:attrNameLst>
                                      </p:cBhvr>
                                      <p:to>
                                        <p:strVal val="visible"/>
                                      </p:to>
                                    </p:set>
                                    <p:animEffect transition="in" filter="fade">
                                      <p:cBhvr>
                                        <p:cTn id="78" dur="1000"/>
                                        <p:tgtEl>
                                          <p:spTgt spid="118"/>
                                        </p:tgtEl>
                                      </p:cBhvr>
                                    </p:animEffect>
                                    <p:anim calcmode="lin" valueType="num">
                                      <p:cBhvr>
                                        <p:cTn id="79" dur="1000" fill="hold"/>
                                        <p:tgtEl>
                                          <p:spTgt spid="118"/>
                                        </p:tgtEl>
                                        <p:attrNameLst>
                                          <p:attrName>ppt_x</p:attrName>
                                        </p:attrNameLst>
                                      </p:cBhvr>
                                      <p:tavLst>
                                        <p:tav tm="0">
                                          <p:val>
                                            <p:strVal val="#ppt_x"/>
                                          </p:val>
                                        </p:tav>
                                        <p:tav tm="100000">
                                          <p:val>
                                            <p:strVal val="#ppt_x"/>
                                          </p:val>
                                        </p:tav>
                                      </p:tavLst>
                                    </p:anim>
                                    <p:anim calcmode="lin" valueType="num">
                                      <p:cBhvr>
                                        <p:cTn id="80" dur="1000" fill="hold"/>
                                        <p:tgtEl>
                                          <p:spTgt spid="118"/>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24"/>
                                        </p:tgtEl>
                                        <p:attrNameLst>
                                          <p:attrName>style.visibility</p:attrName>
                                        </p:attrNameLst>
                                      </p:cBhvr>
                                      <p:to>
                                        <p:strVal val="visible"/>
                                      </p:to>
                                    </p:set>
                                    <p:animEffect transition="in" filter="fade">
                                      <p:cBhvr>
                                        <p:cTn id="83" dur="1000"/>
                                        <p:tgtEl>
                                          <p:spTgt spid="24"/>
                                        </p:tgtEl>
                                      </p:cBhvr>
                                    </p:animEffect>
                                    <p:anim calcmode="lin" valueType="num">
                                      <p:cBhvr>
                                        <p:cTn id="84" dur="1000" fill="hold"/>
                                        <p:tgtEl>
                                          <p:spTgt spid="24"/>
                                        </p:tgtEl>
                                        <p:attrNameLst>
                                          <p:attrName>ppt_x</p:attrName>
                                        </p:attrNameLst>
                                      </p:cBhvr>
                                      <p:tavLst>
                                        <p:tav tm="0">
                                          <p:val>
                                            <p:strVal val="#ppt_x"/>
                                          </p:val>
                                        </p:tav>
                                        <p:tav tm="100000">
                                          <p:val>
                                            <p:strVal val="#ppt_x"/>
                                          </p:val>
                                        </p:tav>
                                      </p:tavLst>
                                    </p:anim>
                                    <p:anim calcmode="lin" valueType="num">
                                      <p:cBhvr>
                                        <p:cTn id="85" dur="1000" fill="hold"/>
                                        <p:tgtEl>
                                          <p:spTgt spid="24"/>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109"/>
                                        </p:tgtEl>
                                        <p:attrNameLst>
                                          <p:attrName>style.visibility</p:attrName>
                                        </p:attrNameLst>
                                      </p:cBhvr>
                                      <p:to>
                                        <p:strVal val="visible"/>
                                      </p:to>
                                    </p:set>
                                    <p:animEffect transition="in" filter="fade">
                                      <p:cBhvr>
                                        <p:cTn id="88" dur="1000"/>
                                        <p:tgtEl>
                                          <p:spTgt spid="109"/>
                                        </p:tgtEl>
                                      </p:cBhvr>
                                    </p:animEffect>
                                    <p:anim calcmode="lin" valueType="num">
                                      <p:cBhvr>
                                        <p:cTn id="89" dur="1000" fill="hold"/>
                                        <p:tgtEl>
                                          <p:spTgt spid="109"/>
                                        </p:tgtEl>
                                        <p:attrNameLst>
                                          <p:attrName>ppt_x</p:attrName>
                                        </p:attrNameLst>
                                      </p:cBhvr>
                                      <p:tavLst>
                                        <p:tav tm="0">
                                          <p:val>
                                            <p:strVal val="#ppt_x"/>
                                          </p:val>
                                        </p:tav>
                                        <p:tav tm="100000">
                                          <p:val>
                                            <p:strVal val="#ppt_x"/>
                                          </p:val>
                                        </p:tav>
                                      </p:tavLst>
                                    </p:anim>
                                    <p:anim calcmode="lin" valueType="num">
                                      <p:cBhvr>
                                        <p:cTn id="90" dur="1000" fill="hold"/>
                                        <p:tgtEl>
                                          <p:spTgt spid="109"/>
                                        </p:tgtEl>
                                        <p:attrNameLst>
                                          <p:attrName>ppt_y</p:attrName>
                                        </p:attrNameLst>
                                      </p:cBhvr>
                                      <p:tavLst>
                                        <p:tav tm="0">
                                          <p:val>
                                            <p:strVal val="#ppt_y+.1"/>
                                          </p:val>
                                        </p:tav>
                                        <p:tav tm="100000">
                                          <p:val>
                                            <p:strVal val="#ppt_y"/>
                                          </p:val>
                                        </p:tav>
                                      </p:tavLst>
                                    </p:anim>
                                  </p:childTnLst>
                                </p:cTn>
                              </p:par>
                            </p:childTnLst>
                          </p:cTn>
                        </p:par>
                        <p:par>
                          <p:cTn id="91" fill="hold">
                            <p:stCondLst>
                              <p:cond delay="6500"/>
                            </p:stCondLst>
                            <p:childTnLst>
                              <p:par>
                                <p:cTn id="92" presetID="42" presetClass="entr" presetSubtype="0" fill="hold" grpId="0" nodeType="afterEffect">
                                  <p:stCondLst>
                                    <p:cond delay="0"/>
                                  </p:stCondLst>
                                  <p:childTnLst>
                                    <p:set>
                                      <p:cBhvr>
                                        <p:cTn id="93" dur="1" fill="hold">
                                          <p:stCondLst>
                                            <p:cond delay="0"/>
                                          </p:stCondLst>
                                        </p:cTn>
                                        <p:tgtEl>
                                          <p:spTgt spid="81"/>
                                        </p:tgtEl>
                                        <p:attrNameLst>
                                          <p:attrName>style.visibility</p:attrName>
                                        </p:attrNameLst>
                                      </p:cBhvr>
                                      <p:to>
                                        <p:strVal val="visible"/>
                                      </p:to>
                                    </p:set>
                                    <p:animEffect transition="in" filter="fade">
                                      <p:cBhvr>
                                        <p:cTn id="94" dur="1000"/>
                                        <p:tgtEl>
                                          <p:spTgt spid="81"/>
                                        </p:tgtEl>
                                      </p:cBhvr>
                                    </p:animEffect>
                                    <p:anim calcmode="lin" valueType="num">
                                      <p:cBhvr>
                                        <p:cTn id="95" dur="1000" fill="hold"/>
                                        <p:tgtEl>
                                          <p:spTgt spid="81"/>
                                        </p:tgtEl>
                                        <p:attrNameLst>
                                          <p:attrName>ppt_x</p:attrName>
                                        </p:attrNameLst>
                                      </p:cBhvr>
                                      <p:tavLst>
                                        <p:tav tm="0">
                                          <p:val>
                                            <p:strVal val="#ppt_x"/>
                                          </p:val>
                                        </p:tav>
                                        <p:tav tm="100000">
                                          <p:val>
                                            <p:strVal val="#ppt_x"/>
                                          </p:val>
                                        </p:tav>
                                      </p:tavLst>
                                    </p:anim>
                                    <p:anim calcmode="lin" valueType="num">
                                      <p:cBhvr>
                                        <p:cTn id="96" dur="1000" fill="hold"/>
                                        <p:tgtEl>
                                          <p:spTgt spid="81"/>
                                        </p:tgtEl>
                                        <p:attrNameLst>
                                          <p:attrName>ppt_y</p:attrName>
                                        </p:attrNameLst>
                                      </p:cBhvr>
                                      <p:tavLst>
                                        <p:tav tm="0">
                                          <p:val>
                                            <p:strVal val="#ppt_y+.1"/>
                                          </p:val>
                                        </p:tav>
                                        <p:tav tm="100000">
                                          <p:val>
                                            <p:strVal val="#ppt_y"/>
                                          </p:val>
                                        </p:tav>
                                      </p:tavLst>
                                    </p:anim>
                                  </p:childTnLst>
                                </p:cTn>
                              </p:par>
                              <p:par>
                                <p:cTn id="97" presetID="42" presetClass="entr" presetSubtype="0" fill="hold" grpId="0" nodeType="with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1000"/>
                                        <p:tgtEl>
                                          <p:spTgt spid="119"/>
                                        </p:tgtEl>
                                      </p:cBhvr>
                                    </p:animEffect>
                                    <p:anim calcmode="lin" valueType="num">
                                      <p:cBhvr>
                                        <p:cTn id="100" dur="1000" fill="hold"/>
                                        <p:tgtEl>
                                          <p:spTgt spid="119"/>
                                        </p:tgtEl>
                                        <p:attrNameLst>
                                          <p:attrName>ppt_x</p:attrName>
                                        </p:attrNameLst>
                                      </p:cBhvr>
                                      <p:tavLst>
                                        <p:tav tm="0">
                                          <p:val>
                                            <p:strVal val="#ppt_x"/>
                                          </p:val>
                                        </p:tav>
                                        <p:tav tm="100000">
                                          <p:val>
                                            <p:strVal val="#ppt_x"/>
                                          </p:val>
                                        </p:tav>
                                      </p:tavLst>
                                    </p:anim>
                                    <p:anim calcmode="lin" valueType="num">
                                      <p:cBhvr>
                                        <p:cTn id="101" dur="1000" fill="hold"/>
                                        <p:tgtEl>
                                          <p:spTgt spid="119"/>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26"/>
                                        </p:tgtEl>
                                        <p:attrNameLst>
                                          <p:attrName>style.visibility</p:attrName>
                                        </p:attrNameLst>
                                      </p:cBhvr>
                                      <p:to>
                                        <p:strVal val="visible"/>
                                      </p:to>
                                    </p:set>
                                    <p:animEffect transition="in" filter="fade">
                                      <p:cBhvr>
                                        <p:cTn id="104" dur="1000"/>
                                        <p:tgtEl>
                                          <p:spTgt spid="26"/>
                                        </p:tgtEl>
                                      </p:cBhvr>
                                    </p:animEffect>
                                    <p:anim calcmode="lin" valueType="num">
                                      <p:cBhvr>
                                        <p:cTn id="105" dur="1000" fill="hold"/>
                                        <p:tgtEl>
                                          <p:spTgt spid="26"/>
                                        </p:tgtEl>
                                        <p:attrNameLst>
                                          <p:attrName>ppt_x</p:attrName>
                                        </p:attrNameLst>
                                      </p:cBhvr>
                                      <p:tavLst>
                                        <p:tav tm="0">
                                          <p:val>
                                            <p:strVal val="#ppt_x"/>
                                          </p:val>
                                        </p:tav>
                                        <p:tav tm="100000">
                                          <p:val>
                                            <p:strVal val="#ppt_x"/>
                                          </p:val>
                                        </p:tav>
                                      </p:tavLst>
                                    </p:anim>
                                    <p:anim calcmode="lin" valueType="num">
                                      <p:cBhvr>
                                        <p:cTn id="106" dur="1000" fill="hold"/>
                                        <p:tgtEl>
                                          <p:spTgt spid="26"/>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110"/>
                                        </p:tgtEl>
                                        <p:attrNameLst>
                                          <p:attrName>style.visibility</p:attrName>
                                        </p:attrNameLst>
                                      </p:cBhvr>
                                      <p:to>
                                        <p:strVal val="visible"/>
                                      </p:to>
                                    </p:set>
                                    <p:animEffect transition="in" filter="fade">
                                      <p:cBhvr>
                                        <p:cTn id="109" dur="1000"/>
                                        <p:tgtEl>
                                          <p:spTgt spid="110"/>
                                        </p:tgtEl>
                                      </p:cBhvr>
                                    </p:animEffect>
                                    <p:anim calcmode="lin" valueType="num">
                                      <p:cBhvr>
                                        <p:cTn id="110" dur="1000" fill="hold"/>
                                        <p:tgtEl>
                                          <p:spTgt spid="110"/>
                                        </p:tgtEl>
                                        <p:attrNameLst>
                                          <p:attrName>ppt_x</p:attrName>
                                        </p:attrNameLst>
                                      </p:cBhvr>
                                      <p:tavLst>
                                        <p:tav tm="0">
                                          <p:val>
                                            <p:strVal val="#ppt_x"/>
                                          </p:val>
                                        </p:tav>
                                        <p:tav tm="100000">
                                          <p:val>
                                            <p:strVal val="#ppt_x"/>
                                          </p:val>
                                        </p:tav>
                                      </p:tavLst>
                                    </p:anim>
                                    <p:anim calcmode="lin" valueType="num">
                                      <p:cBhvr>
                                        <p:cTn id="111" dur="1000" fill="hold"/>
                                        <p:tgtEl>
                                          <p:spTgt spid="110"/>
                                        </p:tgtEl>
                                        <p:attrNameLst>
                                          <p:attrName>ppt_y</p:attrName>
                                        </p:attrNameLst>
                                      </p:cBhvr>
                                      <p:tavLst>
                                        <p:tav tm="0">
                                          <p:val>
                                            <p:strVal val="#ppt_y+.1"/>
                                          </p:val>
                                        </p:tav>
                                        <p:tav tm="100000">
                                          <p:val>
                                            <p:strVal val="#ppt_y"/>
                                          </p:val>
                                        </p:tav>
                                      </p:tavLst>
                                    </p:anim>
                                  </p:childTnLst>
                                </p:cTn>
                              </p:par>
                            </p:childTnLst>
                          </p:cTn>
                        </p:par>
                        <p:par>
                          <p:cTn id="112" fill="hold">
                            <p:stCondLst>
                              <p:cond delay="7500"/>
                            </p:stCondLst>
                            <p:childTnLst>
                              <p:par>
                                <p:cTn id="113" presetID="42" presetClass="entr" presetSubtype="0" fill="hold" grpId="0" nodeType="afterEffect">
                                  <p:stCondLst>
                                    <p:cond delay="0"/>
                                  </p:stCondLst>
                                  <p:childTnLst>
                                    <p:set>
                                      <p:cBhvr>
                                        <p:cTn id="114" dur="1" fill="hold">
                                          <p:stCondLst>
                                            <p:cond delay="0"/>
                                          </p:stCondLst>
                                        </p:cTn>
                                        <p:tgtEl>
                                          <p:spTgt spid="83"/>
                                        </p:tgtEl>
                                        <p:attrNameLst>
                                          <p:attrName>style.visibility</p:attrName>
                                        </p:attrNameLst>
                                      </p:cBhvr>
                                      <p:to>
                                        <p:strVal val="visible"/>
                                      </p:to>
                                    </p:set>
                                    <p:animEffect transition="in" filter="fade">
                                      <p:cBhvr>
                                        <p:cTn id="115" dur="1000"/>
                                        <p:tgtEl>
                                          <p:spTgt spid="83"/>
                                        </p:tgtEl>
                                      </p:cBhvr>
                                    </p:animEffect>
                                    <p:anim calcmode="lin" valueType="num">
                                      <p:cBhvr>
                                        <p:cTn id="116" dur="1000" fill="hold"/>
                                        <p:tgtEl>
                                          <p:spTgt spid="83"/>
                                        </p:tgtEl>
                                        <p:attrNameLst>
                                          <p:attrName>ppt_x</p:attrName>
                                        </p:attrNameLst>
                                      </p:cBhvr>
                                      <p:tavLst>
                                        <p:tav tm="0">
                                          <p:val>
                                            <p:strVal val="#ppt_x"/>
                                          </p:val>
                                        </p:tav>
                                        <p:tav tm="100000">
                                          <p:val>
                                            <p:strVal val="#ppt_x"/>
                                          </p:val>
                                        </p:tav>
                                      </p:tavLst>
                                    </p:anim>
                                    <p:anim calcmode="lin" valueType="num">
                                      <p:cBhvr>
                                        <p:cTn id="117" dur="1000" fill="hold"/>
                                        <p:tgtEl>
                                          <p:spTgt spid="83"/>
                                        </p:tgtEl>
                                        <p:attrNameLst>
                                          <p:attrName>ppt_y</p:attrName>
                                        </p:attrNameLst>
                                      </p:cBhvr>
                                      <p:tavLst>
                                        <p:tav tm="0">
                                          <p:val>
                                            <p:strVal val="#ppt_y+.1"/>
                                          </p:val>
                                        </p:tav>
                                        <p:tav tm="100000">
                                          <p:val>
                                            <p:strVal val="#ppt_y"/>
                                          </p:val>
                                        </p:tav>
                                      </p:tavLst>
                                    </p:anim>
                                  </p:childTnLst>
                                </p:cTn>
                              </p:par>
                              <p:par>
                                <p:cTn id="118" presetID="42" presetClass="entr" presetSubtype="0" fill="hold" grpId="0" nodeType="withEffect">
                                  <p:stCondLst>
                                    <p:cond delay="0"/>
                                  </p:stCondLst>
                                  <p:childTnLst>
                                    <p:set>
                                      <p:cBhvr>
                                        <p:cTn id="119" dur="1" fill="hold">
                                          <p:stCondLst>
                                            <p:cond delay="0"/>
                                          </p:stCondLst>
                                        </p:cTn>
                                        <p:tgtEl>
                                          <p:spTgt spid="120"/>
                                        </p:tgtEl>
                                        <p:attrNameLst>
                                          <p:attrName>style.visibility</p:attrName>
                                        </p:attrNameLst>
                                      </p:cBhvr>
                                      <p:to>
                                        <p:strVal val="visible"/>
                                      </p:to>
                                    </p:set>
                                    <p:animEffect transition="in" filter="fade">
                                      <p:cBhvr>
                                        <p:cTn id="120" dur="1000"/>
                                        <p:tgtEl>
                                          <p:spTgt spid="120"/>
                                        </p:tgtEl>
                                      </p:cBhvr>
                                    </p:animEffect>
                                    <p:anim calcmode="lin" valueType="num">
                                      <p:cBhvr>
                                        <p:cTn id="121" dur="1000" fill="hold"/>
                                        <p:tgtEl>
                                          <p:spTgt spid="120"/>
                                        </p:tgtEl>
                                        <p:attrNameLst>
                                          <p:attrName>ppt_x</p:attrName>
                                        </p:attrNameLst>
                                      </p:cBhvr>
                                      <p:tavLst>
                                        <p:tav tm="0">
                                          <p:val>
                                            <p:strVal val="#ppt_x"/>
                                          </p:val>
                                        </p:tav>
                                        <p:tav tm="100000">
                                          <p:val>
                                            <p:strVal val="#ppt_x"/>
                                          </p:val>
                                        </p:tav>
                                      </p:tavLst>
                                    </p:anim>
                                    <p:anim calcmode="lin" valueType="num">
                                      <p:cBhvr>
                                        <p:cTn id="122" dur="1000" fill="hold"/>
                                        <p:tgtEl>
                                          <p:spTgt spid="120"/>
                                        </p:tgtEl>
                                        <p:attrNameLst>
                                          <p:attrName>ppt_y</p:attrName>
                                        </p:attrNameLst>
                                      </p:cBhvr>
                                      <p:tavLst>
                                        <p:tav tm="0">
                                          <p:val>
                                            <p:strVal val="#ppt_y+.1"/>
                                          </p:val>
                                        </p:tav>
                                        <p:tav tm="100000">
                                          <p:val>
                                            <p:strVal val="#ppt_y"/>
                                          </p:val>
                                        </p:tav>
                                      </p:tavLst>
                                    </p:anim>
                                  </p:childTnLst>
                                </p:cTn>
                              </p:par>
                              <p:par>
                                <p:cTn id="123" presetID="42" presetClass="entr" presetSubtype="0" fill="hold" grpId="0" nodeType="withEffect">
                                  <p:stCondLst>
                                    <p:cond delay="0"/>
                                  </p:stCondLst>
                                  <p:childTnLst>
                                    <p:set>
                                      <p:cBhvr>
                                        <p:cTn id="124" dur="1" fill="hold">
                                          <p:stCondLst>
                                            <p:cond delay="0"/>
                                          </p:stCondLst>
                                        </p:cTn>
                                        <p:tgtEl>
                                          <p:spTgt spid="28"/>
                                        </p:tgtEl>
                                        <p:attrNameLst>
                                          <p:attrName>style.visibility</p:attrName>
                                        </p:attrNameLst>
                                      </p:cBhvr>
                                      <p:to>
                                        <p:strVal val="visible"/>
                                      </p:to>
                                    </p:set>
                                    <p:animEffect transition="in" filter="fade">
                                      <p:cBhvr>
                                        <p:cTn id="125" dur="1000"/>
                                        <p:tgtEl>
                                          <p:spTgt spid="28"/>
                                        </p:tgtEl>
                                      </p:cBhvr>
                                    </p:animEffect>
                                    <p:anim calcmode="lin" valueType="num">
                                      <p:cBhvr>
                                        <p:cTn id="126" dur="1000" fill="hold"/>
                                        <p:tgtEl>
                                          <p:spTgt spid="28"/>
                                        </p:tgtEl>
                                        <p:attrNameLst>
                                          <p:attrName>ppt_x</p:attrName>
                                        </p:attrNameLst>
                                      </p:cBhvr>
                                      <p:tavLst>
                                        <p:tav tm="0">
                                          <p:val>
                                            <p:strVal val="#ppt_x"/>
                                          </p:val>
                                        </p:tav>
                                        <p:tav tm="100000">
                                          <p:val>
                                            <p:strVal val="#ppt_x"/>
                                          </p:val>
                                        </p:tav>
                                      </p:tavLst>
                                    </p:anim>
                                    <p:anim calcmode="lin" valueType="num">
                                      <p:cBhvr>
                                        <p:cTn id="127" dur="1000" fill="hold"/>
                                        <p:tgtEl>
                                          <p:spTgt spid="28"/>
                                        </p:tgtEl>
                                        <p:attrNameLst>
                                          <p:attrName>ppt_y</p:attrName>
                                        </p:attrNameLst>
                                      </p:cBhvr>
                                      <p:tavLst>
                                        <p:tav tm="0">
                                          <p:val>
                                            <p:strVal val="#ppt_y+.1"/>
                                          </p:val>
                                        </p:tav>
                                        <p:tav tm="100000">
                                          <p:val>
                                            <p:strVal val="#ppt_y"/>
                                          </p:val>
                                        </p:tav>
                                      </p:tavLst>
                                    </p:anim>
                                  </p:childTnLst>
                                </p:cTn>
                              </p:par>
                              <p:par>
                                <p:cTn id="128" presetID="42" presetClass="entr" presetSubtype="0" fill="hold" grpId="0" nodeType="withEffect">
                                  <p:stCondLst>
                                    <p:cond delay="0"/>
                                  </p:stCondLst>
                                  <p:childTnLst>
                                    <p:set>
                                      <p:cBhvr>
                                        <p:cTn id="129" dur="1" fill="hold">
                                          <p:stCondLst>
                                            <p:cond delay="0"/>
                                          </p:stCondLst>
                                        </p:cTn>
                                        <p:tgtEl>
                                          <p:spTgt spid="114"/>
                                        </p:tgtEl>
                                        <p:attrNameLst>
                                          <p:attrName>style.visibility</p:attrName>
                                        </p:attrNameLst>
                                      </p:cBhvr>
                                      <p:to>
                                        <p:strVal val="visible"/>
                                      </p:to>
                                    </p:set>
                                    <p:animEffect transition="in" filter="fade">
                                      <p:cBhvr>
                                        <p:cTn id="130" dur="1000"/>
                                        <p:tgtEl>
                                          <p:spTgt spid="114"/>
                                        </p:tgtEl>
                                      </p:cBhvr>
                                    </p:animEffect>
                                    <p:anim calcmode="lin" valueType="num">
                                      <p:cBhvr>
                                        <p:cTn id="131" dur="1000" fill="hold"/>
                                        <p:tgtEl>
                                          <p:spTgt spid="114"/>
                                        </p:tgtEl>
                                        <p:attrNameLst>
                                          <p:attrName>ppt_x</p:attrName>
                                        </p:attrNameLst>
                                      </p:cBhvr>
                                      <p:tavLst>
                                        <p:tav tm="0">
                                          <p:val>
                                            <p:strVal val="#ppt_x"/>
                                          </p:val>
                                        </p:tav>
                                        <p:tav tm="100000">
                                          <p:val>
                                            <p:strVal val="#ppt_x"/>
                                          </p:val>
                                        </p:tav>
                                      </p:tavLst>
                                    </p:anim>
                                    <p:anim calcmode="lin" valueType="num">
                                      <p:cBhvr>
                                        <p:cTn id="132" dur="1000" fill="hold"/>
                                        <p:tgtEl>
                                          <p:spTgt spid="114"/>
                                        </p:tgtEl>
                                        <p:attrNameLst>
                                          <p:attrName>ppt_y</p:attrName>
                                        </p:attrNameLst>
                                      </p:cBhvr>
                                      <p:tavLst>
                                        <p:tav tm="0">
                                          <p:val>
                                            <p:strVal val="#ppt_y+.1"/>
                                          </p:val>
                                        </p:tav>
                                        <p:tav tm="100000">
                                          <p:val>
                                            <p:strVal val="#ppt_y"/>
                                          </p:val>
                                        </p:tav>
                                      </p:tavLst>
                                    </p:anim>
                                  </p:childTnLst>
                                </p:cTn>
                              </p:par>
                            </p:childTnLst>
                          </p:cTn>
                        </p:par>
                        <p:par>
                          <p:cTn id="133" fill="hold">
                            <p:stCondLst>
                              <p:cond delay="8500"/>
                            </p:stCondLst>
                            <p:childTnLst>
                              <p:par>
                                <p:cTn id="134" presetID="42" presetClass="entr" presetSubtype="0" fill="hold" grpId="0" nodeType="afterEffect">
                                  <p:stCondLst>
                                    <p:cond delay="0"/>
                                  </p:stCondLst>
                                  <p:childTnLst>
                                    <p:set>
                                      <p:cBhvr>
                                        <p:cTn id="135" dur="1" fill="hold">
                                          <p:stCondLst>
                                            <p:cond delay="0"/>
                                          </p:stCondLst>
                                        </p:cTn>
                                        <p:tgtEl>
                                          <p:spTgt spid="85"/>
                                        </p:tgtEl>
                                        <p:attrNameLst>
                                          <p:attrName>style.visibility</p:attrName>
                                        </p:attrNameLst>
                                      </p:cBhvr>
                                      <p:to>
                                        <p:strVal val="visible"/>
                                      </p:to>
                                    </p:set>
                                    <p:animEffect transition="in" filter="fade">
                                      <p:cBhvr>
                                        <p:cTn id="136" dur="1000"/>
                                        <p:tgtEl>
                                          <p:spTgt spid="85"/>
                                        </p:tgtEl>
                                      </p:cBhvr>
                                    </p:animEffect>
                                    <p:anim calcmode="lin" valueType="num">
                                      <p:cBhvr>
                                        <p:cTn id="137" dur="1000" fill="hold"/>
                                        <p:tgtEl>
                                          <p:spTgt spid="85"/>
                                        </p:tgtEl>
                                        <p:attrNameLst>
                                          <p:attrName>ppt_x</p:attrName>
                                        </p:attrNameLst>
                                      </p:cBhvr>
                                      <p:tavLst>
                                        <p:tav tm="0">
                                          <p:val>
                                            <p:strVal val="#ppt_x"/>
                                          </p:val>
                                        </p:tav>
                                        <p:tav tm="100000">
                                          <p:val>
                                            <p:strVal val="#ppt_x"/>
                                          </p:val>
                                        </p:tav>
                                      </p:tavLst>
                                    </p:anim>
                                    <p:anim calcmode="lin" valueType="num">
                                      <p:cBhvr>
                                        <p:cTn id="138" dur="1000" fill="hold"/>
                                        <p:tgtEl>
                                          <p:spTgt spid="85"/>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21"/>
                                        </p:tgtEl>
                                        <p:attrNameLst>
                                          <p:attrName>style.visibility</p:attrName>
                                        </p:attrNameLst>
                                      </p:cBhvr>
                                      <p:to>
                                        <p:strVal val="visible"/>
                                      </p:to>
                                    </p:set>
                                    <p:animEffect transition="in" filter="fade">
                                      <p:cBhvr>
                                        <p:cTn id="141" dur="1000"/>
                                        <p:tgtEl>
                                          <p:spTgt spid="121"/>
                                        </p:tgtEl>
                                      </p:cBhvr>
                                    </p:animEffect>
                                    <p:anim calcmode="lin" valueType="num">
                                      <p:cBhvr>
                                        <p:cTn id="142" dur="1000" fill="hold"/>
                                        <p:tgtEl>
                                          <p:spTgt spid="121"/>
                                        </p:tgtEl>
                                        <p:attrNameLst>
                                          <p:attrName>ppt_x</p:attrName>
                                        </p:attrNameLst>
                                      </p:cBhvr>
                                      <p:tavLst>
                                        <p:tav tm="0">
                                          <p:val>
                                            <p:strVal val="#ppt_x"/>
                                          </p:val>
                                        </p:tav>
                                        <p:tav tm="100000">
                                          <p:val>
                                            <p:strVal val="#ppt_x"/>
                                          </p:val>
                                        </p:tav>
                                      </p:tavLst>
                                    </p:anim>
                                    <p:anim calcmode="lin" valueType="num">
                                      <p:cBhvr>
                                        <p:cTn id="143" dur="1000" fill="hold"/>
                                        <p:tgtEl>
                                          <p:spTgt spid="121"/>
                                        </p:tgtEl>
                                        <p:attrNameLst>
                                          <p:attrName>ppt_y</p:attrName>
                                        </p:attrNameLst>
                                      </p:cBhvr>
                                      <p:tavLst>
                                        <p:tav tm="0">
                                          <p:val>
                                            <p:strVal val="#ppt_y+.1"/>
                                          </p:val>
                                        </p:tav>
                                        <p:tav tm="100000">
                                          <p:val>
                                            <p:strVal val="#ppt_y"/>
                                          </p:val>
                                        </p:tav>
                                      </p:tavLst>
                                    </p:anim>
                                  </p:childTnLst>
                                </p:cTn>
                              </p:par>
                              <p:par>
                                <p:cTn id="144" presetID="42" presetClass="entr" presetSubtype="0" fill="hold" grpId="0" nodeType="withEffect">
                                  <p:stCondLst>
                                    <p:cond delay="0"/>
                                  </p:stCondLst>
                                  <p:childTnLst>
                                    <p:set>
                                      <p:cBhvr>
                                        <p:cTn id="145" dur="1" fill="hold">
                                          <p:stCondLst>
                                            <p:cond delay="0"/>
                                          </p:stCondLst>
                                        </p:cTn>
                                        <p:tgtEl>
                                          <p:spTgt spid="30"/>
                                        </p:tgtEl>
                                        <p:attrNameLst>
                                          <p:attrName>style.visibility</p:attrName>
                                        </p:attrNameLst>
                                      </p:cBhvr>
                                      <p:to>
                                        <p:strVal val="visible"/>
                                      </p:to>
                                    </p:set>
                                    <p:animEffect transition="in" filter="fade">
                                      <p:cBhvr>
                                        <p:cTn id="146" dur="1000"/>
                                        <p:tgtEl>
                                          <p:spTgt spid="30"/>
                                        </p:tgtEl>
                                      </p:cBhvr>
                                    </p:animEffect>
                                    <p:anim calcmode="lin" valueType="num">
                                      <p:cBhvr>
                                        <p:cTn id="147" dur="1000" fill="hold"/>
                                        <p:tgtEl>
                                          <p:spTgt spid="30"/>
                                        </p:tgtEl>
                                        <p:attrNameLst>
                                          <p:attrName>ppt_x</p:attrName>
                                        </p:attrNameLst>
                                      </p:cBhvr>
                                      <p:tavLst>
                                        <p:tav tm="0">
                                          <p:val>
                                            <p:strVal val="#ppt_x"/>
                                          </p:val>
                                        </p:tav>
                                        <p:tav tm="100000">
                                          <p:val>
                                            <p:strVal val="#ppt_x"/>
                                          </p:val>
                                        </p:tav>
                                      </p:tavLst>
                                    </p:anim>
                                    <p:anim calcmode="lin" valueType="num">
                                      <p:cBhvr>
                                        <p:cTn id="148" dur="1000" fill="hold"/>
                                        <p:tgtEl>
                                          <p:spTgt spid="30"/>
                                        </p:tgtEl>
                                        <p:attrNameLst>
                                          <p:attrName>ppt_y</p:attrName>
                                        </p:attrNameLst>
                                      </p:cBhvr>
                                      <p:tavLst>
                                        <p:tav tm="0">
                                          <p:val>
                                            <p:strVal val="#ppt_y+.1"/>
                                          </p:val>
                                        </p:tav>
                                        <p:tav tm="100000">
                                          <p:val>
                                            <p:strVal val="#ppt_y"/>
                                          </p:val>
                                        </p:tav>
                                      </p:tavLst>
                                    </p:anim>
                                  </p:childTnLst>
                                </p:cTn>
                              </p:par>
                              <p:par>
                                <p:cTn id="149" presetID="42" presetClass="entr" presetSubtype="0" fill="hold" grpId="0" nodeType="withEffect">
                                  <p:stCondLst>
                                    <p:cond delay="0"/>
                                  </p:stCondLst>
                                  <p:childTnLst>
                                    <p:set>
                                      <p:cBhvr>
                                        <p:cTn id="150" dur="1" fill="hold">
                                          <p:stCondLst>
                                            <p:cond delay="0"/>
                                          </p:stCondLst>
                                        </p:cTn>
                                        <p:tgtEl>
                                          <p:spTgt spid="113"/>
                                        </p:tgtEl>
                                        <p:attrNameLst>
                                          <p:attrName>style.visibility</p:attrName>
                                        </p:attrNameLst>
                                      </p:cBhvr>
                                      <p:to>
                                        <p:strVal val="visible"/>
                                      </p:to>
                                    </p:set>
                                    <p:animEffect transition="in" filter="fade">
                                      <p:cBhvr>
                                        <p:cTn id="151" dur="1000"/>
                                        <p:tgtEl>
                                          <p:spTgt spid="113"/>
                                        </p:tgtEl>
                                      </p:cBhvr>
                                    </p:animEffect>
                                    <p:anim calcmode="lin" valueType="num">
                                      <p:cBhvr>
                                        <p:cTn id="152" dur="1000" fill="hold"/>
                                        <p:tgtEl>
                                          <p:spTgt spid="113"/>
                                        </p:tgtEl>
                                        <p:attrNameLst>
                                          <p:attrName>ppt_x</p:attrName>
                                        </p:attrNameLst>
                                      </p:cBhvr>
                                      <p:tavLst>
                                        <p:tav tm="0">
                                          <p:val>
                                            <p:strVal val="#ppt_x"/>
                                          </p:val>
                                        </p:tav>
                                        <p:tav tm="100000">
                                          <p:val>
                                            <p:strVal val="#ppt_x"/>
                                          </p:val>
                                        </p:tav>
                                      </p:tavLst>
                                    </p:anim>
                                    <p:anim calcmode="lin" valueType="num">
                                      <p:cBhvr>
                                        <p:cTn id="153" dur="1000" fill="hold"/>
                                        <p:tgtEl>
                                          <p:spTgt spid="113"/>
                                        </p:tgtEl>
                                        <p:attrNameLst>
                                          <p:attrName>ppt_y</p:attrName>
                                        </p:attrNameLst>
                                      </p:cBhvr>
                                      <p:tavLst>
                                        <p:tav tm="0">
                                          <p:val>
                                            <p:strVal val="#ppt_y+.1"/>
                                          </p:val>
                                        </p:tav>
                                        <p:tav tm="100000">
                                          <p:val>
                                            <p:strVal val="#ppt_y"/>
                                          </p:val>
                                        </p:tav>
                                      </p:tavLst>
                                    </p:anim>
                                  </p:childTnLst>
                                </p:cTn>
                              </p:par>
                            </p:childTnLst>
                          </p:cTn>
                        </p:par>
                        <p:par>
                          <p:cTn id="154" fill="hold">
                            <p:stCondLst>
                              <p:cond delay="9500"/>
                            </p:stCondLst>
                            <p:childTnLst>
                              <p:par>
                                <p:cTn id="155" presetID="47" presetClass="entr" presetSubtype="0" fill="hold" grpId="0" nodeType="afterEffect">
                                  <p:stCondLst>
                                    <p:cond delay="0"/>
                                  </p:stCondLst>
                                  <p:childTnLst>
                                    <p:set>
                                      <p:cBhvr>
                                        <p:cTn id="156" dur="1" fill="hold">
                                          <p:stCondLst>
                                            <p:cond delay="0"/>
                                          </p:stCondLst>
                                        </p:cTn>
                                        <p:tgtEl>
                                          <p:spTgt spid="87"/>
                                        </p:tgtEl>
                                        <p:attrNameLst>
                                          <p:attrName>style.visibility</p:attrName>
                                        </p:attrNameLst>
                                      </p:cBhvr>
                                      <p:to>
                                        <p:strVal val="visible"/>
                                      </p:to>
                                    </p:set>
                                    <p:animEffect transition="in" filter="fade">
                                      <p:cBhvr>
                                        <p:cTn id="157" dur="1000"/>
                                        <p:tgtEl>
                                          <p:spTgt spid="87"/>
                                        </p:tgtEl>
                                      </p:cBhvr>
                                    </p:animEffect>
                                    <p:anim calcmode="lin" valueType="num">
                                      <p:cBhvr>
                                        <p:cTn id="158" dur="1000" fill="hold"/>
                                        <p:tgtEl>
                                          <p:spTgt spid="87"/>
                                        </p:tgtEl>
                                        <p:attrNameLst>
                                          <p:attrName>ppt_x</p:attrName>
                                        </p:attrNameLst>
                                      </p:cBhvr>
                                      <p:tavLst>
                                        <p:tav tm="0">
                                          <p:val>
                                            <p:strVal val="#ppt_x"/>
                                          </p:val>
                                        </p:tav>
                                        <p:tav tm="100000">
                                          <p:val>
                                            <p:strVal val="#ppt_x"/>
                                          </p:val>
                                        </p:tav>
                                      </p:tavLst>
                                    </p:anim>
                                    <p:anim calcmode="lin" valueType="num">
                                      <p:cBhvr>
                                        <p:cTn id="159" dur="1000" fill="hold"/>
                                        <p:tgtEl>
                                          <p:spTgt spid="87"/>
                                        </p:tgtEl>
                                        <p:attrNameLst>
                                          <p:attrName>ppt_y</p:attrName>
                                        </p:attrNameLst>
                                      </p:cBhvr>
                                      <p:tavLst>
                                        <p:tav tm="0">
                                          <p:val>
                                            <p:strVal val="#ppt_y-.1"/>
                                          </p:val>
                                        </p:tav>
                                        <p:tav tm="100000">
                                          <p:val>
                                            <p:strVal val="#ppt_y"/>
                                          </p:val>
                                        </p:tav>
                                      </p:tavLst>
                                    </p:anim>
                                  </p:childTnLst>
                                </p:cTn>
                              </p:par>
                              <p:par>
                                <p:cTn id="160" presetID="47" presetClass="entr" presetSubtype="0" fill="hold" grpId="0" nodeType="withEffect">
                                  <p:stCondLst>
                                    <p:cond delay="0"/>
                                  </p:stCondLst>
                                  <p:childTnLst>
                                    <p:set>
                                      <p:cBhvr>
                                        <p:cTn id="161" dur="1" fill="hold">
                                          <p:stCondLst>
                                            <p:cond delay="0"/>
                                          </p:stCondLst>
                                        </p:cTn>
                                        <p:tgtEl>
                                          <p:spTgt spid="122"/>
                                        </p:tgtEl>
                                        <p:attrNameLst>
                                          <p:attrName>style.visibility</p:attrName>
                                        </p:attrNameLst>
                                      </p:cBhvr>
                                      <p:to>
                                        <p:strVal val="visible"/>
                                      </p:to>
                                    </p:set>
                                    <p:animEffect transition="in" filter="fade">
                                      <p:cBhvr>
                                        <p:cTn id="162" dur="1000"/>
                                        <p:tgtEl>
                                          <p:spTgt spid="122"/>
                                        </p:tgtEl>
                                      </p:cBhvr>
                                    </p:animEffect>
                                    <p:anim calcmode="lin" valueType="num">
                                      <p:cBhvr>
                                        <p:cTn id="163" dur="1000" fill="hold"/>
                                        <p:tgtEl>
                                          <p:spTgt spid="122"/>
                                        </p:tgtEl>
                                        <p:attrNameLst>
                                          <p:attrName>ppt_x</p:attrName>
                                        </p:attrNameLst>
                                      </p:cBhvr>
                                      <p:tavLst>
                                        <p:tav tm="0">
                                          <p:val>
                                            <p:strVal val="#ppt_x"/>
                                          </p:val>
                                        </p:tav>
                                        <p:tav tm="100000">
                                          <p:val>
                                            <p:strVal val="#ppt_x"/>
                                          </p:val>
                                        </p:tav>
                                      </p:tavLst>
                                    </p:anim>
                                    <p:anim calcmode="lin" valueType="num">
                                      <p:cBhvr>
                                        <p:cTn id="164" dur="1000" fill="hold"/>
                                        <p:tgtEl>
                                          <p:spTgt spid="122"/>
                                        </p:tgtEl>
                                        <p:attrNameLst>
                                          <p:attrName>ppt_y</p:attrName>
                                        </p:attrNameLst>
                                      </p:cBhvr>
                                      <p:tavLst>
                                        <p:tav tm="0">
                                          <p:val>
                                            <p:strVal val="#ppt_y-.1"/>
                                          </p:val>
                                        </p:tav>
                                        <p:tav tm="100000">
                                          <p:val>
                                            <p:strVal val="#ppt_y"/>
                                          </p:val>
                                        </p:tav>
                                      </p:tavLst>
                                    </p:anim>
                                  </p:childTnLst>
                                </p:cTn>
                              </p:par>
                              <p:par>
                                <p:cTn id="165" presetID="47" presetClass="entr" presetSubtype="0" fill="hold" grpId="0" nodeType="withEffect">
                                  <p:stCondLst>
                                    <p:cond delay="0"/>
                                  </p:stCondLst>
                                  <p:childTnLst>
                                    <p:set>
                                      <p:cBhvr>
                                        <p:cTn id="166" dur="1" fill="hold">
                                          <p:stCondLst>
                                            <p:cond delay="0"/>
                                          </p:stCondLst>
                                        </p:cTn>
                                        <p:tgtEl>
                                          <p:spTgt spid="32"/>
                                        </p:tgtEl>
                                        <p:attrNameLst>
                                          <p:attrName>style.visibility</p:attrName>
                                        </p:attrNameLst>
                                      </p:cBhvr>
                                      <p:to>
                                        <p:strVal val="visible"/>
                                      </p:to>
                                    </p:set>
                                    <p:animEffect transition="in" filter="fade">
                                      <p:cBhvr>
                                        <p:cTn id="167" dur="1000"/>
                                        <p:tgtEl>
                                          <p:spTgt spid="32"/>
                                        </p:tgtEl>
                                      </p:cBhvr>
                                    </p:animEffect>
                                    <p:anim calcmode="lin" valueType="num">
                                      <p:cBhvr>
                                        <p:cTn id="168" dur="1000" fill="hold"/>
                                        <p:tgtEl>
                                          <p:spTgt spid="32"/>
                                        </p:tgtEl>
                                        <p:attrNameLst>
                                          <p:attrName>ppt_x</p:attrName>
                                        </p:attrNameLst>
                                      </p:cBhvr>
                                      <p:tavLst>
                                        <p:tav tm="0">
                                          <p:val>
                                            <p:strVal val="#ppt_x"/>
                                          </p:val>
                                        </p:tav>
                                        <p:tav tm="100000">
                                          <p:val>
                                            <p:strVal val="#ppt_x"/>
                                          </p:val>
                                        </p:tav>
                                      </p:tavLst>
                                    </p:anim>
                                    <p:anim calcmode="lin" valueType="num">
                                      <p:cBhvr>
                                        <p:cTn id="169" dur="1000" fill="hold"/>
                                        <p:tgtEl>
                                          <p:spTgt spid="32"/>
                                        </p:tgtEl>
                                        <p:attrNameLst>
                                          <p:attrName>ppt_y</p:attrName>
                                        </p:attrNameLst>
                                      </p:cBhvr>
                                      <p:tavLst>
                                        <p:tav tm="0">
                                          <p:val>
                                            <p:strVal val="#ppt_y-.1"/>
                                          </p:val>
                                        </p:tav>
                                        <p:tav tm="100000">
                                          <p:val>
                                            <p:strVal val="#ppt_y"/>
                                          </p:val>
                                        </p:tav>
                                      </p:tavLst>
                                    </p:anim>
                                  </p:childTnLst>
                                </p:cTn>
                              </p:par>
                              <p:par>
                                <p:cTn id="170" presetID="47" presetClass="entr" presetSubtype="0" fill="hold" grpId="0" nodeType="withEffect">
                                  <p:stCondLst>
                                    <p:cond delay="0"/>
                                  </p:stCondLst>
                                  <p:childTnLst>
                                    <p:set>
                                      <p:cBhvr>
                                        <p:cTn id="171" dur="1" fill="hold">
                                          <p:stCondLst>
                                            <p:cond delay="0"/>
                                          </p:stCondLst>
                                        </p:cTn>
                                        <p:tgtEl>
                                          <p:spTgt spid="112"/>
                                        </p:tgtEl>
                                        <p:attrNameLst>
                                          <p:attrName>style.visibility</p:attrName>
                                        </p:attrNameLst>
                                      </p:cBhvr>
                                      <p:to>
                                        <p:strVal val="visible"/>
                                      </p:to>
                                    </p:set>
                                    <p:animEffect transition="in" filter="fade">
                                      <p:cBhvr>
                                        <p:cTn id="172" dur="1000"/>
                                        <p:tgtEl>
                                          <p:spTgt spid="112"/>
                                        </p:tgtEl>
                                      </p:cBhvr>
                                    </p:animEffect>
                                    <p:anim calcmode="lin" valueType="num">
                                      <p:cBhvr>
                                        <p:cTn id="173" dur="1000" fill="hold"/>
                                        <p:tgtEl>
                                          <p:spTgt spid="112"/>
                                        </p:tgtEl>
                                        <p:attrNameLst>
                                          <p:attrName>ppt_x</p:attrName>
                                        </p:attrNameLst>
                                      </p:cBhvr>
                                      <p:tavLst>
                                        <p:tav tm="0">
                                          <p:val>
                                            <p:strVal val="#ppt_x"/>
                                          </p:val>
                                        </p:tav>
                                        <p:tav tm="100000">
                                          <p:val>
                                            <p:strVal val="#ppt_x"/>
                                          </p:val>
                                        </p:tav>
                                      </p:tavLst>
                                    </p:anim>
                                    <p:anim calcmode="lin" valueType="num">
                                      <p:cBhvr>
                                        <p:cTn id="174" dur="1000" fill="hold"/>
                                        <p:tgtEl>
                                          <p:spTgt spid="112"/>
                                        </p:tgtEl>
                                        <p:attrNameLst>
                                          <p:attrName>ppt_y</p:attrName>
                                        </p:attrNameLst>
                                      </p:cBhvr>
                                      <p:tavLst>
                                        <p:tav tm="0">
                                          <p:val>
                                            <p:strVal val="#ppt_y-.1"/>
                                          </p:val>
                                        </p:tav>
                                        <p:tav tm="100000">
                                          <p:val>
                                            <p:strVal val="#ppt_y"/>
                                          </p:val>
                                        </p:tav>
                                      </p:tavLst>
                                    </p:anim>
                                  </p:childTnLst>
                                </p:cTn>
                              </p:par>
                            </p:childTnLst>
                          </p:cTn>
                        </p:par>
                        <p:par>
                          <p:cTn id="175" fill="hold">
                            <p:stCondLst>
                              <p:cond delay="10500"/>
                            </p:stCondLst>
                            <p:childTnLst>
                              <p:par>
                                <p:cTn id="176" presetID="47" presetClass="entr" presetSubtype="0" fill="hold" grpId="0" nodeType="afterEffect">
                                  <p:stCondLst>
                                    <p:cond delay="0"/>
                                  </p:stCondLst>
                                  <p:childTnLst>
                                    <p:set>
                                      <p:cBhvr>
                                        <p:cTn id="177" dur="1" fill="hold">
                                          <p:stCondLst>
                                            <p:cond delay="0"/>
                                          </p:stCondLst>
                                        </p:cTn>
                                        <p:tgtEl>
                                          <p:spTgt spid="89"/>
                                        </p:tgtEl>
                                        <p:attrNameLst>
                                          <p:attrName>style.visibility</p:attrName>
                                        </p:attrNameLst>
                                      </p:cBhvr>
                                      <p:to>
                                        <p:strVal val="visible"/>
                                      </p:to>
                                    </p:set>
                                    <p:animEffect transition="in" filter="fade">
                                      <p:cBhvr>
                                        <p:cTn id="178" dur="1000"/>
                                        <p:tgtEl>
                                          <p:spTgt spid="89"/>
                                        </p:tgtEl>
                                      </p:cBhvr>
                                    </p:animEffect>
                                    <p:anim calcmode="lin" valueType="num">
                                      <p:cBhvr>
                                        <p:cTn id="179" dur="1000" fill="hold"/>
                                        <p:tgtEl>
                                          <p:spTgt spid="89"/>
                                        </p:tgtEl>
                                        <p:attrNameLst>
                                          <p:attrName>ppt_x</p:attrName>
                                        </p:attrNameLst>
                                      </p:cBhvr>
                                      <p:tavLst>
                                        <p:tav tm="0">
                                          <p:val>
                                            <p:strVal val="#ppt_x"/>
                                          </p:val>
                                        </p:tav>
                                        <p:tav tm="100000">
                                          <p:val>
                                            <p:strVal val="#ppt_x"/>
                                          </p:val>
                                        </p:tav>
                                      </p:tavLst>
                                    </p:anim>
                                    <p:anim calcmode="lin" valueType="num">
                                      <p:cBhvr>
                                        <p:cTn id="180" dur="1000" fill="hold"/>
                                        <p:tgtEl>
                                          <p:spTgt spid="89"/>
                                        </p:tgtEl>
                                        <p:attrNameLst>
                                          <p:attrName>ppt_y</p:attrName>
                                        </p:attrNameLst>
                                      </p:cBhvr>
                                      <p:tavLst>
                                        <p:tav tm="0">
                                          <p:val>
                                            <p:strVal val="#ppt_y-.1"/>
                                          </p:val>
                                        </p:tav>
                                        <p:tav tm="100000">
                                          <p:val>
                                            <p:strVal val="#ppt_y"/>
                                          </p:val>
                                        </p:tav>
                                      </p:tavLst>
                                    </p:anim>
                                  </p:childTnLst>
                                </p:cTn>
                              </p:par>
                              <p:par>
                                <p:cTn id="181" presetID="47" presetClass="entr" presetSubtype="0" fill="hold" grpId="0" nodeType="withEffect">
                                  <p:stCondLst>
                                    <p:cond delay="0"/>
                                  </p:stCondLst>
                                  <p:childTnLst>
                                    <p:set>
                                      <p:cBhvr>
                                        <p:cTn id="182" dur="1" fill="hold">
                                          <p:stCondLst>
                                            <p:cond delay="0"/>
                                          </p:stCondLst>
                                        </p:cTn>
                                        <p:tgtEl>
                                          <p:spTgt spid="123"/>
                                        </p:tgtEl>
                                        <p:attrNameLst>
                                          <p:attrName>style.visibility</p:attrName>
                                        </p:attrNameLst>
                                      </p:cBhvr>
                                      <p:to>
                                        <p:strVal val="visible"/>
                                      </p:to>
                                    </p:set>
                                    <p:animEffect transition="in" filter="fade">
                                      <p:cBhvr>
                                        <p:cTn id="183" dur="1000"/>
                                        <p:tgtEl>
                                          <p:spTgt spid="123"/>
                                        </p:tgtEl>
                                      </p:cBhvr>
                                    </p:animEffect>
                                    <p:anim calcmode="lin" valueType="num">
                                      <p:cBhvr>
                                        <p:cTn id="184" dur="1000" fill="hold"/>
                                        <p:tgtEl>
                                          <p:spTgt spid="123"/>
                                        </p:tgtEl>
                                        <p:attrNameLst>
                                          <p:attrName>ppt_x</p:attrName>
                                        </p:attrNameLst>
                                      </p:cBhvr>
                                      <p:tavLst>
                                        <p:tav tm="0">
                                          <p:val>
                                            <p:strVal val="#ppt_x"/>
                                          </p:val>
                                        </p:tav>
                                        <p:tav tm="100000">
                                          <p:val>
                                            <p:strVal val="#ppt_x"/>
                                          </p:val>
                                        </p:tav>
                                      </p:tavLst>
                                    </p:anim>
                                    <p:anim calcmode="lin" valueType="num">
                                      <p:cBhvr>
                                        <p:cTn id="185" dur="1000" fill="hold"/>
                                        <p:tgtEl>
                                          <p:spTgt spid="123"/>
                                        </p:tgtEl>
                                        <p:attrNameLst>
                                          <p:attrName>ppt_y</p:attrName>
                                        </p:attrNameLst>
                                      </p:cBhvr>
                                      <p:tavLst>
                                        <p:tav tm="0">
                                          <p:val>
                                            <p:strVal val="#ppt_y-.1"/>
                                          </p:val>
                                        </p:tav>
                                        <p:tav tm="100000">
                                          <p:val>
                                            <p:strVal val="#ppt_y"/>
                                          </p:val>
                                        </p:tav>
                                      </p:tavLst>
                                    </p:anim>
                                  </p:childTnLst>
                                </p:cTn>
                              </p:par>
                              <p:par>
                                <p:cTn id="186" presetID="47" presetClass="entr" presetSubtype="0" fill="hold" grpId="0" nodeType="withEffect">
                                  <p:stCondLst>
                                    <p:cond delay="0"/>
                                  </p:stCondLst>
                                  <p:childTnLst>
                                    <p:set>
                                      <p:cBhvr>
                                        <p:cTn id="187" dur="1" fill="hold">
                                          <p:stCondLst>
                                            <p:cond delay="0"/>
                                          </p:stCondLst>
                                        </p:cTn>
                                        <p:tgtEl>
                                          <p:spTgt spid="34"/>
                                        </p:tgtEl>
                                        <p:attrNameLst>
                                          <p:attrName>style.visibility</p:attrName>
                                        </p:attrNameLst>
                                      </p:cBhvr>
                                      <p:to>
                                        <p:strVal val="visible"/>
                                      </p:to>
                                    </p:set>
                                    <p:animEffect transition="in" filter="fade">
                                      <p:cBhvr>
                                        <p:cTn id="188" dur="1000"/>
                                        <p:tgtEl>
                                          <p:spTgt spid="34"/>
                                        </p:tgtEl>
                                      </p:cBhvr>
                                    </p:animEffect>
                                    <p:anim calcmode="lin" valueType="num">
                                      <p:cBhvr>
                                        <p:cTn id="189" dur="1000" fill="hold"/>
                                        <p:tgtEl>
                                          <p:spTgt spid="34"/>
                                        </p:tgtEl>
                                        <p:attrNameLst>
                                          <p:attrName>ppt_x</p:attrName>
                                        </p:attrNameLst>
                                      </p:cBhvr>
                                      <p:tavLst>
                                        <p:tav tm="0">
                                          <p:val>
                                            <p:strVal val="#ppt_x"/>
                                          </p:val>
                                        </p:tav>
                                        <p:tav tm="100000">
                                          <p:val>
                                            <p:strVal val="#ppt_x"/>
                                          </p:val>
                                        </p:tav>
                                      </p:tavLst>
                                    </p:anim>
                                    <p:anim calcmode="lin" valueType="num">
                                      <p:cBhvr>
                                        <p:cTn id="190" dur="1000" fill="hold"/>
                                        <p:tgtEl>
                                          <p:spTgt spid="34"/>
                                        </p:tgtEl>
                                        <p:attrNameLst>
                                          <p:attrName>ppt_y</p:attrName>
                                        </p:attrNameLst>
                                      </p:cBhvr>
                                      <p:tavLst>
                                        <p:tav tm="0">
                                          <p:val>
                                            <p:strVal val="#ppt_y-.1"/>
                                          </p:val>
                                        </p:tav>
                                        <p:tav tm="100000">
                                          <p:val>
                                            <p:strVal val="#ppt_y"/>
                                          </p:val>
                                        </p:tav>
                                      </p:tavLst>
                                    </p:anim>
                                  </p:childTnLst>
                                </p:cTn>
                              </p:par>
                              <p:par>
                                <p:cTn id="191" presetID="47" presetClass="entr" presetSubtype="0" fill="hold" grpId="0" nodeType="withEffect">
                                  <p:stCondLst>
                                    <p:cond delay="0"/>
                                  </p:stCondLst>
                                  <p:childTnLst>
                                    <p:set>
                                      <p:cBhvr>
                                        <p:cTn id="192" dur="1" fill="hold">
                                          <p:stCondLst>
                                            <p:cond delay="0"/>
                                          </p:stCondLst>
                                        </p:cTn>
                                        <p:tgtEl>
                                          <p:spTgt spid="111"/>
                                        </p:tgtEl>
                                        <p:attrNameLst>
                                          <p:attrName>style.visibility</p:attrName>
                                        </p:attrNameLst>
                                      </p:cBhvr>
                                      <p:to>
                                        <p:strVal val="visible"/>
                                      </p:to>
                                    </p:set>
                                    <p:animEffect transition="in" filter="fade">
                                      <p:cBhvr>
                                        <p:cTn id="193" dur="1000"/>
                                        <p:tgtEl>
                                          <p:spTgt spid="111"/>
                                        </p:tgtEl>
                                      </p:cBhvr>
                                    </p:animEffect>
                                    <p:anim calcmode="lin" valueType="num">
                                      <p:cBhvr>
                                        <p:cTn id="194" dur="1000" fill="hold"/>
                                        <p:tgtEl>
                                          <p:spTgt spid="111"/>
                                        </p:tgtEl>
                                        <p:attrNameLst>
                                          <p:attrName>ppt_x</p:attrName>
                                        </p:attrNameLst>
                                      </p:cBhvr>
                                      <p:tavLst>
                                        <p:tav tm="0">
                                          <p:val>
                                            <p:strVal val="#ppt_x"/>
                                          </p:val>
                                        </p:tav>
                                        <p:tav tm="100000">
                                          <p:val>
                                            <p:strVal val="#ppt_x"/>
                                          </p:val>
                                        </p:tav>
                                      </p:tavLst>
                                    </p:anim>
                                    <p:anim calcmode="lin" valueType="num">
                                      <p:cBhvr>
                                        <p:cTn id="195"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87" grpId="0" animBg="1"/>
      <p:bldP spid="85" grpId="0" animBg="1"/>
      <p:bldP spid="83" grpId="0" animBg="1"/>
      <p:bldP spid="81" grpId="0" animBg="1"/>
      <p:bldP spid="80" grpId="0" animBg="1"/>
      <p:bldP spid="79" grpId="0" animBg="1"/>
      <p:bldP spid="78" grpId="0" animBg="1"/>
      <p:bldP spid="20" grpId="0" animBg="1"/>
      <p:bldP spid="22" grpId="0" animBg="1"/>
      <p:bldP spid="24" grpId="0" animBg="1"/>
      <p:bldP spid="26" grpId="0" animBg="1"/>
      <p:bldP spid="28" grpId="0" animBg="1"/>
      <p:bldP spid="30" grpId="0" animBg="1"/>
      <p:bldP spid="32" grpId="0" animBg="1"/>
      <p:bldP spid="34" grpId="0" animBg="1"/>
      <p:bldP spid="93" grpId="0"/>
      <p:bldP spid="95" grpId="0"/>
      <p:bldP spid="107" grpId="0"/>
      <p:bldP spid="108" grpId="0"/>
      <p:bldP spid="109" grpId="0"/>
      <p:bldP spid="110" grpId="0"/>
      <p:bldP spid="111" grpId="0"/>
      <p:bldP spid="112" grpId="0"/>
      <p:bldP spid="113" grpId="0"/>
      <p:bldP spid="114" grpId="0"/>
      <p:bldP spid="116" grpId="0"/>
      <p:bldP spid="117" grpId="0"/>
      <p:bldP spid="118" grpId="0"/>
      <p:bldP spid="119" grpId="0"/>
      <p:bldP spid="120" grpId="0"/>
      <p:bldP spid="121" grpId="0"/>
      <p:bldP spid="122" grpId="0"/>
      <p:bldP spid="123" grpId="0"/>
      <p:bldP spid="106" grpId="0" animBg="1"/>
      <p:bldP spid="124" grpId="0"/>
      <p:bldP spid="125"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42" name="Freeform: Shape 41">
            <a:extLst>
              <a:ext uri="{FF2B5EF4-FFF2-40B4-BE49-F238E27FC236}">
                <a16:creationId xmlns:a16="http://schemas.microsoft.com/office/drawing/2014/main" id="{633A43CD-5935-4671-9662-EA66BA5148B5}"/>
              </a:ext>
            </a:extLst>
          </p:cNvPr>
          <p:cNvSpPr>
            <a:spLocks noChangeAspect="1"/>
          </p:cNvSpPr>
          <p:nvPr/>
        </p:nvSpPr>
        <p:spPr>
          <a:xfrm rot="14820000">
            <a:off x="6437376" y="2298092"/>
            <a:ext cx="1823068" cy="1986729"/>
          </a:xfrm>
          <a:custGeom>
            <a:avLst/>
            <a:gdLst>
              <a:gd name="connsiteX0" fmla="*/ 1823068 w 1823068"/>
              <a:gd name="connsiteY0" fmla="*/ 1825011 h 1986729"/>
              <a:gd name="connsiteX1" fmla="*/ 1636646 w 1823068"/>
              <a:gd name="connsiteY1" fmla="*/ 1890172 h 1986729"/>
              <a:gd name="connsiteX2" fmla="*/ 63317 w 1823068"/>
              <a:gd name="connsiteY2" fmla="*/ 1800768 h 1986729"/>
              <a:gd name="connsiteX3" fmla="*/ 0 w 1823068"/>
              <a:gd name="connsiteY3" fmla="*/ 1770036 h 1986729"/>
              <a:gd name="connsiteX4" fmla="*/ 728839 w 1823068"/>
              <a:gd name="connsiteY4" fmla="*/ 0 h 1986729"/>
              <a:gd name="connsiteX5" fmla="*/ 732883 w 1823068"/>
              <a:gd name="connsiteY5" fmla="*/ 2219 h 1986729"/>
              <a:gd name="connsiteX6" fmla="*/ 998696 w 1823068"/>
              <a:gd name="connsiteY6" fmla="*/ 30225 h 1986729"/>
              <a:gd name="connsiteX7" fmla="*/ 1066820 w 1823068"/>
              <a:gd name="connsiteY7" fmla="*/ 10013 h 198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3068" h="1986729">
                <a:moveTo>
                  <a:pt x="1823068" y="1825011"/>
                </a:moveTo>
                <a:lnTo>
                  <a:pt x="1636646" y="1890172"/>
                </a:lnTo>
                <a:cubicBezTo>
                  <a:pt x="1135659" y="2038876"/>
                  <a:pt x="581931" y="2020906"/>
                  <a:pt x="63317" y="1800768"/>
                </a:cubicBezTo>
                <a:lnTo>
                  <a:pt x="0" y="1770036"/>
                </a:lnTo>
                <a:lnTo>
                  <a:pt x="728839" y="0"/>
                </a:lnTo>
                <a:lnTo>
                  <a:pt x="732883" y="2219"/>
                </a:lnTo>
                <a:cubicBezTo>
                  <a:pt x="820045" y="39217"/>
                  <a:pt x="912265" y="47092"/>
                  <a:pt x="998696" y="30225"/>
                </a:cubicBezTo>
                <a:lnTo>
                  <a:pt x="1066820" y="10013"/>
                </a:lnTo>
                <a:close/>
              </a:path>
            </a:pathLst>
          </a:custGeom>
          <a:solidFill>
            <a:srgbClr val="FB802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4" name="Freeform: Shape 43">
            <a:extLst>
              <a:ext uri="{FF2B5EF4-FFF2-40B4-BE49-F238E27FC236}">
                <a16:creationId xmlns:a16="http://schemas.microsoft.com/office/drawing/2014/main" id="{BFBB8605-8907-40DD-8D6D-9B7969C795CE}"/>
              </a:ext>
            </a:extLst>
          </p:cNvPr>
          <p:cNvSpPr>
            <a:spLocks noChangeAspect="1"/>
          </p:cNvSpPr>
          <p:nvPr/>
        </p:nvSpPr>
        <p:spPr>
          <a:xfrm rot="17520000">
            <a:off x="6446520" y="3387962"/>
            <a:ext cx="1774276" cy="1915953"/>
          </a:xfrm>
          <a:custGeom>
            <a:avLst/>
            <a:gdLst>
              <a:gd name="connsiteX0" fmla="*/ 1774276 w 1774276"/>
              <a:gd name="connsiteY0" fmla="*/ 1768590 h 1915953"/>
              <a:gd name="connsiteX1" fmla="*/ 1615225 w 1774276"/>
              <a:gd name="connsiteY1" fmla="*/ 1823695 h 1915953"/>
              <a:gd name="connsiteX2" fmla="*/ 56226 w 1774276"/>
              <a:gd name="connsiteY2" fmla="*/ 1729975 h 1915953"/>
              <a:gd name="connsiteX3" fmla="*/ 0 w 1774276"/>
              <a:gd name="connsiteY3" fmla="*/ 1702875 h 1915953"/>
              <a:gd name="connsiteX4" fmla="*/ 701183 w 1774276"/>
              <a:gd name="connsiteY4" fmla="*/ 0 h 1915953"/>
              <a:gd name="connsiteX5" fmla="*/ 776207 w 1774276"/>
              <a:gd name="connsiteY5" fmla="*/ 23691 h 1915953"/>
              <a:gd name="connsiteX6" fmla="*/ 953556 w 1774276"/>
              <a:gd name="connsiteY6" fmla="*/ 26234 h 1915953"/>
              <a:gd name="connsiteX7" fmla="*/ 1038039 w 1774276"/>
              <a:gd name="connsiteY7" fmla="*/ 1620 h 191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4276" h="1915953">
                <a:moveTo>
                  <a:pt x="1774276" y="1768590"/>
                </a:moveTo>
                <a:lnTo>
                  <a:pt x="1615225" y="1823695"/>
                </a:lnTo>
                <a:cubicBezTo>
                  <a:pt x="1085605" y="1977575"/>
                  <a:pt x="536865" y="1933994"/>
                  <a:pt x="56226" y="1729975"/>
                </a:cubicBezTo>
                <a:lnTo>
                  <a:pt x="0" y="1702875"/>
                </a:lnTo>
                <a:lnTo>
                  <a:pt x="701183" y="0"/>
                </a:lnTo>
                <a:lnTo>
                  <a:pt x="776207" y="23691"/>
                </a:lnTo>
                <a:cubicBezTo>
                  <a:pt x="833622" y="35940"/>
                  <a:pt x="893802" y="37239"/>
                  <a:pt x="953556" y="26234"/>
                </a:cubicBezTo>
                <a:lnTo>
                  <a:pt x="1038039" y="1620"/>
                </a:lnTo>
                <a:close/>
              </a:path>
            </a:pathLst>
          </a:custGeom>
          <a:solidFill>
            <a:srgbClr val="E76C0F"/>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6" name="Freeform: Shape 45">
            <a:extLst>
              <a:ext uri="{FF2B5EF4-FFF2-40B4-BE49-F238E27FC236}">
                <a16:creationId xmlns:a16="http://schemas.microsoft.com/office/drawing/2014/main" id="{54DD255E-1DC8-418D-95EF-C464D76D9377}"/>
              </a:ext>
            </a:extLst>
          </p:cNvPr>
          <p:cNvSpPr>
            <a:spLocks noChangeAspect="1"/>
          </p:cNvSpPr>
          <p:nvPr/>
        </p:nvSpPr>
        <p:spPr>
          <a:xfrm rot="20220000">
            <a:off x="5742206" y="4135785"/>
            <a:ext cx="1721983" cy="1849720"/>
          </a:xfrm>
          <a:custGeom>
            <a:avLst/>
            <a:gdLst>
              <a:gd name="connsiteX0" fmla="*/ 1013679 w 1721983"/>
              <a:gd name="connsiteY0" fmla="*/ 0 h 1849720"/>
              <a:gd name="connsiteX1" fmla="*/ 1721983 w 1721983"/>
              <a:gd name="connsiteY1" fmla="*/ 1699927 h 1849720"/>
              <a:gd name="connsiteX2" fmla="*/ 1569679 w 1721983"/>
              <a:gd name="connsiteY2" fmla="*/ 1753163 h 1849720"/>
              <a:gd name="connsiteX3" fmla="*/ 220507 w 1721983"/>
              <a:gd name="connsiteY3" fmla="*/ 1745829 h 1849720"/>
              <a:gd name="connsiteX4" fmla="*/ 0 w 1721983"/>
              <a:gd name="connsiteY4" fmla="*/ 1665095 h 1849720"/>
              <a:gd name="connsiteX5" fmla="*/ 681830 w 1721983"/>
              <a:gd name="connsiteY5" fmla="*/ 9218 h 1849720"/>
              <a:gd name="connsiteX6" fmla="*/ 744187 w 1721983"/>
              <a:gd name="connsiteY6" fmla="*/ 28572 h 1849720"/>
              <a:gd name="connsiteX7" fmla="*/ 1005653 w 1721983"/>
              <a:gd name="connsiteY7" fmla="*/ 4174 h 1849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1983" h="1849720">
                <a:moveTo>
                  <a:pt x="1013679" y="0"/>
                </a:moveTo>
                <a:lnTo>
                  <a:pt x="1721983" y="1699927"/>
                </a:lnTo>
                <a:lnTo>
                  <a:pt x="1569679" y="1753163"/>
                </a:lnTo>
                <a:cubicBezTo>
                  <a:pt x="1140261" y="1880623"/>
                  <a:pt x="672095" y="1885629"/>
                  <a:pt x="220507" y="1745829"/>
                </a:cubicBezTo>
                <a:lnTo>
                  <a:pt x="0" y="1665095"/>
                </a:lnTo>
                <a:lnTo>
                  <a:pt x="681830" y="9218"/>
                </a:lnTo>
                <a:lnTo>
                  <a:pt x="744187" y="28572"/>
                </a:lnTo>
                <a:cubicBezTo>
                  <a:pt x="833516" y="46641"/>
                  <a:pt x="924287" y="37047"/>
                  <a:pt x="1005653" y="4174"/>
                </a:cubicBezTo>
                <a:close/>
              </a:path>
            </a:pathLst>
          </a:custGeom>
          <a:solidFill>
            <a:srgbClr val="E44A2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8" name="Freeform: Shape 47">
            <a:extLst>
              <a:ext uri="{FF2B5EF4-FFF2-40B4-BE49-F238E27FC236}">
                <a16:creationId xmlns:a16="http://schemas.microsoft.com/office/drawing/2014/main" id="{CB91AEB9-1E31-4F83-BACD-2E3535CA7B57}"/>
              </a:ext>
            </a:extLst>
          </p:cNvPr>
          <p:cNvSpPr>
            <a:spLocks noChangeAspect="1"/>
          </p:cNvSpPr>
          <p:nvPr/>
        </p:nvSpPr>
        <p:spPr>
          <a:xfrm rot="1320000">
            <a:off x="4728704" y="4163217"/>
            <a:ext cx="1710857" cy="1825047"/>
          </a:xfrm>
          <a:custGeom>
            <a:avLst/>
            <a:gdLst>
              <a:gd name="connsiteX0" fmla="*/ 678684 w 1710857"/>
              <a:gd name="connsiteY0" fmla="*/ 19353 h 1825047"/>
              <a:gd name="connsiteX1" fmla="*/ 731667 w 1710857"/>
              <a:gd name="connsiteY1" fmla="*/ 36084 h 1825047"/>
              <a:gd name="connsiteX2" fmla="*/ 997928 w 1710857"/>
              <a:gd name="connsiteY2" fmla="*/ 12722 h 1825047"/>
              <a:gd name="connsiteX3" fmla="*/ 1022102 w 1710857"/>
              <a:gd name="connsiteY3" fmla="*/ 0 h 1825047"/>
              <a:gd name="connsiteX4" fmla="*/ 1710857 w 1710857"/>
              <a:gd name="connsiteY4" fmla="*/ 1653008 h 1825047"/>
              <a:gd name="connsiteX5" fmla="*/ 1707332 w 1710857"/>
              <a:gd name="connsiteY5" fmla="*/ 1654644 h 1825047"/>
              <a:gd name="connsiteX6" fmla="*/ 132682 w 1710857"/>
              <a:gd name="connsiteY6" fmla="*/ 1716576 h 1825047"/>
              <a:gd name="connsiteX7" fmla="*/ 0 w 1710857"/>
              <a:gd name="connsiteY7" fmla="*/ 1667584 h 182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857" h="1825047">
                <a:moveTo>
                  <a:pt x="678684" y="19353"/>
                </a:moveTo>
                <a:lnTo>
                  <a:pt x="731667" y="36084"/>
                </a:lnTo>
                <a:cubicBezTo>
                  <a:pt x="817790" y="54457"/>
                  <a:pt x="910134" y="48194"/>
                  <a:pt x="997928" y="12722"/>
                </a:cubicBezTo>
                <a:lnTo>
                  <a:pt x="1022102" y="0"/>
                </a:lnTo>
                <a:lnTo>
                  <a:pt x="1710857" y="1653008"/>
                </a:lnTo>
                <a:lnTo>
                  <a:pt x="1707332" y="1654644"/>
                </a:lnTo>
                <a:cubicBezTo>
                  <a:pt x="1184956" y="1865697"/>
                  <a:pt x="630998" y="1874000"/>
                  <a:pt x="132682" y="1716576"/>
                </a:cubicBezTo>
                <a:lnTo>
                  <a:pt x="0" y="1667584"/>
                </a:lnTo>
                <a:close/>
              </a:path>
            </a:pathLst>
          </a:custGeom>
          <a:solidFill>
            <a:srgbClr val="CF351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0" name="Freeform: Shape 49">
            <a:extLst>
              <a:ext uri="{FF2B5EF4-FFF2-40B4-BE49-F238E27FC236}">
                <a16:creationId xmlns:a16="http://schemas.microsoft.com/office/drawing/2014/main" id="{2D0AEA69-A2B1-475C-BDA0-A64A580D9EBD}"/>
              </a:ext>
            </a:extLst>
          </p:cNvPr>
          <p:cNvSpPr>
            <a:spLocks noChangeAspect="1"/>
          </p:cNvSpPr>
          <p:nvPr/>
        </p:nvSpPr>
        <p:spPr>
          <a:xfrm rot="4020000">
            <a:off x="3959352" y="3451644"/>
            <a:ext cx="1744099" cy="1850207"/>
          </a:xfrm>
          <a:custGeom>
            <a:avLst/>
            <a:gdLst>
              <a:gd name="connsiteX0" fmla="*/ 697012 w 1744099"/>
              <a:gd name="connsiteY0" fmla="*/ 17039 h 1850207"/>
              <a:gd name="connsiteX1" fmla="*/ 768527 w 1744099"/>
              <a:gd name="connsiteY1" fmla="*/ 39236 h 1850207"/>
              <a:gd name="connsiteX2" fmla="*/ 1029993 w 1744099"/>
              <a:gd name="connsiteY2" fmla="*/ 14838 h 1850207"/>
              <a:gd name="connsiteX3" fmla="*/ 1058526 w 1744099"/>
              <a:gd name="connsiteY3" fmla="*/ 0 h 1850207"/>
              <a:gd name="connsiteX4" fmla="*/ 1744099 w 1744099"/>
              <a:gd name="connsiteY4" fmla="*/ 1645377 h 1850207"/>
              <a:gd name="connsiteX5" fmla="*/ 1669333 w 1744099"/>
              <a:gd name="connsiteY5" fmla="*/ 1679818 h 1850207"/>
              <a:gd name="connsiteX6" fmla="*/ 108936 w 1744099"/>
              <a:gd name="connsiteY6" fmla="*/ 1746316 h 1850207"/>
              <a:gd name="connsiteX7" fmla="*/ 0 w 1744099"/>
              <a:gd name="connsiteY7" fmla="*/ 1706431 h 1850207"/>
              <a:gd name="connsiteX8" fmla="*/ 579761 w 1744099"/>
              <a:gd name="connsiteY8" fmla="*/ 298442 h 185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4099" h="1850207">
                <a:moveTo>
                  <a:pt x="697012" y="17039"/>
                </a:moveTo>
                <a:lnTo>
                  <a:pt x="768527" y="39236"/>
                </a:lnTo>
                <a:cubicBezTo>
                  <a:pt x="857856" y="57305"/>
                  <a:pt x="948627" y="47711"/>
                  <a:pt x="1029993" y="14838"/>
                </a:cubicBezTo>
                <a:lnTo>
                  <a:pt x="1058526" y="0"/>
                </a:lnTo>
                <a:lnTo>
                  <a:pt x="1744099" y="1645377"/>
                </a:lnTo>
                <a:lnTo>
                  <a:pt x="1669333" y="1679818"/>
                </a:lnTo>
                <a:cubicBezTo>
                  <a:pt x="1185207" y="1875418"/>
                  <a:pt x="635790" y="1909416"/>
                  <a:pt x="108936" y="1746316"/>
                </a:cubicBezTo>
                <a:lnTo>
                  <a:pt x="0" y="1706431"/>
                </a:lnTo>
                <a:lnTo>
                  <a:pt x="579761" y="298442"/>
                </a:lnTo>
                <a:close/>
              </a:path>
            </a:pathLst>
          </a:custGeom>
          <a:solidFill>
            <a:srgbClr val="BF250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2" name="Freeform: Shape 51">
            <a:extLst>
              <a:ext uri="{FF2B5EF4-FFF2-40B4-BE49-F238E27FC236}">
                <a16:creationId xmlns:a16="http://schemas.microsoft.com/office/drawing/2014/main" id="{94CF42B1-987C-407B-A507-24696566C86A}"/>
              </a:ext>
            </a:extLst>
          </p:cNvPr>
          <p:cNvSpPr>
            <a:spLocks noChangeAspect="1"/>
          </p:cNvSpPr>
          <p:nvPr/>
        </p:nvSpPr>
        <p:spPr>
          <a:xfrm rot="6720000">
            <a:off x="3895344" y="2378745"/>
            <a:ext cx="1769835" cy="1908892"/>
          </a:xfrm>
          <a:custGeom>
            <a:avLst/>
            <a:gdLst>
              <a:gd name="connsiteX0" fmla="*/ 0 w 1769835"/>
              <a:gd name="connsiteY0" fmla="*/ 1769448 h 1908892"/>
              <a:gd name="connsiteX1" fmla="*/ 723916 w 1769835"/>
              <a:gd name="connsiteY1" fmla="*/ 11364 h 1908892"/>
              <a:gd name="connsiteX2" fmla="*/ 786168 w 1769835"/>
              <a:gd name="connsiteY2" fmla="*/ 31021 h 1908892"/>
              <a:gd name="connsiteX3" fmla="*/ 1052429 w 1769835"/>
              <a:gd name="connsiteY3" fmla="*/ 7659 h 1908892"/>
              <a:gd name="connsiteX4" fmla="*/ 1066984 w 1769835"/>
              <a:gd name="connsiteY4" fmla="*/ 0 h 1908892"/>
              <a:gd name="connsiteX5" fmla="*/ 1769835 w 1769835"/>
              <a:gd name="connsiteY5" fmla="*/ 1686846 h 1908892"/>
              <a:gd name="connsiteX6" fmla="*/ 1658532 w 1769835"/>
              <a:gd name="connsiteY6" fmla="*/ 1738489 h 1908892"/>
              <a:gd name="connsiteX7" fmla="*/ 83882 w 1769835"/>
              <a:gd name="connsiteY7" fmla="*/ 1800421 h 190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9835" h="1908892">
                <a:moveTo>
                  <a:pt x="0" y="1769448"/>
                </a:moveTo>
                <a:lnTo>
                  <a:pt x="723916" y="11364"/>
                </a:lnTo>
                <a:lnTo>
                  <a:pt x="786168" y="31021"/>
                </a:lnTo>
                <a:cubicBezTo>
                  <a:pt x="872291" y="49394"/>
                  <a:pt x="964635" y="43131"/>
                  <a:pt x="1052429" y="7659"/>
                </a:cubicBezTo>
                <a:lnTo>
                  <a:pt x="1066984" y="0"/>
                </a:lnTo>
                <a:lnTo>
                  <a:pt x="1769835" y="1686846"/>
                </a:lnTo>
                <a:lnTo>
                  <a:pt x="1658532" y="1738489"/>
                </a:lnTo>
                <a:cubicBezTo>
                  <a:pt x="1136156" y="1949542"/>
                  <a:pt x="582199" y="1957845"/>
                  <a:pt x="83882" y="1800421"/>
                </a:cubicBezTo>
                <a:close/>
              </a:path>
            </a:pathLst>
          </a:custGeom>
          <a:solidFill>
            <a:srgbClr val="A1070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8" name="Freeform: Shape 37">
            <a:extLst>
              <a:ext uri="{FF2B5EF4-FFF2-40B4-BE49-F238E27FC236}">
                <a16:creationId xmlns:a16="http://schemas.microsoft.com/office/drawing/2014/main" id="{36A18F85-1C0B-4557-91F0-D979DC10AED6}"/>
              </a:ext>
            </a:extLst>
          </p:cNvPr>
          <p:cNvSpPr>
            <a:spLocks noChangeAspect="1"/>
          </p:cNvSpPr>
          <p:nvPr/>
        </p:nvSpPr>
        <p:spPr>
          <a:xfrm rot="9420000">
            <a:off x="4582089" y="1566321"/>
            <a:ext cx="1846368" cy="1981634"/>
          </a:xfrm>
          <a:custGeom>
            <a:avLst/>
            <a:gdLst>
              <a:gd name="connsiteX0" fmla="*/ 0 w 1846368"/>
              <a:gd name="connsiteY0" fmla="*/ 1817713 h 1981634"/>
              <a:gd name="connsiteX1" fmla="*/ 745443 w 1846368"/>
              <a:gd name="connsiteY1" fmla="*/ 7351 h 1981634"/>
              <a:gd name="connsiteX2" fmla="*/ 833724 w 1846368"/>
              <a:gd name="connsiteY2" fmla="*/ 34752 h 1981634"/>
              <a:gd name="connsiteX3" fmla="*/ 1095190 w 1846368"/>
              <a:gd name="connsiteY3" fmla="*/ 10354 h 1981634"/>
              <a:gd name="connsiteX4" fmla="*/ 1115100 w 1846368"/>
              <a:gd name="connsiteY4" fmla="*/ 0 h 1981634"/>
              <a:gd name="connsiteX5" fmla="*/ 1846368 w 1846368"/>
              <a:gd name="connsiteY5" fmla="*/ 1755039 h 1981634"/>
              <a:gd name="connsiteX6" fmla="*/ 1724354 w 1846368"/>
              <a:gd name="connsiteY6" fmla="*/ 1811245 h 1981634"/>
              <a:gd name="connsiteX7" fmla="*/ 163957 w 1846368"/>
              <a:gd name="connsiteY7" fmla="*/ 1877743 h 1981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6368" h="1981634">
                <a:moveTo>
                  <a:pt x="0" y="1817713"/>
                </a:moveTo>
                <a:lnTo>
                  <a:pt x="745443" y="7351"/>
                </a:lnTo>
                <a:lnTo>
                  <a:pt x="833724" y="34752"/>
                </a:lnTo>
                <a:cubicBezTo>
                  <a:pt x="923053" y="52821"/>
                  <a:pt x="1013824" y="43227"/>
                  <a:pt x="1095190" y="10354"/>
                </a:cubicBezTo>
                <a:lnTo>
                  <a:pt x="1115100" y="0"/>
                </a:lnTo>
                <a:lnTo>
                  <a:pt x="1846368" y="1755039"/>
                </a:lnTo>
                <a:lnTo>
                  <a:pt x="1724354" y="1811245"/>
                </a:lnTo>
                <a:cubicBezTo>
                  <a:pt x="1240228" y="2006845"/>
                  <a:pt x="690810" y="2040843"/>
                  <a:pt x="163957" y="1877743"/>
                </a:cubicBezTo>
                <a:close/>
              </a:path>
            </a:pathLst>
          </a:custGeom>
          <a:solidFill>
            <a:srgbClr val="83000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Freeform: Shape 39">
            <a:extLst>
              <a:ext uri="{FF2B5EF4-FFF2-40B4-BE49-F238E27FC236}">
                <a16:creationId xmlns:a16="http://schemas.microsoft.com/office/drawing/2014/main" id="{C77944C0-2A3F-468D-9225-29BDD905F5A0}"/>
              </a:ext>
            </a:extLst>
          </p:cNvPr>
          <p:cNvSpPr>
            <a:spLocks noChangeAspect="1"/>
          </p:cNvSpPr>
          <p:nvPr/>
        </p:nvSpPr>
        <p:spPr>
          <a:xfrm rot="12120000">
            <a:off x="5660449" y="1529745"/>
            <a:ext cx="1866375" cy="2015530"/>
          </a:xfrm>
          <a:custGeom>
            <a:avLst/>
            <a:gdLst>
              <a:gd name="connsiteX0" fmla="*/ 1808222 w 1866375"/>
              <a:gd name="connsiteY0" fmla="*/ 1845126 h 2015530"/>
              <a:gd name="connsiteX1" fmla="*/ 23669 w 1866375"/>
              <a:gd name="connsiteY1" fmla="*/ 1829552 h 2015530"/>
              <a:gd name="connsiteX2" fmla="*/ 0 w 1866375"/>
              <a:gd name="connsiteY2" fmla="*/ 1818144 h 2015530"/>
              <a:gd name="connsiteX3" fmla="*/ 748649 w 1866375"/>
              <a:gd name="connsiteY3" fmla="*/ 0 h 2015530"/>
              <a:gd name="connsiteX4" fmla="*/ 763296 w 1866375"/>
              <a:gd name="connsiteY4" fmla="*/ 7944 h 2015530"/>
              <a:gd name="connsiteX5" fmla="*/ 1113209 w 1866375"/>
              <a:gd name="connsiteY5" fmla="*/ 10998 h 2015530"/>
              <a:gd name="connsiteX6" fmla="*/ 1113363 w 1866375"/>
              <a:gd name="connsiteY6" fmla="*/ 10917 h 2015530"/>
              <a:gd name="connsiteX7" fmla="*/ 1866375 w 1866375"/>
              <a:gd name="connsiteY7" fmla="*/ 1818143 h 2015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66375" h="2015530">
                <a:moveTo>
                  <a:pt x="1808222" y="1845126"/>
                </a:moveTo>
                <a:cubicBezTo>
                  <a:pt x="1211221" y="2086330"/>
                  <a:pt x="572970" y="2062717"/>
                  <a:pt x="23669" y="1829552"/>
                </a:cubicBezTo>
                <a:lnTo>
                  <a:pt x="0" y="1818144"/>
                </a:lnTo>
                <a:lnTo>
                  <a:pt x="748649" y="0"/>
                </a:lnTo>
                <a:lnTo>
                  <a:pt x="763296" y="7944"/>
                </a:lnTo>
                <a:cubicBezTo>
                  <a:pt x="871003" y="53663"/>
                  <a:pt x="996150" y="58293"/>
                  <a:pt x="1113209" y="10998"/>
                </a:cubicBezTo>
                <a:lnTo>
                  <a:pt x="1113363" y="10917"/>
                </a:lnTo>
                <a:lnTo>
                  <a:pt x="1866375" y="1818143"/>
                </a:lnTo>
                <a:close/>
              </a:path>
            </a:pathLst>
          </a:custGeom>
          <a:solidFill>
            <a:srgbClr val="FF9E41"/>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7" name="Freeform 202">
            <a:extLst>
              <a:ext uri="{FF2B5EF4-FFF2-40B4-BE49-F238E27FC236}">
                <a16:creationId xmlns:a16="http://schemas.microsoft.com/office/drawing/2014/main" id="{E628390E-B885-490F-AC9C-AFD54210F159}"/>
              </a:ext>
            </a:extLst>
          </p:cNvPr>
          <p:cNvSpPr>
            <a:spLocks noChangeAspect="1" noEditPoints="1"/>
          </p:cNvSpPr>
          <p:nvPr/>
        </p:nvSpPr>
        <p:spPr bwMode="auto">
          <a:xfrm>
            <a:off x="4327936" y="4244785"/>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41">
            <a:extLst>
              <a:ext uri="{FF2B5EF4-FFF2-40B4-BE49-F238E27FC236}">
                <a16:creationId xmlns:a16="http://schemas.microsoft.com/office/drawing/2014/main" id="{0A9F2E7D-E6ED-4CB6-9DA0-ECCF5EFCE3D1}"/>
              </a:ext>
            </a:extLst>
          </p:cNvPr>
          <p:cNvSpPr>
            <a:spLocks noChangeAspect="1" noEditPoints="1"/>
          </p:cNvSpPr>
          <p:nvPr/>
        </p:nvSpPr>
        <p:spPr bwMode="auto">
          <a:xfrm>
            <a:off x="5133105" y="5188493"/>
            <a:ext cx="588263" cy="45720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0" name="Freeform 172">
            <a:extLst>
              <a:ext uri="{FF2B5EF4-FFF2-40B4-BE49-F238E27FC236}">
                <a16:creationId xmlns:a16="http://schemas.microsoft.com/office/drawing/2014/main" id="{0BD4D445-0922-4E5D-B908-6510CD8C9A2F}"/>
              </a:ext>
            </a:extLst>
          </p:cNvPr>
          <p:cNvSpPr>
            <a:spLocks noEditPoints="1"/>
          </p:cNvSpPr>
          <p:nvPr/>
        </p:nvSpPr>
        <p:spPr bwMode="auto">
          <a:xfrm>
            <a:off x="5191064" y="2059636"/>
            <a:ext cx="365760"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2" name="Group 61">
            <a:extLst>
              <a:ext uri="{FF2B5EF4-FFF2-40B4-BE49-F238E27FC236}">
                <a16:creationId xmlns:a16="http://schemas.microsoft.com/office/drawing/2014/main" id="{D891F977-CC93-452F-BD41-3D4628D6DE9A}"/>
              </a:ext>
            </a:extLst>
          </p:cNvPr>
          <p:cNvGrpSpPr>
            <a:grpSpLocks noChangeAspect="1"/>
          </p:cNvGrpSpPr>
          <p:nvPr/>
        </p:nvGrpSpPr>
        <p:grpSpPr>
          <a:xfrm>
            <a:off x="7415008" y="2937613"/>
            <a:ext cx="481264" cy="457200"/>
            <a:chOff x="4651375" y="2251075"/>
            <a:chExt cx="381001" cy="361950"/>
          </a:xfrm>
          <a:solidFill>
            <a:schemeClr val="bg1"/>
          </a:solidFill>
        </p:grpSpPr>
        <p:sp>
          <p:nvSpPr>
            <p:cNvPr id="63" name="Freeform 10">
              <a:extLst>
                <a:ext uri="{FF2B5EF4-FFF2-40B4-BE49-F238E27FC236}">
                  <a16:creationId xmlns:a16="http://schemas.microsoft.com/office/drawing/2014/main" id="{514F335D-A840-483C-92B0-10E2433EF920}"/>
                </a:ext>
              </a:extLst>
            </p:cNvPr>
            <p:cNvSpPr>
              <a:spLocks/>
            </p:cNvSpPr>
            <p:nvPr/>
          </p:nvSpPr>
          <p:spPr bwMode="auto">
            <a:xfrm>
              <a:off x="4941888" y="2305050"/>
              <a:ext cx="90488" cy="55562"/>
            </a:xfrm>
            <a:custGeom>
              <a:avLst/>
              <a:gdLst/>
              <a:ahLst/>
              <a:cxnLst>
                <a:cxn ang="0">
                  <a:pos x="3" y="8"/>
                </a:cxn>
                <a:cxn ang="0">
                  <a:pos x="4" y="7"/>
                </a:cxn>
                <a:cxn ang="0">
                  <a:pos x="4" y="13"/>
                </a:cxn>
                <a:cxn ang="0">
                  <a:pos x="10" y="13"/>
                </a:cxn>
                <a:cxn ang="0">
                  <a:pos x="16" y="13"/>
                </a:cxn>
                <a:cxn ang="0">
                  <a:pos x="16" y="7"/>
                </a:cxn>
                <a:cxn ang="0">
                  <a:pos x="17" y="8"/>
                </a:cxn>
                <a:cxn ang="0">
                  <a:pos x="17" y="13"/>
                </a:cxn>
                <a:cxn ang="0">
                  <a:pos x="21" y="12"/>
                </a:cxn>
                <a:cxn ang="0">
                  <a:pos x="21" y="7"/>
                </a:cxn>
                <a:cxn ang="0">
                  <a:pos x="19" y="3"/>
                </a:cxn>
                <a:cxn ang="0">
                  <a:pos x="13" y="1"/>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1"/>
                </a:cxn>
                <a:cxn ang="0">
                  <a:pos x="1" y="3"/>
                </a:cxn>
                <a:cxn ang="0">
                  <a:pos x="0" y="7"/>
                </a:cxn>
                <a:cxn ang="0">
                  <a:pos x="0" y="12"/>
                </a:cxn>
                <a:cxn ang="0">
                  <a:pos x="3" y="13"/>
                </a:cxn>
                <a:cxn ang="0">
                  <a:pos x="3" y="8"/>
                </a:cxn>
              </a:cxnLst>
              <a:rect l="0" t="0" r="r" b="b"/>
              <a:pathLst>
                <a:path w="21" h="13">
                  <a:moveTo>
                    <a:pt x="3" y="8"/>
                  </a:move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3"/>
                  </a:cubicBezTo>
                  <a:cubicBezTo>
                    <a:pt x="18" y="12"/>
                    <a:pt x="19" y="12"/>
                    <a:pt x="21" y="12"/>
                  </a:cubicBezTo>
                  <a:cubicBezTo>
                    <a:pt x="21" y="10"/>
                    <a:pt x="21" y="7"/>
                    <a:pt x="21" y="7"/>
                  </a:cubicBezTo>
                  <a:cubicBezTo>
                    <a:pt x="20" y="4"/>
                    <a:pt x="19" y="3"/>
                    <a:pt x="19" y="3"/>
                  </a:cubicBezTo>
                  <a:cubicBezTo>
                    <a:pt x="17" y="2"/>
                    <a:pt x="15" y="1"/>
                    <a:pt x="13" y="1"/>
                  </a:cubicBezTo>
                  <a:cubicBezTo>
                    <a:pt x="13" y="0"/>
                    <a:pt x="13" y="0"/>
                    <a:pt x="13" y="0"/>
                  </a:cubicBezTo>
                  <a:cubicBezTo>
                    <a:pt x="13" y="0"/>
                    <a:pt x="13" y="0"/>
                    <a:pt x="13" y="0"/>
                  </a:cubicBezTo>
                  <a:cubicBezTo>
                    <a:pt x="13" y="2"/>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2"/>
                    <a:pt x="7" y="0"/>
                  </a:cubicBezTo>
                  <a:cubicBezTo>
                    <a:pt x="7" y="0"/>
                    <a:pt x="7" y="0"/>
                    <a:pt x="7" y="0"/>
                  </a:cubicBezTo>
                  <a:cubicBezTo>
                    <a:pt x="7" y="1"/>
                    <a:pt x="7" y="1"/>
                    <a:pt x="7" y="1"/>
                  </a:cubicBezTo>
                  <a:cubicBezTo>
                    <a:pt x="6" y="1"/>
                    <a:pt x="3" y="2"/>
                    <a:pt x="1" y="3"/>
                  </a:cubicBezTo>
                  <a:cubicBezTo>
                    <a:pt x="1" y="3"/>
                    <a:pt x="0" y="4"/>
                    <a:pt x="0" y="7"/>
                  </a:cubicBezTo>
                  <a:cubicBezTo>
                    <a:pt x="0" y="7"/>
                    <a:pt x="0" y="10"/>
                    <a:pt x="0" y="12"/>
                  </a:cubicBezTo>
                  <a:cubicBezTo>
                    <a:pt x="1" y="12"/>
                    <a:pt x="2" y="12"/>
                    <a:pt x="3" y="13"/>
                  </a:cubicBezTo>
                  <a:cubicBezTo>
                    <a:pt x="3" y="11"/>
                    <a:pt x="3" y="9"/>
                    <a:pt x="3"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11">
              <a:extLst>
                <a:ext uri="{FF2B5EF4-FFF2-40B4-BE49-F238E27FC236}">
                  <a16:creationId xmlns:a16="http://schemas.microsoft.com/office/drawing/2014/main" id="{CDDA7C1E-D2B6-44E7-A209-1A6199876310}"/>
                </a:ext>
              </a:extLst>
            </p:cNvPr>
            <p:cNvSpPr>
              <a:spLocks/>
            </p:cNvSpPr>
            <p:nvPr/>
          </p:nvSpPr>
          <p:spPr bwMode="auto">
            <a:xfrm>
              <a:off x="4964113" y="2251075"/>
              <a:ext cx="42863" cy="53975"/>
            </a:xfrm>
            <a:custGeom>
              <a:avLst/>
              <a:gdLst/>
              <a:ahLst/>
              <a:cxnLst>
                <a:cxn ang="0">
                  <a:pos x="1" y="8"/>
                </a:cxn>
                <a:cxn ang="0">
                  <a:pos x="5" y="13"/>
                </a:cxn>
                <a:cxn ang="0">
                  <a:pos x="9" y="8"/>
                </a:cxn>
                <a:cxn ang="0">
                  <a:pos x="10" y="6"/>
                </a:cxn>
                <a:cxn ang="0">
                  <a:pos x="10" y="5"/>
                </a:cxn>
                <a:cxn ang="0">
                  <a:pos x="5" y="0"/>
                </a:cxn>
                <a:cxn ang="0">
                  <a:pos x="1" y="5"/>
                </a:cxn>
                <a:cxn ang="0">
                  <a:pos x="0" y="6"/>
                </a:cxn>
                <a:cxn ang="0">
                  <a:pos x="1" y="8"/>
                </a:cxn>
              </a:cxnLst>
              <a:rect l="0" t="0" r="r" b="b"/>
              <a:pathLst>
                <a:path w="10" h="13">
                  <a:moveTo>
                    <a:pt x="1" y="8"/>
                  </a:moveTo>
                  <a:cubicBezTo>
                    <a:pt x="2" y="11"/>
                    <a:pt x="3" y="13"/>
                    <a:pt x="5" y="13"/>
                  </a:cubicBezTo>
                  <a:cubicBezTo>
                    <a:pt x="7" y="13"/>
                    <a:pt x="9" y="11"/>
                    <a:pt x="9" y="8"/>
                  </a:cubicBezTo>
                  <a:cubicBezTo>
                    <a:pt x="10" y="8"/>
                    <a:pt x="10" y="7"/>
                    <a:pt x="10" y="6"/>
                  </a:cubicBezTo>
                  <a:cubicBezTo>
                    <a:pt x="10" y="6"/>
                    <a:pt x="10" y="6"/>
                    <a:pt x="10" y="5"/>
                  </a:cubicBezTo>
                  <a:cubicBezTo>
                    <a:pt x="10" y="3"/>
                    <a:pt x="8" y="0"/>
                    <a:pt x="5" y="0"/>
                  </a:cubicBezTo>
                  <a:cubicBezTo>
                    <a:pt x="3" y="0"/>
                    <a:pt x="1" y="2"/>
                    <a:pt x="1" y="5"/>
                  </a:cubicBezTo>
                  <a:cubicBezTo>
                    <a:pt x="0" y="5"/>
                    <a:pt x="0" y="6"/>
                    <a:pt x="0" y="6"/>
                  </a:cubicBezTo>
                  <a:cubicBezTo>
                    <a:pt x="0" y="7"/>
                    <a:pt x="0" y="8"/>
                    <a:pt x="1"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12">
              <a:extLst>
                <a:ext uri="{FF2B5EF4-FFF2-40B4-BE49-F238E27FC236}">
                  <a16:creationId xmlns:a16="http://schemas.microsoft.com/office/drawing/2014/main" id="{671E14A4-3E9D-4BA2-97BC-7B6AF6B59884}"/>
                </a:ext>
              </a:extLst>
            </p:cNvPr>
            <p:cNvSpPr>
              <a:spLocks/>
            </p:cNvSpPr>
            <p:nvPr/>
          </p:nvSpPr>
          <p:spPr bwMode="auto">
            <a:xfrm>
              <a:off x="4941888" y="2433638"/>
              <a:ext cx="90488" cy="50800"/>
            </a:xfrm>
            <a:custGeom>
              <a:avLst/>
              <a:gdLst/>
              <a:ahLst/>
              <a:cxnLst>
                <a:cxn ang="0">
                  <a:pos x="19" y="2"/>
                </a:cxn>
                <a:cxn ang="0">
                  <a:pos x="13" y="0"/>
                </a:cxn>
                <a:cxn ang="0">
                  <a:pos x="13" y="0"/>
                </a:cxn>
                <a:cxn ang="0">
                  <a:pos x="13" y="0"/>
                </a:cxn>
                <a:cxn ang="0">
                  <a:pos x="12" y="8"/>
                </a:cxn>
                <a:cxn ang="0">
                  <a:pos x="11" y="2"/>
                </a:cxn>
                <a:cxn ang="0">
                  <a:pos x="11" y="1"/>
                </a:cxn>
                <a:cxn ang="0">
                  <a:pos x="10" y="0"/>
                </a:cxn>
                <a:cxn ang="0">
                  <a:pos x="10" y="0"/>
                </a:cxn>
                <a:cxn ang="0">
                  <a:pos x="10" y="0"/>
                </a:cxn>
                <a:cxn ang="0">
                  <a:pos x="10" y="0"/>
                </a:cxn>
                <a:cxn ang="0">
                  <a:pos x="9" y="1"/>
                </a:cxn>
                <a:cxn ang="0">
                  <a:pos x="9" y="2"/>
                </a:cxn>
                <a:cxn ang="0">
                  <a:pos x="9" y="8"/>
                </a:cxn>
                <a:cxn ang="0">
                  <a:pos x="7" y="0"/>
                </a:cxn>
                <a:cxn ang="0">
                  <a:pos x="7" y="0"/>
                </a:cxn>
                <a:cxn ang="0">
                  <a:pos x="7" y="0"/>
                </a:cxn>
                <a:cxn ang="0">
                  <a:pos x="1" y="2"/>
                </a:cxn>
                <a:cxn ang="0">
                  <a:pos x="0" y="7"/>
                </a:cxn>
                <a:cxn ang="0">
                  <a:pos x="0" y="12"/>
                </a:cxn>
                <a:cxn ang="0">
                  <a:pos x="3" y="12"/>
                </a:cxn>
                <a:cxn ang="0">
                  <a:pos x="3" y="8"/>
                </a:cxn>
                <a:cxn ang="0">
                  <a:pos x="4" y="6"/>
                </a:cxn>
                <a:cxn ang="0">
                  <a:pos x="4" y="12"/>
                </a:cxn>
                <a:cxn ang="0">
                  <a:pos x="10" y="12"/>
                </a:cxn>
                <a:cxn ang="0">
                  <a:pos x="16" y="12"/>
                </a:cxn>
                <a:cxn ang="0">
                  <a:pos x="16" y="6"/>
                </a:cxn>
                <a:cxn ang="0">
                  <a:pos x="17" y="8"/>
                </a:cxn>
                <a:cxn ang="0">
                  <a:pos x="17" y="12"/>
                </a:cxn>
                <a:cxn ang="0">
                  <a:pos x="21" y="12"/>
                </a:cxn>
                <a:cxn ang="0">
                  <a:pos x="21" y="7"/>
                </a:cxn>
                <a:cxn ang="0">
                  <a:pos x="19" y="2"/>
                </a:cxn>
              </a:cxnLst>
              <a:rect l="0" t="0" r="r" b="b"/>
              <a:pathLst>
                <a:path w="21" h="12">
                  <a:moveTo>
                    <a:pt x="19" y="2"/>
                  </a:moveTo>
                  <a:cubicBezTo>
                    <a:pt x="17" y="1"/>
                    <a:pt x="15" y="0"/>
                    <a:pt x="13" y="0"/>
                  </a:cubicBezTo>
                  <a:cubicBezTo>
                    <a:pt x="13" y="0"/>
                    <a:pt x="13" y="0"/>
                    <a:pt x="13" y="0"/>
                  </a:cubicBezTo>
                  <a:cubicBezTo>
                    <a:pt x="13" y="0"/>
                    <a:pt x="13" y="0"/>
                    <a:pt x="13" y="0"/>
                  </a:cubicBezTo>
                  <a:cubicBezTo>
                    <a:pt x="13" y="1"/>
                    <a:pt x="12" y="8"/>
                    <a:pt x="12" y="8"/>
                  </a:cubicBezTo>
                  <a:cubicBezTo>
                    <a:pt x="11" y="2"/>
                    <a:pt x="11" y="2"/>
                    <a:pt x="11" y="2"/>
                  </a:cubicBezTo>
                  <a:cubicBezTo>
                    <a:pt x="11" y="1"/>
                    <a:pt x="11" y="1"/>
                    <a:pt x="11" y="1"/>
                  </a:cubicBezTo>
                  <a:cubicBezTo>
                    <a:pt x="10" y="0"/>
                    <a:pt x="10" y="0"/>
                    <a:pt x="10" y="0"/>
                  </a:cubicBezTo>
                  <a:cubicBezTo>
                    <a:pt x="10" y="0"/>
                    <a:pt x="10" y="0"/>
                    <a:pt x="10" y="0"/>
                  </a:cubicBezTo>
                  <a:cubicBezTo>
                    <a:pt x="10" y="0"/>
                    <a:pt x="10" y="0"/>
                    <a:pt x="10" y="0"/>
                  </a:cubicBezTo>
                  <a:cubicBezTo>
                    <a:pt x="10" y="0"/>
                    <a:pt x="10" y="0"/>
                    <a:pt x="10" y="0"/>
                  </a:cubicBezTo>
                  <a:cubicBezTo>
                    <a:pt x="9" y="1"/>
                    <a:pt x="9" y="1"/>
                    <a:pt x="9" y="1"/>
                  </a:cubicBezTo>
                  <a:cubicBezTo>
                    <a:pt x="9" y="2"/>
                    <a:pt x="9" y="2"/>
                    <a:pt x="9" y="2"/>
                  </a:cubicBezTo>
                  <a:cubicBezTo>
                    <a:pt x="9" y="8"/>
                    <a:pt x="9" y="8"/>
                    <a:pt x="9" y="8"/>
                  </a:cubicBezTo>
                  <a:cubicBezTo>
                    <a:pt x="9" y="8"/>
                    <a:pt x="7" y="1"/>
                    <a:pt x="7" y="0"/>
                  </a:cubicBezTo>
                  <a:cubicBezTo>
                    <a:pt x="7" y="0"/>
                    <a:pt x="7" y="0"/>
                    <a:pt x="7" y="0"/>
                  </a:cubicBezTo>
                  <a:cubicBezTo>
                    <a:pt x="7" y="0"/>
                    <a:pt x="7" y="0"/>
                    <a:pt x="7" y="0"/>
                  </a:cubicBezTo>
                  <a:cubicBezTo>
                    <a:pt x="6" y="0"/>
                    <a:pt x="3" y="1"/>
                    <a:pt x="1" y="2"/>
                  </a:cubicBezTo>
                  <a:cubicBezTo>
                    <a:pt x="1" y="3"/>
                    <a:pt x="0" y="3"/>
                    <a:pt x="0" y="7"/>
                  </a:cubicBezTo>
                  <a:cubicBezTo>
                    <a:pt x="0" y="7"/>
                    <a:pt x="0" y="10"/>
                    <a:pt x="0" y="12"/>
                  </a:cubicBezTo>
                  <a:cubicBezTo>
                    <a:pt x="1" y="12"/>
                    <a:pt x="2" y="12"/>
                    <a:pt x="3" y="12"/>
                  </a:cubicBezTo>
                  <a:cubicBezTo>
                    <a:pt x="3" y="11"/>
                    <a:pt x="3" y="8"/>
                    <a:pt x="3" y="8"/>
                  </a:cubicBezTo>
                  <a:cubicBezTo>
                    <a:pt x="3" y="7"/>
                    <a:pt x="4" y="7"/>
                    <a:pt x="4" y="6"/>
                  </a:cubicBezTo>
                  <a:cubicBezTo>
                    <a:pt x="4" y="12"/>
                    <a:pt x="4" y="12"/>
                    <a:pt x="4" y="12"/>
                  </a:cubicBezTo>
                  <a:cubicBezTo>
                    <a:pt x="6" y="12"/>
                    <a:pt x="8" y="12"/>
                    <a:pt x="10" y="12"/>
                  </a:cubicBezTo>
                  <a:cubicBezTo>
                    <a:pt x="12" y="12"/>
                    <a:pt x="14" y="12"/>
                    <a:pt x="16" y="12"/>
                  </a:cubicBezTo>
                  <a:cubicBezTo>
                    <a:pt x="16" y="6"/>
                    <a:pt x="16" y="6"/>
                    <a:pt x="16" y="6"/>
                  </a:cubicBezTo>
                  <a:cubicBezTo>
                    <a:pt x="17" y="7"/>
                    <a:pt x="17" y="7"/>
                    <a:pt x="17" y="8"/>
                  </a:cubicBezTo>
                  <a:cubicBezTo>
                    <a:pt x="17" y="8"/>
                    <a:pt x="17" y="11"/>
                    <a:pt x="17" y="12"/>
                  </a:cubicBezTo>
                  <a:cubicBezTo>
                    <a:pt x="18" y="12"/>
                    <a:pt x="19" y="12"/>
                    <a:pt x="21" y="12"/>
                  </a:cubicBezTo>
                  <a:cubicBezTo>
                    <a:pt x="21" y="10"/>
                    <a:pt x="21" y="7"/>
                    <a:pt x="21" y="7"/>
                  </a:cubicBezTo>
                  <a:cubicBezTo>
                    <a:pt x="20" y="3"/>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13">
              <a:extLst>
                <a:ext uri="{FF2B5EF4-FFF2-40B4-BE49-F238E27FC236}">
                  <a16:creationId xmlns:a16="http://schemas.microsoft.com/office/drawing/2014/main" id="{8A14174C-CA0F-4F94-8380-3342450E8943}"/>
                </a:ext>
              </a:extLst>
            </p:cNvPr>
            <p:cNvSpPr>
              <a:spLocks/>
            </p:cNvSpPr>
            <p:nvPr/>
          </p:nvSpPr>
          <p:spPr bwMode="auto">
            <a:xfrm>
              <a:off x="4964113" y="2378075"/>
              <a:ext cx="42863" cy="50800"/>
            </a:xfrm>
            <a:custGeom>
              <a:avLst/>
              <a:gdLst/>
              <a:ahLst/>
              <a:cxnLst>
                <a:cxn ang="0">
                  <a:pos x="10" y="5"/>
                </a:cxn>
                <a:cxn ang="0">
                  <a:pos x="5" y="0"/>
                </a:cxn>
                <a:cxn ang="0">
                  <a:pos x="1" y="5"/>
                </a:cxn>
                <a:cxn ang="0">
                  <a:pos x="0" y="6"/>
                </a:cxn>
                <a:cxn ang="0">
                  <a:pos x="1" y="8"/>
                </a:cxn>
                <a:cxn ang="0">
                  <a:pos x="5" y="12"/>
                </a:cxn>
                <a:cxn ang="0">
                  <a:pos x="9" y="8"/>
                </a:cxn>
                <a:cxn ang="0">
                  <a:pos x="10" y="6"/>
                </a:cxn>
                <a:cxn ang="0">
                  <a:pos x="10" y="5"/>
                </a:cxn>
              </a:cxnLst>
              <a:rect l="0" t="0" r="r" b="b"/>
              <a:pathLst>
                <a:path w="10" h="12">
                  <a:moveTo>
                    <a:pt x="10" y="5"/>
                  </a:moveTo>
                  <a:cubicBezTo>
                    <a:pt x="10" y="2"/>
                    <a:pt x="8" y="0"/>
                    <a:pt x="5" y="0"/>
                  </a:cubicBezTo>
                  <a:cubicBezTo>
                    <a:pt x="3" y="0"/>
                    <a:pt x="1" y="2"/>
                    <a:pt x="1" y="5"/>
                  </a:cubicBezTo>
                  <a:cubicBezTo>
                    <a:pt x="0" y="5"/>
                    <a:pt x="0" y="5"/>
                    <a:pt x="0" y="6"/>
                  </a:cubicBezTo>
                  <a:cubicBezTo>
                    <a:pt x="0" y="7"/>
                    <a:pt x="0" y="8"/>
                    <a:pt x="1" y="8"/>
                  </a:cubicBezTo>
                  <a:cubicBezTo>
                    <a:pt x="2" y="10"/>
                    <a:pt x="3" y="12"/>
                    <a:pt x="5" y="12"/>
                  </a:cubicBezTo>
                  <a:cubicBezTo>
                    <a:pt x="7" y="12"/>
                    <a:pt x="9" y="10"/>
                    <a:pt x="9" y="8"/>
                  </a:cubicBezTo>
                  <a:cubicBezTo>
                    <a:pt x="10" y="7"/>
                    <a:pt x="10" y="6"/>
                    <a:pt x="10" y="6"/>
                  </a:cubicBezTo>
                  <a:cubicBezTo>
                    <a:pt x="10" y="5"/>
                    <a:pt x="10" y="5"/>
                    <a:pt x="1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14">
              <a:extLst>
                <a:ext uri="{FF2B5EF4-FFF2-40B4-BE49-F238E27FC236}">
                  <a16:creationId xmlns:a16="http://schemas.microsoft.com/office/drawing/2014/main" id="{A1CC0D41-D508-43DD-8C9D-76EFC7D02293}"/>
                </a:ext>
              </a:extLst>
            </p:cNvPr>
            <p:cNvSpPr>
              <a:spLocks/>
            </p:cNvSpPr>
            <p:nvPr/>
          </p:nvSpPr>
          <p:spPr bwMode="auto">
            <a:xfrm>
              <a:off x="4941888" y="2557463"/>
              <a:ext cx="90488" cy="55562"/>
            </a:xfrm>
            <a:custGeom>
              <a:avLst/>
              <a:gdLst/>
              <a:ahLst/>
              <a:cxnLst>
                <a:cxn ang="0">
                  <a:pos x="19" y="2"/>
                </a:cxn>
                <a:cxn ang="0">
                  <a:pos x="13" y="0"/>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0"/>
                </a:cxn>
                <a:cxn ang="0">
                  <a:pos x="1" y="2"/>
                </a:cxn>
                <a:cxn ang="0">
                  <a:pos x="0" y="7"/>
                </a:cxn>
                <a:cxn ang="0">
                  <a:pos x="0" y="12"/>
                </a:cxn>
                <a:cxn ang="0">
                  <a:pos x="3" y="13"/>
                </a:cxn>
                <a:cxn ang="0">
                  <a:pos x="3" y="8"/>
                </a:cxn>
                <a:cxn ang="0">
                  <a:pos x="4" y="7"/>
                </a:cxn>
                <a:cxn ang="0">
                  <a:pos x="4" y="13"/>
                </a:cxn>
                <a:cxn ang="0">
                  <a:pos x="10" y="13"/>
                </a:cxn>
                <a:cxn ang="0">
                  <a:pos x="16" y="13"/>
                </a:cxn>
                <a:cxn ang="0">
                  <a:pos x="16" y="7"/>
                </a:cxn>
                <a:cxn ang="0">
                  <a:pos x="17" y="8"/>
                </a:cxn>
                <a:cxn ang="0">
                  <a:pos x="17" y="12"/>
                </a:cxn>
                <a:cxn ang="0">
                  <a:pos x="21" y="12"/>
                </a:cxn>
                <a:cxn ang="0">
                  <a:pos x="21" y="7"/>
                </a:cxn>
                <a:cxn ang="0">
                  <a:pos x="19" y="2"/>
                </a:cxn>
              </a:cxnLst>
              <a:rect l="0" t="0" r="r" b="b"/>
              <a:pathLst>
                <a:path w="21" h="13">
                  <a:moveTo>
                    <a:pt x="19" y="2"/>
                  </a:moveTo>
                  <a:cubicBezTo>
                    <a:pt x="17" y="2"/>
                    <a:pt x="15" y="1"/>
                    <a:pt x="13" y="0"/>
                  </a:cubicBezTo>
                  <a:cubicBezTo>
                    <a:pt x="13" y="0"/>
                    <a:pt x="13" y="0"/>
                    <a:pt x="13" y="0"/>
                  </a:cubicBezTo>
                  <a:cubicBezTo>
                    <a:pt x="13" y="0"/>
                    <a:pt x="13" y="0"/>
                    <a:pt x="13" y="0"/>
                  </a:cubicBezTo>
                  <a:cubicBezTo>
                    <a:pt x="13" y="1"/>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1"/>
                    <a:pt x="7" y="0"/>
                  </a:cubicBezTo>
                  <a:cubicBezTo>
                    <a:pt x="7" y="0"/>
                    <a:pt x="7" y="0"/>
                    <a:pt x="7" y="0"/>
                  </a:cubicBezTo>
                  <a:cubicBezTo>
                    <a:pt x="7" y="0"/>
                    <a:pt x="7" y="0"/>
                    <a:pt x="7" y="0"/>
                  </a:cubicBezTo>
                  <a:cubicBezTo>
                    <a:pt x="6" y="1"/>
                    <a:pt x="3" y="2"/>
                    <a:pt x="1" y="2"/>
                  </a:cubicBezTo>
                  <a:cubicBezTo>
                    <a:pt x="1" y="3"/>
                    <a:pt x="0" y="4"/>
                    <a:pt x="0" y="7"/>
                  </a:cubicBezTo>
                  <a:cubicBezTo>
                    <a:pt x="0" y="7"/>
                    <a:pt x="0" y="10"/>
                    <a:pt x="0" y="12"/>
                  </a:cubicBezTo>
                  <a:cubicBezTo>
                    <a:pt x="1" y="12"/>
                    <a:pt x="2" y="12"/>
                    <a:pt x="3" y="13"/>
                  </a:cubicBezTo>
                  <a:cubicBezTo>
                    <a:pt x="3" y="11"/>
                    <a:pt x="3" y="9"/>
                    <a:pt x="3" y="8"/>
                  </a:cubicBez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2"/>
                  </a:cubicBezTo>
                  <a:cubicBezTo>
                    <a:pt x="18" y="12"/>
                    <a:pt x="19" y="12"/>
                    <a:pt x="21" y="12"/>
                  </a:cubicBezTo>
                  <a:cubicBezTo>
                    <a:pt x="21" y="10"/>
                    <a:pt x="21" y="7"/>
                    <a:pt x="21" y="7"/>
                  </a:cubicBezTo>
                  <a:cubicBezTo>
                    <a:pt x="20" y="4"/>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15">
              <a:extLst>
                <a:ext uri="{FF2B5EF4-FFF2-40B4-BE49-F238E27FC236}">
                  <a16:creationId xmlns:a16="http://schemas.microsoft.com/office/drawing/2014/main" id="{B1A39F40-C290-4628-A96F-A2CAB5693B71}"/>
                </a:ext>
              </a:extLst>
            </p:cNvPr>
            <p:cNvSpPr>
              <a:spLocks/>
            </p:cNvSpPr>
            <p:nvPr/>
          </p:nvSpPr>
          <p:spPr bwMode="auto">
            <a:xfrm>
              <a:off x="4964113" y="2501900"/>
              <a:ext cx="42863" cy="55562"/>
            </a:xfrm>
            <a:custGeom>
              <a:avLst/>
              <a:gdLst/>
              <a:ahLst/>
              <a:cxnLst>
                <a:cxn ang="0">
                  <a:pos x="5" y="13"/>
                </a:cxn>
                <a:cxn ang="0">
                  <a:pos x="9" y="8"/>
                </a:cxn>
                <a:cxn ang="0">
                  <a:pos x="10" y="6"/>
                </a:cxn>
                <a:cxn ang="0">
                  <a:pos x="10" y="5"/>
                </a:cxn>
                <a:cxn ang="0">
                  <a:pos x="5" y="0"/>
                </a:cxn>
                <a:cxn ang="0">
                  <a:pos x="1" y="5"/>
                </a:cxn>
                <a:cxn ang="0">
                  <a:pos x="0" y="6"/>
                </a:cxn>
                <a:cxn ang="0">
                  <a:pos x="1" y="8"/>
                </a:cxn>
                <a:cxn ang="0">
                  <a:pos x="5" y="13"/>
                </a:cxn>
              </a:cxnLst>
              <a:rect l="0" t="0" r="r" b="b"/>
              <a:pathLst>
                <a:path w="10" h="13">
                  <a:moveTo>
                    <a:pt x="5" y="13"/>
                  </a:moveTo>
                  <a:cubicBezTo>
                    <a:pt x="7" y="13"/>
                    <a:pt x="9" y="11"/>
                    <a:pt x="9" y="8"/>
                  </a:cubicBezTo>
                  <a:cubicBezTo>
                    <a:pt x="10" y="8"/>
                    <a:pt x="10" y="7"/>
                    <a:pt x="10" y="6"/>
                  </a:cubicBezTo>
                  <a:cubicBezTo>
                    <a:pt x="10" y="6"/>
                    <a:pt x="10" y="5"/>
                    <a:pt x="10" y="5"/>
                  </a:cubicBezTo>
                  <a:cubicBezTo>
                    <a:pt x="10" y="2"/>
                    <a:pt x="8" y="0"/>
                    <a:pt x="5" y="0"/>
                  </a:cubicBezTo>
                  <a:cubicBezTo>
                    <a:pt x="3" y="0"/>
                    <a:pt x="1" y="2"/>
                    <a:pt x="1" y="5"/>
                  </a:cubicBezTo>
                  <a:cubicBezTo>
                    <a:pt x="0" y="5"/>
                    <a:pt x="0" y="6"/>
                    <a:pt x="0" y="6"/>
                  </a:cubicBezTo>
                  <a:cubicBezTo>
                    <a:pt x="0" y="7"/>
                    <a:pt x="0" y="8"/>
                    <a:pt x="1" y="8"/>
                  </a:cubicBezTo>
                  <a:cubicBezTo>
                    <a:pt x="2" y="11"/>
                    <a:pt x="3" y="13"/>
                    <a:pt x="5"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16">
              <a:extLst>
                <a:ext uri="{FF2B5EF4-FFF2-40B4-BE49-F238E27FC236}">
                  <a16:creationId xmlns:a16="http://schemas.microsoft.com/office/drawing/2014/main" id="{8C18029B-A0F3-43A0-BBCC-1D70D978636E}"/>
                </a:ext>
              </a:extLst>
            </p:cNvPr>
            <p:cNvSpPr>
              <a:spLocks/>
            </p:cNvSpPr>
            <p:nvPr/>
          </p:nvSpPr>
          <p:spPr bwMode="auto">
            <a:xfrm>
              <a:off x="4651375" y="2335213"/>
              <a:ext cx="144463" cy="277812"/>
            </a:xfrm>
            <a:custGeom>
              <a:avLst/>
              <a:gdLst/>
              <a:ahLst/>
              <a:cxnLst>
                <a:cxn ang="0">
                  <a:pos x="30" y="3"/>
                </a:cxn>
                <a:cxn ang="0">
                  <a:pos x="23" y="1"/>
                </a:cxn>
                <a:cxn ang="0">
                  <a:pos x="22" y="0"/>
                </a:cxn>
                <a:cxn ang="0">
                  <a:pos x="22" y="0"/>
                </a:cxn>
                <a:cxn ang="0">
                  <a:pos x="19" y="10"/>
                </a:cxn>
                <a:cxn ang="0">
                  <a:pos x="18" y="4"/>
                </a:cxn>
                <a:cxn ang="0">
                  <a:pos x="19" y="2"/>
                </a:cxn>
                <a:cxn ang="0">
                  <a:pos x="17" y="1"/>
                </a:cxn>
                <a:cxn ang="0">
                  <a:pos x="17" y="1"/>
                </a:cxn>
                <a:cxn ang="0">
                  <a:pos x="17" y="1"/>
                </a:cxn>
                <a:cxn ang="0">
                  <a:pos x="16" y="1"/>
                </a:cxn>
                <a:cxn ang="0">
                  <a:pos x="15" y="2"/>
                </a:cxn>
                <a:cxn ang="0">
                  <a:pos x="16" y="4"/>
                </a:cxn>
                <a:cxn ang="0">
                  <a:pos x="15" y="10"/>
                </a:cxn>
                <a:cxn ang="0">
                  <a:pos x="12" y="0"/>
                </a:cxn>
                <a:cxn ang="0">
                  <a:pos x="12" y="0"/>
                </a:cxn>
                <a:cxn ang="0">
                  <a:pos x="10" y="1"/>
                </a:cxn>
                <a:cxn ang="0">
                  <a:pos x="4" y="3"/>
                </a:cxn>
                <a:cxn ang="0">
                  <a:pos x="0" y="20"/>
                </a:cxn>
                <a:cxn ang="0">
                  <a:pos x="0" y="30"/>
                </a:cxn>
                <a:cxn ang="0">
                  <a:pos x="3" y="34"/>
                </a:cxn>
                <a:cxn ang="0">
                  <a:pos x="6" y="31"/>
                </a:cxn>
                <a:cxn ang="0">
                  <a:pos x="6" y="20"/>
                </a:cxn>
                <a:cxn ang="0">
                  <a:pos x="8" y="10"/>
                </a:cxn>
                <a:cxn ang="0">
                  <a:pos x="8" y="10"/>
                </a:cxn>
                <a:cxn ang="0">
                  <a:pos x="8" y="29"/>
                </a:cxn>
                <a:cxn ang="0">
                  <a:pos x="8" y="31"/>
                </a:cxn>
                <a:cxn ang="0">
                  <a:pos x="8" y="61"/>
                </a:cxn>
                <a:cxn ang="0">
                  <a:pos x="12" y="65"/>
                </a:cxn>
                <a:cxn ang="0">
                  <a:pos x="12" y="65"/>
                </a:cxn>
                <a:cxn ang="0">
                  <a:pos x="12" y="65"/>
                </a:cxn>
                <a:cxn ang="0">
                  <a:pos x="16" y="61"/>
                </a:cxn>
                <a:cxn ang="0">
                  <a:pos x="16" y="34"/>
                </a:cxn>
                <a:cxn ang="0">
                  <a:pos x="18" y="34"/>
                </a:cxn>
                <a:cxn ang="0">
                  <a:pos x="18" y="61"/>
                </a:cxn>
                <a:cxn ang="0">
                  <a:pos x="22" y="65"/>
                </a:cxn>
                <a:cxn ang="0">
                  <a:pos x="22" y="65"/>
                </a:cxn>
                <a:cxn ang="0">
                  <a:pos x="22" y="65"/>
                </a:cxn>
                <a:cxn ang="0">
                  <a:pos x="26" y="61"/>
                </a:cxn>
                <a:cxn ang="0">
                  <a:pos x="26" y="31"/>
                </a:cxn>
                <a:cxn ang="0">
                  <a:pos x="26" y="29"/>
                </a:cxn>
                <a:cxn ang="0">
                  <a:pos x="26" y="10"/>
                </a:cxn>
                <a:cxn ang="0">
                  <a:pos x="26" y="10"/>
                </a:cxn>
                <a:cxn ang="0">
                  <a:pos x="28" y="20"/>
                </a:cxn>
                <a:cxn ang="0">
                  <a:pos x="28" y="31"/>
                </a:cxn>
                <a:cxn ang="0">
                  <a:pos x="31" y="34"/>
                </a:cxn>
                <a:cxn ang="0">
                  <a:pos x="33" y="30"/>
                </a:cxn>
                <a:cxn ang="0">
                  <a:pos x="34" y="20"/>
                </a:cxn>
                <a:cxn ang="0">
                  <a:pos x="30" y="3"/>
                </a:cxn>
              </a:cxnLst>
              <a:rect l="0" t="0" r="r" b="b"/>
              <a:pathLst>
                <a:path w="34" h="65">
                  <a:moveTo>
                    <a:pt x="30" y="3"/>
                  </a:moveTo>
                  <a:cubicBezTo>
                    <a:pt x="28" y="2"/>
                    <a:pt x="25" y="1"/>
                    <a:pt x="23" y="1"/>
                  </a:cubicBezTo>
                  <a:cubicBezTo>
                    <a:pt x="23" y="0"/>
                    <a:pt x="22" y="0"/>
                    <a:pt x="22" y="0"/>
                  </a:cubicBezTo>
                  <a:cubicBezTo>
                    <a:pt x="22" y="0"/>
                    <a:pt x="22" y="0"/>
                    <a:pt x="22" y="0"/>
                  </a:cubicBezTo>
                  <a:cubicBezTo>
                    <a:pt x="21" y="2"/>
                    <a:pt x="21" y="5"/>
                    <a:pt x="19" y="10"/>
                  </a:cubicBezTo>
                  <a:cubicBezTo>
                    <a:pt x="18" y="7"/>
                    <a:pt x="18" y="4"/>
                    <a:pt x="18" y="4"/>
                  </a:cubicBezTo>
                  <a:cubicBezTo>
                    <a:pt x="19" y="2"/>
                    <a:pt x="19" y="2"/>
                    <a:pt x="19" y="2"/>
                  </a:cubicBezTo>
                  <a:cubicBezTo>
                    <a:pt x="17" y="1"/>
                    <a:pt x="17" y="1"/>
                    <a:pt x="17" y="1"/>
                  </a:cubicBezTo>
                  <a:cubicBezTo>
                    <a:pt x="17" y="1"/>
                    <a:pt x="17" y="1"/>
                    <a:pt x="17" y="1"/>
                  </a:cubicBezTo>
                  <a:cubicBezTo>
                    <a:pt x="17" y="1"/>
                    <a:pt x="17" y="1"/>
                    <a:pt x="17" y="1"/>
                  </a:cubicBezTo>
                  <a:cubicBezTo>
                    <a:pt x="16" y="1"/>
                    <a:pt x="16" y="1"/>
                    <a:pt x="16" y="1"/>
                  </a:cubicBezTo>
                  <a:cubicBezTo>
                    <a:pt x="15" y="2"/>
                    <a:pt x="15" y="2"/>
                    <a:pt x="15" y="2"/>
                  </a:cubicBezTo>
                  <a:cubicBezTo>
                    <a:pt x="16" y="4"/>
                    <a:pt x="16" y="4"/>
                    <a:pt x="16" y="4"/>
                  </a:cubicBezTo>
                  <a:cubicBezTo>
                    <a:pt x="16" y="4"/>
                    <a:pt x="15" y="7"/>
                    <a:pt x="15" y="10"/>
                  </a:cubicBezTo>
                  <a:cubicBezTo>
                    <a:pt x="13" y="5"/>
                    <a:pt x="12" y="2"/>
                    <a:pt x="12" y="0"/>
                  </a:cubicBezTo>
                  <a:cubicBezTo>
                    <a:pt x="12" y="0"/>
                    <a:pt x="12" y="0"/>
                    <a:pt x="12" y="0"/>
                  </a:cubicBezTo>
                  <a:cubicBezTo>
                    <a:pt x="12" y="0"/>
                    <a:pt x="11" y="0"/>
                    <a:pt x="10" y="1"/>
                  </a:cubicBezTo>
                  <a:cubicBezTo>
                    <a:pt x="9" y="1"/>
                    <a:pt x="6" y="2"/>
                    <a:pt x="4" y="3"/>
                  </a:cubicBezTo>
                  <a:cubicBezTo>
                    <a:pt x="4" y="4"/>
                    <a:pt x="1" y="8"/>
                    <a:pt x="0" y="20"/>
                  </a:cubicBezTo>
                  <a:cubicBezTo>
                    <a:pt x="0" y="23"/>
                    <a:pt x="0" y="30"/>
                    <a:pt x="0" y="30"/>
                  </a:cubicBezTo>
                  <a:cubicBezTo>
                    <a:pt x="1" y="32"/>
                    <a:pt x="1" y="34"/>
                    <a:pt x="3" y="34"/>
                  </a:cubicBezTo>
                  <a:cubicBezTo>
                    <a:pt x="5" y="34"/>
                    <a:pt x="6" y="33"/>
                    <a:pt x="6" y="31"/>
                  </a:cubicBezTo>
                  <a:cubicBezTo>
                    <a:pt x="6" y="31"/>
                    <a:pt x="6" y="25"/>
                    <a:pt x="6" y="20"/>
                  </a:cubicBezTo>
                  <a:cubicBezTo>
                    <a:pt x="6" y="16"/>
                    <a:pt x="7" y="10"/>
                    <a:pt x="8" y="10"/>
                  </a:cubicBezTo>
                  <a:cubicBezTo>
                    <a:pt x="8" y="10"/>
                    <a:pt x="8" y="10"/>
                    <a:pt x="8" y="10"/>
                  </a:cubicBezTo>
                  <a:cubicBezTo>
                    <a:pt x="8" y="29"/>
                    <a:pt x="8" y="29"/>
                    <a:pt x="8" y="29"/>
                  </a:cubicBezTo>
                  <a:cubicBezTo>
                    <a:pt x="8" y="30"/>
                    <a:pt x="8" y="30"/>
                    <a:pt x="8" y="31"/>
                  </a:cubicBezTo>
                  <a:cubicBezTo>
                    <a:pt x="8" y="61"/>
                    <a:pt x="8" y="61"/>
                    <a:pt x="8" y="61"/>
                  </a:cubicBezTo>
                  <a:cubicBezTo>
                    <a:pt x="8" y="63"/>
                    <a:pt x="10" y="65"/>
                    <a:pt x="12" y="65"/>
                  </a:cubicBezTo>
                  <a:cubicBezTo>
                    <a:pt x="12" y="65"/>
                    <a:pt x="12" y="65"/>
                    <a:pt x="12" y="65"/>
                  </a:cubicBezTo>
                  <a:cubicBezTo>
                    <a:pt x="12" y="65"/>
                    <a:pt x="12" y="65"/>
                    <a:pt x="12" y="65"/>
                  </a:cubicBezTo>
                  <a:cubicBezTo>
                    <a:pt x="14" y="65"/>
                    <a:pt x="16" y="63"/>
                    <a:pt x="16" y="61"/>
                  </a:cubicBezTo>
                  <a:cubicBezTo>
                    <a:pt x="16" y="34"/>
                    <a:pt x="16" y="34"/>
                    <a:pt x="16" y="34"/>
                  </a:cubicBezTo>
                  <a:cubicBezTo>
                    <a:pt x="18" y="34"/>
                    <a:pt x="18" y="34"/>
                    <a:pt x="18" y="34"/>
                  </a:cubicBezTo>
                  <a:cubicBezTo>
                    <a:pt x="18" y="61"/>
                    <a:pt x="18" y="61"/>
                    <a:pt x="18" y="61"/>
                  </a:cubicBezTo>
                  <a:cubicBezTo>
                    <a:pt x="18" y="63"/>
                    <a:pt x="20" y="65"/>
                    <a:pt x="22" y="65"/>
                  </a:cubicBezTo>
                  <a:cubicBezTo>
                    <a:pt x="22" y="65"/>
                    <a:pt x="22" y="65"/>
                    <a:pt x="22" y="65"/>
                  </a:cubicBezTo>
                  <a:cubicBezTo>
                    <a:pt x="22" y="65"/>
                    <a:pt x="22" y="65"/>
                    <a:pt x="22" y="65"/>
                  </a:cubicBezTo>
                  <a:cubicBezTo>
                    <a:pt x="24" y="65"/>
                    <a:pt x="26" y="63"/>
                    <a:pt x="26" y="61"/>
                  </a:cubicBezTo>
                  <a:cubicBezTo>
                    <a:pt x="26" y="31"/>
                    <a:pt x="26" y="31"/>
                    <a:pt x="26" y="31"/>
                  </a:cubicBezTo>
                  <a:cubicBezTo>
                    <a:pt x="26" y="30"/>
                    <a:pt x="26" y="30"/>
                    <a:pt x="26" y="29"/>
                  </a:cubicBezTo>
                  <a:cubicBezTo>
                    <a:pt x="26" y="10"/>
                    <a:pt x="26" y="10"/>
                    <a:pt x="26" y="10"/>
                  </a:cubicBezTo>
                  <a:cubicBezTo>
                    <a:pt x="26" y="10"/>
                    <a:pt x="26" y="10"/>
                    <a:pt x="26" y="10"/>
                  </a:cubicBezTo>
                  <a:cubicBezTo>
                    <a:pt x="27" y="10"/>
                    <a:pt x="28" y="16"/>
                    <a:pt x="28" y="20"/>
                  </a:cubicBezTo>
                  <a:cubicBezTo>
                    <a:pt x="28" y="25"/>
                    <a:pt x="28" y="31"/>
                    <a:pt x="28" y="31"/>
                  </a:cubicBezTo>
                  <a:cubicBezTo>
                    <a:pt x="28" y="33"/>
                    <a:pt x="29" y="34"/>
                    <a:pt x="31" y="34"/>
                  </a:cubicBezTo>
                  <a:cubicBezTo>
                    <a:pt x="33" y="34"/>
                    <a:pt x="33" y="32"/>
                    <a:pt x="33" y="30"/>
                  </a:cubicBezTo>
                  <a:cubicBezTo>
                    <a:pt x="33" y="30"/>
                    <a:pt x="34" y="23"/>
                    <a:pt x="34" y="20"/>
                  </a:cubicBezTo>
                  <a:cubicBezTo>
                    <a:pt x="33" y="8"/>
                    <a:pt x="30" y="4"/>
                    <a:pt x="30" y="3"/>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17">
              <a:extLst>
                <a:ext uri="{FF2B5EF4-FFF2-40B4-BE49-F238E27FC236}">
                  <a16:creationId xmlns:a16="http://schemas.microsoft.com/office/drawing/2014/main" id="{8FA8E319-2719-46D1-B386-1D62F3605CD9}"/>
                </a:ext>
              </a:extLst>
            </p:cNvPr>
            <p:cNvSpPr>
              <a:spLocks/>
            </p:cNvSpPr>
            <p:nvPr/>
          </p:nvSpPr>
          <p:spPr bwMode="auto">
            <a:xfrm>
              <a:off x="4689475" y="2254250"/>
              <a:ext cx="68263" cy="77787"/>
            </a:xfrm>
            <a:custGeom>
              <a:avLst/>
              <a:gdLst/>
              <a:ahLst/>
              <a:cxnLst>
                <a:cxn ang="0">
                  <a:pos x="1" y="12"/>
                </a:cxn>
                <a:cxn ang="0">
                  <a:pos x="8" y="18"/>
                </a:cxn>
                <a:cxn ang="0">
                  <a:pos x="15" y="12"/>
                </a:cxn>
                <a:cxn ang="0">
                  <a:pos x="16" y="9"/>
                </a:cxn>
                <a:cxn ang="0">
                  <a:pos x="15" y="7"/>
                </a:cxn>
                <a:cxn ang="0">
                  <a:pos x="8" y="0"/>
                </a:cxn>
                <a:cxn ang="0">
                  <a:pos x="1" y="7"/>
                </a:cxn>
                <a:cxn ang="0">
                  <a:pos x="0" y="9"/>
                </a:cxn>
                <a:cxn ang="0">
                  <a:pos x="1" y="12"/>
                </a:cxn>
              </a:cxnLst>
              <a:rect l="0" t="0" r="r" b="b"/>
              <a:pathLst>
                <a:path w="16" h="18">
                  <a:moveTo>
                    <a:pt x="1" y="12"/>
                  </a:moveTo>
                  <a:cubicBezTo>
                    <a:pt x="2" y="15"/>
                    <a:pt x="5" y="18"/>
                    <a:pt x="8" y="18"/>
                  </a:cubicBezTo>
                  <a:cubicBezTo>
                    <a:pt x="12" y="18"/>
                    <a:pt x="14" y="15"/>
                    <a:pt x="15" y="12"/>
                  </a:cubicBezTo>
                  <a:cubicBezTo>
                    <a:pt x="16" y="11"/>
                    <a:pt x="16" y="10"/>
                    <a:pt x="16" y="9"/>
                  </a:cubicBezTo>
                  <a:cubicBezTo>
                    <a:pt x="16" y="8"/>
                    <a:pt x="16" y="8"/>
                    <a:pt x="15" y="7"/>
                  </a:cubicBezTo>
                  <a:cubicBezTo>
                    <a:pt x="15" y="3"/>
                    <a:pt x="12" y="0"/>
                    <a:pt x="8" y="0"/>
                  </a:cubicBezTo>
                  <a:cubicBezTo>
                    <a:pt x="4" y="0"/>
                    <a:pt x="1" y="3"/>
                    <a:pt x="1" y="7"/>
                  </a:cubicBezTo>
                  <a:cubicBezTo>
                    <a:pt x="0" y="7"/>
                    <a:pt x="0" y="8"/>
                    <a:pt x="0" y="9"/>
                  </a:cubicBezTo>
                  <a:cubicBezTo>
                    <a:pt x="0" y="10"/>
                    <a:pt x="0" y="11"/>
                    <a:pt x="1"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18">
              <a:extLst>
                <a:ext uri="{FF2B5EF4-FFF2-40B4-BE49-F238E27FC236}">
                  <a16:creationId xmlns:a16="http://schemas.microsoft.com/office/drawing/2014/main" id="{5BAB1AB3-4D41-42C9-B0D7-1B6BD7BF9474}"/>
                </a:ext>
              </a:extLst>
            </p:cNvPr>
            <p:cNvSpPr>
              <a:spLocks/>
            </p:cNvSpPr>
            <p:nvPr/>
          </p:nvSpPr>
          <p:spPr bwMode="auto">
            <a:xfrm>
              <a:off x="4805363" y="2317750"/>
              <a:ext cx="123825" cy="269875"/>
            </a:xfrm>
            <a:custGeom>
              <a:avLst/>
              <a:gdLst/>
              <a:ahLst/>
              <a:cxnLst>
                <a:cxn ang="0">
                  <a:pos x="27" y="0"/>
                </a:cxn>
                <a:cxn ang="0">
                  <a:pos x="19" y="0"/>
                </a:cxn>
                <a:cxn ang="0">
                  <a:pos x="12" y="7"/>
                </a:cxn>
                <a:cxn ang="0">
                  <a:pos x="12" y="30"/>
                </a:cxn>
                <a:cxn ang="0">
                  <a:pos x="2" y="30"/>
                </a:cxn>
                <a:cxn ang="0">
                  <a:pos x="0" y="31"/>
                </a:cxn>
                <a:cxn ang="0">
                  <a:pos x="2" y="33"/>
                </a:cxn>
                <a:cxn ang="0">
                  <a:pos x="12" y="33"/>
                </a:cxn>
                <a:cxn ang="0">
                  <a:pos x="12" y="56"/>
                </a:cxn>
                <a:cxn ang="0">
                  <a:pos x="19" y="63"/>
                </a:cxn>
                <a:cxn ang="0">
                  <a:pos x="27" y="63"/>
                </a:cxn>
                <a:cxn ang="0">
                  <a:pos x="29" y="61"/>
                </a:cxn>
                <a:cxn ang="0">
                  <a:pos x="27" y="60"/>
                </a:cxn>
                <a:cxn ang="0">
                  <a:pos x="19" y="60"/>
                </a:cxn>
                <a:cxn ang="0">
                  <a:pos x="16" y="59"/>
                </a:cxn>
                <a:cxn ang="0">
                  <a:pos x="15" y="56"/>
                </a:cxn>
                <a:cxn ang="0">
                  <a:pos x="15" y="33"/>
                </a:cxn>
                <a:cxn ang="0">
                  <a:pos x="27" y="33"/>
                </a:cxn>
                <a:cxn ang="0">
                  <a:pos x="29" y="31"/>
                </a:cxn>
                <a:cxn ang="0">
                  <a:pos x="27" y="30"/>
                </a:cxn>
                <a:cxn ang="0">
                  <a:pos x="15" y="30"/>
                </a:cxn>
                <a:cxn ang="0">
                  <a:pos x="15" y="7"/>
                </a:cxn>
                <a:cxn ang="0">
                  <a:pos x="16" y="4"/>
                </a:cxn>
                <a:cxn ang="0">
                  <a:pos x="19" y="3"/>
                </a:cxn>
                <a:cxn ang="0">
                  <a:pos x="27" y="3"/>
                </a:cxn>
                <a:cxn ang="0">
                  <a:pos x="29" y="1"/>
                </a:cxn>
                <a:cxn ang="0">
                  <a:pos x="27" y="0"/>
                </a:cxn>
              </a:cxnLst>
              <a:rect l="0" t="0" r="r" b="b"/>
              <a:pathLst>
                <a:path w="29" h="63">
                  <a:moveTo>
                    <a:pt x="27" y="0"/>
                  </a:moveTo>
                  <a:cubicBezTo>
                    <a:pt x="19" y="0"/>
                    <a:pt x="19" y="0"/>
                    <a:pt x="19" y="0"/>
                  </a:cubicBezTo>
                  <a:cubicBezTo>
                    <a:pt x="15" y="0"/>
                    <a:pt x="12" y="3"/>
                    <a:pt x="12" y="7"/>
                  </a:cubicBezTo>
                  <a:cubicBezTo>
                    <a:pt x="12" y="30"/>
                    <a:pt x="12" y="30"/>
                    <a:pt x="12" y="30"/>
                  </a:cubicBezTo>
                  <a:cubicBezTo>
                    <a:pt x="2" y="30"/>
                    <a:pt x="2" y="30"/>
                    <a:pt x="2" y="30"/>
                  </a:cubicBezTo>
                  <a:cubicBezTo>
                    <a:pt x="1" y="30"/>
                    <a:pt x="0" y="31"/>
                    <a:pt x="0" y="31"/>
                  </a:cubicBezTo>
                  <a:cubicBezTo>
                    <a:pt x="0" y="32"/>
                    <a:pt x="1" y="33"/>
                    <a:pt x="2" y="33"/>
                  </a:cubicBezTo>
                  <a:cubicBezTo>
                    <a:pt x="12" y="33"/>
                    <a:pt x="12" y="33"/>
                    <a:pt x="12" y="33"/>
                  </a:cubicBezTo>
                  <a:cubicBezTo>
                    <a:pt x="12" y="56"/>
                    <a:pt x="12" y="56"/>
                    <a:pt x="12" y="56"/>
                  </a:cubicBezTo>
                  <a:cubicBezTo>
                    <a:pt x="12" y="60"/>
                    <a:pt x="15" y="63"/>
                    <a:pt x="19" y="63"/>
                  </a:cubicBezTo>
                  <a:cubicBezTo>
                    <a:pt x="27" y="63"/>
                    <a:pt x="27" y="63"/>
                    <a:pt x="27" y="63"/>
                  </a:cubicBezTo>
                  <a:cubicBezTo>
                    <a:pt x="28" y="63"/>
                    <a:pt x="29" y="62"/>
                    <a:pt x="29" y="61"/>
                  </a:cubicBezTo>
                  <a:cubicBezTo>
                    <a:pt x="29" y="60"/>
                    <a:pt x="28" y="60"/>
                    <a:pt x="27" y="60"/>
                  </a:cubicBezTo>
                  <a:cubicBezTo>
                    <a:pt x="19" y="60"/>
                    <a:pt x="19" y="60"/>
                    <a:pt x="19" y="60"/>
                  </a:cubicBezTo>
                  <a:cubicBezTo>
                    <a:pt x="18" y="60"/>
                    <a:pt x="17" y="59"/>
                    <a:pt x="16" y="59"/>
                  </a:cubicBezTo>
                  <a:cubicBezTo>
                    <a:pt x="15" y="58"/>
                    <a:pt x="15" y="57"/>
                    <a:pt x="15" y="56"/>
                  </a:cubicBezTo>
                  <a:cubicBezTo>
                    <a:pt x="15" y="33"/>
                    <a:pt x="15" y="33"/>
                    <a:pt x="15" y="33"/>
                  </a:cubicBezTo>
                  <a:cubicBezTo>
                    <a:pt x="27" y="33"/>
                    <a:pt x="27" y="33"/>
                    <a:pt x="27" y="33"/>
                  </a:cubicBezTo>
                  <a:cubicBezTo>
                    <a:pt x="28" y="33"/>
                    <a:pt x="29" y="32"/>
                    <a:pt x="29" y="31"/>
                  </a:cubicBezTo>
                  <a:cubicBezTo>
                    <a:pt x="29" y="31"/>
                    <a:pt x="28" y="30"/>
                    <a:pt x="27" y="30"/>
                  </a:cubicBezTo>
                  <a:cubicBezTo>
                    <a:pt x="15" y="30"/>
                    <a:pt x="15" y="30"/>
                    <a:pt x="15" y="30"/>
                  </a:cubicBezTo>
                  <a:cubicBezTo>
                    <a:pt x="15" y="7"/>
                    <a:pt x="15" y="7"/>
                    <a:pt x="15" y="7"/>
                  </a:cubicBezTo>
                  <a:cubicBezTo>
                    <a:pt x="15" y="6"/>
                    <a:pt x="15" y="5"/>
                    <a:pt x="16" y="4"/>
                  </a:cubicBezTo>
                  <a:cubicBezTo>
                    <a:pt x="17" y="3"/>
                    <a:pt x="18" y="3"/>
                    <a:pt x="19" y="3"/>
                  </a:cubicBezTo>
                  <a:cubicBezTo>
                    <a:pt x="27" y="3"/>
                    <a:pt x="27" y="3"/>
                    <a:pt x="27" y="3"/>
                  </a:cubicBezTo>
                  <a:cubicBezTo>
                    <a:pt x="28" y="3"/>
                    <a:pt x="29" y="2"/>
                    <a:pt x="29" y="1"/>
                  </a:cubicBezTo>
                  <a:cubicBezTo>
                    <a:pt x="29" y="1"/>
                    <a:pt x="28" y="0"/>
                    <a:pt x="27"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2" name="Group 71">
            <a:extLst>
              <a:ext uri="{FF2B5EF4-FFF2-40B4-BE49-F238E27FC236}">
                <a16:creationId xmlns:a16="http://schemas.microsoft.com/office/drawing/2014/main" id="{76AF4149-DC04-45AA-AD53-032BACEED86B}"/>
              </a:ext>
            </a:extLst>
          </p:cNvPr>
          <p:cNvGrpSpPr>
            <a:grpSpLocks noChangeAspect="1"/>
          </p:cNvGrpSpPr>
          <p:nvPr/>
        </p:nvGrpSpPr>
        <p:grpSpPr>
          <a:xfrm>
            <a:off x="4233952" y="2911575"/>
            <a:ext cx="457200" cy="503434"/>
            <a:chOff x="4843463" y="3076575"/>
            <a:chExt cx="282575" cy="311150"/>
          </a:xfrm>
          <a:solidFill>
            <a:schemeClr val="bg1"/>
          </a:solidFill>
        </p:grpSpPr>
        <p:sp>
          <p:nvSpPr>
            <p:cNvPr id="73" name="Freeform 43">
              <a:extLst>
                <a:ext uri="{FF2B5EF4-FFF2-40B4-BE49-F238E27FC236}">
                  <a16:creationId xmlns:a16="http://schemas.microsoft.com/office/drawing/2014/main" id="{0645CE64-55E0-466D-917E-E0A2D2453F2E}"/>
                </a:ext>
              </a:extLst>
            </p:cNvPr>
            <p:cNvSpPr>
              <a:spLocks/>
            </p:cNvSpPr>
            <p:nvPr/>
          </p:nvSpPr>
          <p:spPr bwMode="auto">
            <a:xfrm>
              <a:off x="4843463" y="3205163"/>
              <a:ext cx="282575" cy="182562"/>
            </a:xfrm>
            <a:custGeom>
              <a:avLst/>
              <a:gdLst/>
              <a:ahLst/>
              <a:cxnLst>
                <a:cxn ang="0">
                  <a:pos x="66" y="2"/>
                </a:cxn>
                <a:cxn ang="0">
                  <a:pos x="66" y="0"/>
                </a:cxn>
                <a:cxn ang="0">
                  <a:pos x="64" y="0"/>
                </a:cxn>
                <a:cxn ang="0">
                  <a:pos x="52" y="0"/>
                </a:cxn>
                <a:cxn ang="0">
                  <a:pos x="52" y="0"/>
                </a:cxn>
                <a:cxn ang="0">
                  <a:pos x="52" y="0"/>
                </a:cxn>
                <a:cxn ang="0">
                  <a:pos x="51" y="2"/>
                </a:cxn>
                <a:cxn ang="0">
                  <a:pos x="52" y="4"/>
                </a:cxn>
                <a:cxn ang="0">
                  <a:pos x="53" y="4"/>
                </a:cxn>
                <a:cxn ang="0">
                  <a:pos x="57" y="4"/>
                </a:cxn>
                <a:cxn ang="0">
                  <a:pos x="57" y="4"/>
                </a:cxn>
                <a:cxn ang="0">
                  <a:pos x="57" y="5"/>
                </a:cxn>
                <a:cxn ang="0">
                  <a:pos x="33" y="29"/>
                </a:cxn>
                <a:cxn ang="0">
                  <a:pos x="32" y="30"/>
                </a:cxn>
                <a:cxn ang="0">
                  <a:pos x="32" y="29"/>
                </a:cxn>
                <a:cxn ang="0">
                  <a:pos x="25" y="22"/>
                </a:cxn>
                <a:cxn ang="0">
                  <a:pos x="23" y="22"/>
                </a:cxn>
                <a:cxn ang="0">
                  <a:pos x="22" y="22"/>
                </a:cxn>
                <a:cxn ang="0">
                  <a:pos x="0" y="43"/>
                </a:cxn>
                <a:cxn ang="0">
                  <a:pos x="6" y="43"/>
                </a:cxn>
                <a:cxn ang="0">
                  <a:pos x="23" y="27"/>
                </a:cxn>
                <a:cxn ang="0">
                  <a:pos x="23" y="27"/>
                </a:cxn>
                <a:cxn ang="0">
                  <a:pos x="24" y="27"/>
                </a:cxn>
                <a:cxn ang="0">
                  <a:pos x="31" y="34"/>
                </a:cxn>
                <a:cxn ang="0">
                  <a:pos x="32" y="35"/>
                </a:cxn>
                <a:cxn ang="0">
                  <a:pos x="34" y="34"/>
                </a:cxn>
                <a:cxn ang="0">
                  <a:pos x="61" y="7"/>
                </a:cxn>
                <a:cxn ang="0">
                  <a:pos x="61" y="7"/>
                </a:cxn>
                <a:cxn ang="0">
                  <a:pos x="61" y="7"/>
                </a:cxn>
                <a:cxn ang="0">
                  <a:pos x="62" y="7"/>
                </a:cxn>
                <a:cxn ang="0">
                  <a:pos x="62" y="7"/>
                </a:cxn>
                <a:cxn ang="0">
                  <a:pos x="62" y="7"/>
                </a:cxn>
                <a:cxn ang="0">
                  <a:pos x="62" y="13"/>
                </a:cxn>
                <a:cxn ang="0">
                  <a:pos x="64" y="15"/>
                </a:cxn>
                <a:cxn ang="0">
                  <a:pos x="66" y="13"/>
                </a:cxn>
                <a:cxn ang="0">
                  <a:pos x="66" y="2"/>
                </a:cxn>
              </a:cxnLst>
              <a:rect l="0" t="0" r="r" b="b"/>
              <a:pathLst>
                <a:path w="66" h="43">
                  <a:moveTo>
                    <a:pt x="66" y="2"/>
                  </a:moveTo>
                  <a:cubicBezTo>
                    <a:pt x="66" y="1"/>
                    <a:pt x="66" y="1"/>
                    <a:pt x="66" y="0"/>
                  </a:cubicBezTo>
                  <a:cubicBezTo>
                    <a:pt x="65" y="0"/>
                    <a:pt x="65" y="0"/>
                    <a:pt x="64" y="0"/>
                  </a:cubicBezTo>
                  <a:cubicBezTo>
                    <a:pt x="52" y="0"/>
                    <a:pt x="52" y="0"/>
                    <a:pt x="52" y="0"/>
                  </a:cubicBezTo>
                  <a:cubicBezTo>
                    <a:pt x="52" y="0"/>
                    <a:pt x="52" y="0"/>
                    <a:pt x="52" y="0"/>
                  </a:cubicBezTo>
                  <a:cubicBezTo>
                    <a:pt x="52" y="0"/>
                    <a:pt x="52" y="0"/>
                    <a:pt x="52" y="0"/>
                  </a:cubicBezTo>
                  <a:cubicBezTo>
                    <a:pt x="51" y="0"/>
                    <a:pt x="51" y="1"/>
                    <a:pt x="51" y="2"/>
                  </a:cubicBezTo>
                  <a:cubicBezTo>
                    <a:pt x="51" y="3"/>
                    <a:pt x="51" y="3"/>
                    <a:pt x="52" y="4"/>
                  </a:cubicBezTo>
                  <a:cubicBezTo>
                    <a:pt x="53" y="4"/>
                    <a:pt x="53" y="4"/>
                    <a:pt x="53" y="4"/>
                  </a:cubicBezTo>
                  <a:cubicBezTo>
                    <a:pt x="57" y="4"/>
                    <a:pt x="57" y="4"/>
                    <a:pt x="57" y="4"/>
                  </a:cubicBezTo>
                  <a:cubicBezTo>
                    <a:pt x="57" y="4"/>
                    <a:pt x="57" y="4"/>
                    <a:pt x="57" y="4"/>
                  </a:cubicBezTo>
                  <a:cubicBezTo>
                    <a:pt x="57" y="5"/>
                    <a:pt x="57" y="5"/>
                    <a:pt x="57" y="5"/>
                  </a:cubicBezTo>
                  <a:cubicBezTo>
                    <a:pt x="33" y="29"/>
                    <a:pt x="33" y="29"/>
                    <a:pt x="33" y="29"/>
                  </a:cubicBezTo>
                  <a:cubicBezTo>
                    <a:pt x="32" y="30"/>
                    <a:pt x="32" y="30"/>
                    <a:pt x="32" y="30"/>
                  </a:cubicBezTo>
                  <a:cubicBezTo>
                    <a:pt x="32" y="29"/>
                    <a:pt x="32" y="29"/>
                    <a:pt x="32" y="29"/>
                  </a:cubicBezTo>
                  <a:cubicBezTo>
                    <a:pt x="25" y="22"/>
                    <a:pt x="25" y="22"/>
                    <a:pt x="25" y="22"/>
                  </a:cubicBezTo>
                  <a:cubicBezTo>
                    <a:pt x="24" y="22"/>
                    <a:pt x="24" y="22"/>
                    <a:pt x="23" y="22"/>
                  </a:cubicBezTo>
                  <a:cubicBezTo>
                    <a:pt x="23" y="22"/>
                    <a:pt x="22" y="22"/>
                    <a:pt x="22" y="22"/>
                  </a:cubicBezTo>
                  <a:cubicBezTo>
                    <a:pt x="0" y="43"/>
                    <a:pt x="0" y="43"/>
                    <a:pt x="0" y="43"/>
                  </a:cubicBezTo>
                  <a:cubicBezTo>
                    <a:pt x="6" y="43"/>
                    <a:pt x="6" y="43"/>
                    <a:pt x="6" y="43"/>
                  </a:cubicBezTo>
                  <a:cubicBezTo>
                    <a:pt x="23" y="27"/>
                    <a:pt x="23" y="27"/>
                    <a:pt x="23" y="27"/>
                  </a:cubicBezTo>
                  <a:cubicBezTo>
                    <a:pt x="23" y="27"/>
                    <a:pt x="23" y="27"/>
                    <a:pt x="23" y="27"/>
                  </a:cubicBezTo>
                  <a:cubicBezTo>
                    <a:pt x="24" y="27"/>
                    <a:pt x="24" y="27"/>
                    <a:pt x="24" y="27"/>
                  </a:cubicBezTo>
                  <a:cubicBezTo>
                    <a:pt x="31" y="34"/>
                    <a:pt x="31" y="34"/>
                    <a:pt x="31" y="34"/>
                  </a:cubicBezTo>
                  <a:cubicBezTo>
                    <a:pt x="31" y="35"/>
                    <a:pt x="32" y="35"/>
                    <a:pt x="32" y="35"/>
                  </a:cubicBezTo>
                  <a:cubicBezTo>
                    <a:pt x="33" y="35"/>
                    <a:pt x="33" y="35"/>
                    <a:pt x="34" y="34"/>
                  </a:cubicBezTo>
                  <a:cubicBezTo>
                    <a:pt x="61" y="7"/>
                    <a:pt x="61" y="7"/>
                    <a:pt x="61" y="7"/>
                  </a:cubicBezTo>
                  <a:cubicBezTo>
                    <a:pt x="61" y="7"/>
                    <a:pt x="61" y="7"/>
                    <a:pt x="61" y="7"/>
                  </a:cubicBezTo>
                  <a:cubicBezTo>
                    <a:pt x="61" y="7"/>
                    <a:pt x="61" y="7"/>
                    <a:pt x="61" y="7"/>
                  </a:cubicBezTo>
                  <a:cubicBezTo>
                    <a:pt x="62" y="7"/>
                    <a:pt x="62" y="7"/>
                    <a:pt x="62" y="7"/>
                  </a:cubicBezTo>
                  <a:cubicBezTo>
                    <a:pt x="62" y="7"/>
                    <a:pt x="62" y="7"/>
                    <a:pt x="62" y="7"/>
                  </a:cubicBezTo>
                  <a:cubicBezTo>
                    <a:pt x="62" y="7"/>
                    <a:pt x="62" y="7"/>
                    <a:pt x="62" y="7"/>
                  </a:cubicBezTo>
                  <a:cubicBezTo>
                    <a:pt x="62" y="13"/>
                    <a:pt x="62" y="13"/>
                    <a:pt x="62" y="13"/>
                  </a:cubicBezTo>
                  <a:cubicBezTo>
                    <a:pt x="62" y="14"/>
                    <a:pt x="63" y="15"/>
                    <a:pt x="64" y="15"/>
                  </a:cubicBezTo>
                  <a:cubicBezTo>
                    <a:pt x="65" y="15"/>
                    <a:pt x="66" y="14"/>
                    <a:pt x="66" y="13"/>
                  </a:cubicBezTo>
                  <a:lnTo>
                    <a:pt x="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44">
              <a:extLst>
                <a:ext uri="{FF2B5EF4-FFF2-40B4-BE49-F238E27FC236}">
                  <a16:creationId xmlns:a16="http://schemas.microsoft.com/office/drawing/2014/main" id="{9690DC1B-89EA-437A-8DD6-6B4AD780E9EA}"/>
                </a:ext>
              </a:extLst>
            </p:cNvPr>
            <p:cNvSpPr>
              <a:spLocks/>
            </p:cNvSpPr>
            <p:nvPr/>
          </p:nvSpPr>
          <p:spPr bwMode="auto">
            <a:xfrm>
              <a:off x="4891088" y="3225800"/>
              <a:ext cx="60325" cy="85725"/>
            </a:xfrm>
            <a:custGeom>
              <a:avLst/>
              <a:gdLst/>
              <a:ahLst/>
              <a:cxnLst>
                <a:cxn ang="0">
                  <a:pos x="10" y="0"/>
                </a:cxn>
                <a:cxn ang="0">
                  <a:pos x="8" y="7"/>
                </a:cxn>
                <a:cxn ang="0">
                  <a:pos x="1" y="16"/>
                </a:cxn>
                <a:cxn ang="0">
                  <a:pos x="1" y="19"/>
                </a:cxn>
                <a:cxn ang="0">
                  <a:pos x="4" y="19"/>
                </a:cxn>
                <a:cxn ang="0">
                  <a:pos x="13" y="10"/>
                </a:cxn>
                <a:cxn ang="0">
                  <a:pos x="13" y="9"/>
                </a:cxn>
                <a:cxn ang="0">
                  <a:pos x="14" y="4"/>
                </a:cxn>
                <a:cxn ang="0">
                  <a:pos x="13" y="2"/>
                </a:cxn>
                <a:cxn ang="0">
                  <a:pos x="10" y="0"/>
                </a:cxn>
              </a:cxnLst>
              <a:rect l="0" t="0" r="r" b="b"/>
              <a:pathLst>
                <a:path w="14" h="20">
                  <a:moveTo>
                    <a:pt x="10" y="0"/>
                  </a:moveTo>
                  <a:cubicBezTo>
                    <a:pt x="8" y="7"/>
                    <a:pt x="8" y="7"/>
                    <a:pt x="8" y="7"/>
                  </a:cubicBezTo>
                  <a:cubicBezTo>
                    <a:pt x="1" y="16"/>
                    <a:pt x="1" y="16"/>
                    <a:pt x="1" y="16"/>
                  </a:cubicBezTo>
                  <a:cubicBezTo>
                    <a:pt x="0" y="17"/>
                    <a:pt x="0" y="18"/>
                    <a:pt x="1" y="19"/>
                  </a:cubicBezTo>
                  <a:cubicBezTo>
                    <a:pt x="2" y="20"/>
                    <a:pt x="3" y="20"/>
                    <a:pt x="4" y="19"/>
                  </a:cubicBezTo>
                  <a:cubicBezTo>
                    <a:pt x="13" y="10"/>
                    <a:pt x="13" y="10"/>
                    <a:pt x="13" y="10"/>
                  </a:cubicBezTo>
                  <a:cubicBezTo>
                    <a:pt x="13" y="10"/>
                    <a:pt x="13" y="9"/>
                    <a:pt x="13" y="9"/>
                  </a:cubicBezTo>
                  <a:cubicBezTo>
                    <a:pt x="14" y="4"/>
                    <a:pt x="14" y="4"/>
                    <a:pt x="14" y="4"/>
                  </a:cubicBezTo>
                  <a:cubicBezTo>
                    <a:pt x="14" y="3"/>
                    <a:pt x="13" y="2"/>
                    <a:pt x="13" y="2"/>
                  </a:cubicBezTo>
                  <a:cubicBezTo>
                    <a:pt x="12" y="1"/>
                    <a:pt x="11" y="1"/>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45">
              <a:extLst>
                <a:ext uri="{FF2B5EF4-FFF2-40B4-BE49-F238E27FC236}">
                  <a16:creationId xmlns:a16="http://schemas.microsoft.com/office/drawing/2014/main" id="{DFA0A3A9-B472-410F-BB7E-8E95DED96946}"/>
                </a:ext>
              </a:extLst>
            </p:cNvPr>
            <p:cNvSpPr>
              <a:spLocks/>
            </p:cNvSpPr>
            <p:nvPr/>
          </p:nvSpPr>
          <p:spPr bwMode="auto">
            <a:xfrm>
              <a:off x="4984750" y="3136900"/>
              <a:ext cx="55563" cy="33337"/>
            </a:xfrm>
            <a:custGeom>
              <a:avLst/>
              <a:gdLst/>
              <a:ahLst/>
              <a:cxnLst>
                <a:cxn ang="0">
                  <a:pos x="1" y="5"/>
                </a:cxn>
                <a:cxn ang="0">
                  <a:pos x="0" y="7"/>
                </a:cxn>
                <a:cxn ang="0">
                  <a:pos x="4" y="8"/>
                </a:cxn>
                <a:cxn ang="0">
                  <a:pos x="6" y="8"/>
                </a:cxn>
                <a:cxn ang="0">
                  <a:pos x="12" y="4"/>
                </a:cxn>
                <a:cxn ang="0">
                  <a:pos x="13" y="1"/>
                </a:cxn>
                <a:cxn ang="0">
                  <a:pos x="10" y="0"/>
                </a:cxn>
                <a:cxn ang="0">
                  <a:pos x="4" y="4"/>
                </a:cxn>
                <a:cxn ang="0">
                  <a:pos x="0" y="3"/>
                </a:cxn>
                <a:cxn ang="0">
                  <a:pos x="1" y="5"/>
                </a:cxn>
              </a:cxnLst>
              <a:rect l="0" t="0" r="r" b="b"/>
              <a:pathLst>
                <a:path w="13" h="8">
                  <a:moveTo>
                    <a:pt x="1" y="5"/>
                  </a:moveTo>
                  <a:cubicBezTo>
                    <a:pt x="0" y="6"/>
                    <a:pt x="0" y="7"/>
                    <a:pt x="0" y="7"/>
                  </a:cubicBezTo>
                  <a:cubicBezTo>
                    <a:pt x="4" y="8"/>
                    <a:pt x="4" y="8"/>
                    <a:pt x="4" y="8"/>
                  </a:cubicBezTo>
                  <a:cubicBezTo>
                    <a:pt x="5" y="8"/>
                    <a:pt x="5" y="8"/>
                    <a:pt x="6" y="8"/>
                  </a:cubicBezTo>
                  <a:cubicBezTo>
                    <a:pt x="12" y="4"/>
                    <a:pt x="12" y="4"/>
                    <a:pt x="12" y="4"/>
                  </a:cubicBezTo>
                  <a:cubicBezTo>
                    <a:pt x="13" y="3"/>
                    <a:pt x="13" y="2"/>
                    <a:pt x="13" y="1"/>
                  </a:cubicBezTo>
                  <a:cubicBezTo>
                    <a:pt x="12" y="0"/>
                    <a:pt x="11" y="0"/>
                    <a:pt x="10" y="0"/>
                  </a:cubicBezTo>
                  <a:cubicBezTo>
                    <a:pt x="4" y="4"/>
                    <a:pt x="4" y="4"/>
                    <a:pt x="4" y="4"/>
                  </a:cubicBezTo>
                  <a:cubicBezTo>
                    <a:pt x="0" y="3"/>
                    <a:pt x="0" y="3"/>
                    <a:pt x="0" y="3"/>
                  </a:cubicBezTo>
                  <a:cubicBezTo>
                    <a:pt x="0" y="3"/>
                    <a:pt x="1" y="4"/>
                    <a:pt x="1"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46">
              <a:extLst>
                <a:ext uri="{FF2B5EF4-FFF2-40B4-BE49-F238E27FC236}">
                  <a16:creationId xmlns:a16="http://schemas.microsoft.com/office/drawing/2014/main" id="{C68816D3-948F-436C-8D37-7D740709D5CD}"/>
                </a:ext>
              </a:extLst>
            </p:cNvPr>
            <p:cNvSpPr>
              <a:spLocks/>
            </p:cNvSpPr>
            <p:nvPr/>
          </p:nvSpPr>
          <p:spPr bwMode="auto">
            <a:xfrm>
              <a:off x="4954588" y="3076575"/>
              <a:ext cx="39688" cy="55562"/>
            </a:xfrm>
            <a:custGeom>
              <a:avLst/>
              <a:gdLst/>
              <a:ahLst/>
              <a:cxnLst>
                <a:cxn ang="0">
                  <a:pos x="5" y="12"/>
                </a:cxn>
                <a:cxn ang="0">
                  <a:pos x="9" y="6"/>
                </a:cxn>
                <a:cxn ang="0">
                  <a:pos x="5" y="1"/>
                </a:cxn>
                <a:cxn ang="0">
                  <a:pos x="0" y="6"/>
                </a:cxn>
                <a:cxn ang="0">
                  <a:pos x="5" y="12"/>
                </a:cxn>
              </a:cxnLst>
              <a:rect l="0" t="0" r="r" b="b"/>
              <a:pathLst>
                <a:path w="9" h="13">
                  <a:moveTo>
                    <a:pt x="5" y="12"/>
                  </a:moveTo>
                  <a:cubicBezTo>
                    <a:pt x="8" y="12"/>
                    <a:pt x="9" y="8"/>
                    <a:pt x="9" y="6"/>
                  </a:cubicBezTo>
                  <a:cubicBezTo>
                    <a:pt x="9" y="3"/>
                    <a:pt x="7" y="1"/>
                    <a:pt x="5" y="1"/>
                  </a:cubicBezTo>
                  <a:cubicBezTo>
                    <a:pt x="2" y="0"/>
                    <a:pt x="0" y="3"/>
                    <a:pt x="0" y="6"/>
                  </a:cubicBezTo>
                  <a:cubicBezTo>
                    <a:pt x="0" y="10"/>
                    <a:pt x="4" y="13"/>
                    <a:pt x="5"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47">
              <a:extLst>
                <a:ext uri="{FF2B5EF4-FFF2-40B4-BE49-F238E27FC236}">
                  <a16:creationId xmlns:a16="http://schemas.microsoft.com/office/drawing/2014/main" id="{DDEC029D-E8B9-4E42-8346-CD8ED8AB6C42}"/>
                </a:ext>
              </a:extLst>
            </p:cNvPr>
            <p:cNvSpPr>
              <a:spLocks/>
            </p:cNvSpPr>
            <p:nvPr/>
          </p:nvSpPr>
          <p:spPr bwMode="auto">
            <a:xfrm>
              <a:off x="4886325" y="3132138"/>
              <a:ext cx="107950" cy="171450"/>
            </a:xfrm>
            <a:custGeom>
              <a:avLst/>
              <a:gdLst/>
              <a:ahLst/>
              <a:cxnLst>
                <a:cxn ang="0">
                  <a:pos x="3" y="9"/>
                </a:cxn>
                <a:cxn ang="0">
                  <a:pos x="3" y="9"/>
                </a:cxn>
                <a:cxn ang="0">
                  <a:pos x="9" y="4"/>
                </a:cxn>
                <a:cxn ang="0">
                  <a:pos x="14" y="5"/>
                </a:cxn>
                <a:cxn ang="0">
                  <a:pos x="12" y="5"/>
                </a:cxn>
                <a:cxn ang="0">
                  <a:pos x="9" y="17"/>
                </a:cxn>
                <a:cxn ang="0">
                  <a:pos x="10" y="18"/>
                </a:cxn>
                <a:cxn ang="0">
                  <a:pos x="14" y="22"/>
                </a:cxn>
                <a:cxn ang="0">
                  <a:pos x="19" y="28"/>
                </a:cxn>
                <a:cxn ang="0">
                  <a:pos x="18" y="37"/>
                </a:cxn>
                <a:cxn ang="0">
                  <a:pos x="20" y="40"/>
                </a:cxn>
                <a:cxn ang="0">
                  <a:pos x="23" y="38"/>
                </a:cxn>
                <a:cxn ang="0">
                  <a:pos x="24" y="28"/>
                </a:cxn>
                <a:cxn ang="0">
                  <a:pos x="24" y="25"/>
                </a:cxn>
                <a:cxn ang="0">
                  <a:pos x="19" y="19"/>
                </a:cxn>
                <a:cxn ang="0">
                  <a:pos x="22" y="5"/>
                </a:cxn>
                <a:cxn ang="0">
                  <a:pos x="22" y="2"/>
                </a:cxn>
                <a:cxn ang="0">
                  <a:pos x="22" y="3"/>
                </a:cxn>
                <a:cxn ang="0">
                  <a:pos x="20" y="8"/>
                </a:cxn>
                <a:cxn ang="0">
                  <a:pos x="21" y="3"/>
                </a:cxn>
                <a:cxn ang="0">
                  <a:pos x="21" y="2"/>
                </a:cxn>
                <a:cxn ang="0">
                  <a:pos x="21" y="2"/>
                </a:cxn>
                <a:cxn ang="0">
                  <a:pos x="20" y="1"/>
                </a:cxn>
                <a:cxn ang="0">
                  <a:pos x="19" y="2"/>
                </a:cxn>
                <a:cxn ang="0">
                  <a:pos x="20" y="3"/>
                </a:cxn>
                <a:cxn ang="0">
                  <a:pos x="19" y="8"/>
                </a:cxn>
                <a:cxn ang="0">
                  <a:pos x="17" y="0"/>
                </a:cxn>
                <a:cxn ang="0">
                  <a:pos x="17" y="0"/>
                </a:cxn>
                <a:cxn ang="0">
                  <a:pos x="15" y="0"/>
                </a:cxn>
                <a:cxn ang="0">
                  <a:pos x="8" y="0"/>
                </a:cxn>
                <a:cxn ang="0">
                  <a:pos x="0" y="6"/>
                </a:cxn>
                <a:cxn ang="0">
                  <a:pos x="0" y="9"/>
                </a:cxn>
                <a:cxn ang="0">
                  <a:pos x="3" y="9"/>
                </a:cxn>
              </a:cxnLst>
              <a:rect l="0" t="0" r="r" b="b"/>
              <a:pathLst>
                <a:path w="25" h="40">
                  <a:moveTo>
                    <a:pt x="3" y="9"/>
                  </a:moveTo>
                  <a:cubicBezTo>
                    <a:pt x="3" y="9"/>
                    <a:pt x="3" y="9"/>
                    <a:pt x="3" y="9"/>
                  </a:cubicBezTo>
                  <a:cubicBezTo>
                    <a:pt x="9" y="4"/>
                    <a:pt x="9" y="4"/>
                    <a:pt x="9" y="4"/>
                  </a:cubicBezTo>
                  <a:cubicBezTo>
                    <a:pt x="14" y="5"/>
                    <a:pt x="14" y="5"/>
                    <a:pt x="14" y="5"/>
                  </a:cubicBezTo>
                  <a:cubicBezTo>
                    <a:pt x="12" y="5"/>
                    <a:pt x="12" y="5"/>
                    <a:pt x="12" y="5"/>
                  </a:cubicBezTo>
                  <a:cubicBezTo>
                    <a:pt x="12" y="8"/>
                    <a:pt x="10" y="14"/>
                    <a:pt x="9" y="17"/>
                  </a:cubicBezTo>
                  <a:cubicBezTo>
                    <a:pt x="10" y="18"/>
                    <a:pt x="10" y="18"/>
                    <a:pt x="10" y="18"/>
                  </a:cubicBezTo>
                  <a:cubicBezTo>
                    <a:pt x="10" y="19"/>
                    <a:pt x="11" y="21"/>
                    <a:pt x="14" y="22"/>
                  </a:cubicBezTo>
                  <a:cubicBezTo>
                    <a:pt x="15" y="23"/>
                    <a:pt x="19" y="28"/>
                    <a:pt x="19" y="28"/>
                  </a:cubicBezTo>
                  <a:cubicBezTo>
                    <a:pt x="18" y="37"/>
                    <a:pt x="18" y="37"/>
                    <a:pt x="18" y="37"/>
                  </a:cubicBezTo>
                  <a:cubicBezTo>
                    <a:pt x="18" y="39"/>
                    <a:pt x="19" y="40"/>
                    <a:pt x="20" y="40"/>
                  </a:cubicBezTo>
                  <a:cubicBezTo>
                    <a:pt x="21" y="40"/>
                    <a:pt x="23" y="39"/>
                    <a:pt x="23" y="38"/>
                  </a:cubicBezTo>
                  <a:cubicBezTo>
                    <a:pt x="24" y="28"/>
                    <a:pt x="24" y="28"/>
                    <a:pt x="24" y="28"/>
                  </a:cubicBezTo>
                  <a:cubicBezTo>
                    <a:pt x="25" y="26"/>
                    <a:pt x="24" y="26"/>
                    <a:pt x="24" y="25"/>
                  </a:cubicBezTo>
                  <a:cubicBezTo>
                    <a:pt x="24" y="25"/>
                    <a:pt x="19" y="19"/>
                    <a:pt x="19" y="19"/>
                  </a:cubicBezTo>
                  <a:cubicBezTo>
                    <a:pt x="20" y="11"/>
                    <a:pt x="23" y="6"/>
                    <a:pt x="22" y="5"/>
                  </a:cubicBezTo>
                  <a:cubicBezTo>
                    <a:pt x="22" y="3"/>
                    <a:pt x="22" y="2"/>
                    <a:pt x="22" y="2"/>
                  </a:cubicBezTo>
                  <a:cubicBezTo>
                    <a:pt x="22" y="3"/>
                    <a:pt x="22" y="3"/>
                    <a:pt x="22" y="3"/>
                  </a:cubicBezTo>
                  <a:cubicBezTo>
                    <a:pt x="22" y="6"/>
                    <a:pt x="20" y="8"/>
                    <a:pt x="20" y="8"/>
                  </a:cubicBezTo>
                  <a:cubicBezTo>
                    <a:pt x="20" y="8"/>
                    <a:pt x="21" y="4"/>
                    <a:pt x="21" y="3"/>
                  </a:cubicBezTo>
                  <a:cubicBezTo>
                    <a:pt x="21" y="3"/>
                    <a:pt x="21" y="2"/>
                    <a:pt x="21" y="2"/>
                  </a:cubicBezTo>
                  <a:cubicBezTo>
                    <a:pt x="21" y="2"/>
                    <a:pt x="21" y="2"/>
                    <a:pt x="21" y="2"/>
                  </a:cubicBezTo>
                  <a:cubicBezTo>
                    <a:pt x="20" y="1"/>
                    <a:pt x="20" y="1"/>
                    <a:pt x="20" y="1"/>
                  </a:cubicBezTo>
                  <a:cubicBezTo>
                    <a:pt x="19" y="2"/>
                    <a:pt x="19" y="2"/>
                    <a:pt x="19" y="2"/>
                  </a:cubicBezTo>
                  <a:cubicBezTo>
                    <a:pt x="19" y="2"/>
                    <a:pt x="19" y="3"/>
                    <a:pt x="20" y="3"/>
                  </a:cubicBezTo>
                  <a:cubicBezTo>
                    <a:pt x="20" y="3"/>
                    <a:pt x="19" y="6"/>
                    <a:pt x="19" y="8"/>
                  </a:cubicBezTo>
                  <a:cubicBezTo>
                    <a:pt x="19" y="2"/>
                    <a:pt x="18" y="0"/>
                    <a:pt x="17" y="0"/>
                  </a:cubicBezTo>
                  <a:cubicBezTo>
                    <a:pt x="17" y="0"/>
                    <a:pt x="17" y="0"/>
                    <a:pt x="17" y="0"/>
                  </a:cubicBezTo>
                  <a:cubicBezTo>
                    <a:pt x="17" y="0"/>
                    <a:pt x="15" y="0"/>
                    <a:pt x="15" y="0"/>
                  </a:cubicBezTo>
                  <a:cubicBezTo>
                    <a:pt x="14" y="0"/>
                    <a:pt x="11" y="0"/>
                    <a:pt x="8" y="0"/>
                  </a:cubicBezTo>
                  <a:cubicBezTo>
                    <a:pt x="0" y="6"/>
                    <a:pt x="0" y="6"/>
                    <a:pt x="0" y="6"/>
                  </a:cubicBezTo>
                  <a:cubicBezTo>
                    <a:pt x="0" y="7"/>
                    <a:pt x="0" y="8"/>
                    <a:pt x="0" y="9"/>
                  </a:cubicBezTo>
                  <a:cubicBezTo>
                    <a:pt x="1" y="10"/>
                    <a:pt x="2" y="10"/>
                    <a:pt x="3"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8" name="Group 77">
            <a:extLst>
              <a:ext uri="{FF2B5EF4-FFF2-40B4-BE49-F238E27FC236}">
                <a16:creationId xmlns:a16="http://schemas.microsoft.com/office/drawing/2014/main" id="{199CD616-D51F-4BF3-86E9-3ED598E67A94}"/>
              </a:ext>
            </a:extLst>
          </p:cNvPr>
          <p:cNvGrpSpPr>
            <a:grpSpLocks noChangeAspect="1"/>
          </p:cNvGrpSpPr>
          <p:nvPr/>
        </p:nvGrpSpPr>
        <p:grpSpPr>
          <a:xfrm>
            <a:off x="7472878" y="4226072"/>
            <a:ext cx="492711" cy="457200"/>
            <a:chOff x="4581525" y="1828800"/>
            <a:chExt cx="352425" cy="327025"/>
          </a:xfrm>
          <a:solidFill>
            <a:schemeClr val="bg1"/>
          </a:solidFill>
        </p:grpSpPr>
        <p:sp>
          <p:nvSpPr>
            <p:cNvPr id="79" name="Freeform 19">
              <a:extLst>
                <a:ext uri="{FF2B5EF4-FFF2-40B4-BE49-F238E27FC236}">
                  <a16:creationId xmlns:a16="http://schemas.microsoft.com/office/drawing/2014/main" id="{B21A608D-73F4-4D85-A9CC-926A24CED28B}"/>
                </a:ext>
              </a:extLst>
            </p:cNvPr>
            <p:cNvSpPr>
              <a:spLocks/>
            </p:cNvSpPr>
            <p:nvPr/>
          </p:nvSpPr>
          <p:spPr bwMode="auto">
            <a:xfrm>
              <a:off x="4792663" y="2054225"/>
              <a:ext cx="46038" cy="73025"/>
            </a:xfrm>
            <a:custGeom>
              <a:avLst/>
              <a:gdLst/>
              <a:ahLst/>
              <a:cxnLst>
                <a:cxn ang="0">
                  <a:pos x="6" y="13"/>
                </a:cxn>
                <a:cxn ang="0">
                  <a:pos x="4" y="13"/>
                </a:cxn>
                <a:cxn ang="0">
                  <a:pos x="3" y="12"/>
                </a:cxn>
                <a:cxn ang="0">
                  <a:pos x="3" y="12"/>
                </a:cxn>
                <a:cxn ang="0">
                  <a:pos x="3" y="12"/>
                </a:cxn>
                <a:cxn ang="0">
                  <a:pos x="3" y="12"/>
                </a:cxn>
                <a:cxn ang="0">
                  <a:pos x="3" y="12"/>
                </a:cxn>
                <a:cxn ang="0">
                  <a:pos x="2" y="12"/>
                </a:cxn>
                <a:cxn ang="0">
                  <a:pos x="1" y="13"/>
                </a:cxn>
                <a:cxn ang="0">
                  <a:pos x="1" y="14"/>
                </a:cxn>
                <a:cxn ang="0">
                  <a:pos x="4" y="16"/>
                </a:cxn>
                <a:cxn ang="0">
                  <a:pos x="4" y="17"/>
                </a:cxn>
                <a:cxn ang="0">
                  <a:pos x="5" y="17"/>
                </a:cxn>
                <a:cxn ang="0">
                  <a:pos x="6" y="17"/>
                </a:cxn>
                <a:cxn ang="0">
                  <a:pos x="6" y="17"/>
                </a:cxn>
                <a:cxn ang="0">
                  <a:pos x="6" y="16"/>
                </a:cxn>
                <a:cxn ang="0">
                  <a:pos x="9" y="15"/>
                </a:cxn>
                <a:cxn ang="0">
                  <a:pos x="10" y="11"/>
                </a:cxn>
                <a:cxn ang="0">
                  <a:pos x="6" y="8"/>
                </a:cxn>
                <a:cxn ang="0">
                  <a:pos x="6" y="8"/>
                </a:cxn>
                <a:cxn ang="0">
                  <a:pos x="5" y="7"/>
                </a:cxn>
                <a:cxn ang="0">
                  <a:pos x="5" y="7"/>
                </a:cxn>
                <a:cxn ang="0">
                  <a:pos x="3" y="6"/>
                </a:cxn>
                <a:cxn ang="0">
                  <a:pos x="4" y="4"/>
                </a:cxn>
                <a:cxn ang="0">
                  <a:pos x="5" y="4"/>
                </a:cxn>
                <a:cxn ang="0">
                  <a:pos x="7" y="4"/>
                </a:cxn>
                <a:cxn ang="0">
                  <a:pos x="8" y="5"/>
                </a:cxn>
                <a:cxn ang="0">
                  <a:pos x="8" y="5"/>
                </a:cxn>
                <a:cxn ang="0">
                  <a:pos x="8" y="5"/>
                </a:cxn>
                <a:cxn ang="0">
                  <a:pos x="8" y="5"/>
                </a:cxn>
                <a:cxn ang="0">
                  <a:pos x="9" y="5"/>
                </a:cxn>
                <a:cxn ang="0">
                  <a:pos x="10" y="5"/>
                </a:cxn>
                <a:cxn ang="0">
                  <a:pos x="10" y="4"/>
                </a:cxn>
                <a:cxn ang="0">
                  <a:pos x="7" y="2"/>
                </a:cxn>
                <a:cxn ang="0">
                  <a:pos x="6" y="1"/>
                </a:cxn>
                <a:cxn ang="0">
                  <a:pos x="6" y="0"/>
                </a:cxn>
                <a:cxn ang="0">
                  <a:pos x="6" y="0"/>
                </a:cxn>
                <a:cxn ang="0">
                  <a:pos x="5" y="0"/>
                </a:cxn>
                <a:cxn ang="0">
                  <a:pos x="4" y="0"/>
                </a:cxn>
                <a:cxn ang="0">
                  <a:pos x="4" y="1"/>
                </a:cxn>
                <a:cxn ang="0">
                  <a:pos x="2" y="3"/>
                </a:cxn>
                <a:cxn ang="0">
                  <a:pos x="1" y="7"/>
                </a:cxn>
                <a:cxn ang="0">
                  <a:pos x="2" y="8"/>
                </a:cxn>
                <a:cxn ang="0">
                  <a:pos x="6" y="10"/>
                </a:cxn>
                <a:cxn ang="0">
                  <a:pos x="7" y="11"/>
                </a:cxn>
                <a:cxn ang="0">
                  <a:pos x="8" y="11"/>
                </a:cxn>
                <a:cxn ang="0">
                  <a:pos x="7" y="13"/>
                </a:cxn>
                <a:cxn ang="0">
                  <a:pos x="6" y="13"/>
                </a:cxn>
              </a:cxnLst>
              <a:rect l="0" t="0" r="r" b="b"/>
              <a:pathLst>
                <a:path w="11" h="17">
                  <a:moveTo>
                    <a:pt x="6" y="13"/>
                  </a:moveTo>
                  <a:cubicBezTo>
                    <a:pt x="5" y="13"/>
                    <a:pt x="5" y="13"/>
                    <a:pt x="4" y="13"/>
                  </a:cubicBezTo>
                  <a:cubicBezTo>
                    <a:pt x="4" y="13"/>
                    <a:pt x="3" y="13"/>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1" y="12"/>
                    <a:pt x="1" y="12"/>
                    <a:pt x="1" y="13"/>
                  </a:cubicBezTo>
                  <a:cubicBezTo>
                    <a:pt x="0" y="13"/>
                    <a:pt x="0" y="13"/>
                    <a:pt x="1" y="14"/>
                  </a:cubicBezTo>
                  <a:cubicBezTo>
                    <a:pt x="1" y="15"/>
                    <a:pt x="3" y="15"/>
                    <a:pt x="4" y="16"/>
                  </a:cubicBezTo>
                  <a:cubicBezTo>
                    <a:pt x="4" y="17"/>
                    <a:pt x="4" y="17"/>
                    <a:pt x="4" y="17"/>
                  </a:cubicBezTo>
                  <a:cubicBezTo>
                    <a:pt x="5" y="17"/>
                    <a:pt x="5" y="17"/>
                    <a:pt x="5" y="17"/>
                  </a:cubicBezTo>
                  <a:cubicBezTo>
                    <a:pt x="6" y="17"/>
                    <a:pt x="6" y="17"/>
                    <a:pt x="6" y="17"/>
                  </a:cubicBezTo>
                  <a:cubicBezTo>
                    <a:pt x="6" y="17"/>
                    <a:pt x="6" y="17"/>
                    <a:pt x="6" y="17"/>
                  </a:cubicBezTo>
                  <a:cubicBezTo>
                    <a:pt x="6" y="16"/>
                    <a:pt x="6" y="16"/>
                    <a:pt x="6" y="16"/>
                  </a:cubicBezTo>
                  <a:cubicBezTo>
                    <a:pt x="8" y="16"/>
                    <a:pt x="9" y="15"/>
                    <a:pt x="9" y="15"/>
                  </a:cubicBezTo>
                  <a:cubicBezTo>
                    <a:pt x="11" y="14"/>
                    <a:pt x="11" y="12"/>
                    <a:pt x="10" y="11"/>
                  </a:cubicBezTo>
                  <a:cubicBezTo>
                    <a:pt x="10" y="9"/>
                    <a:pt x="8" y="8"/>
                    <a:pt x="6" y="8"/>
                  </a:cubicBezTo>
                  <a:cubicBezTo>
                    <a:pt x="6" y="8"/>
                    <a:pt x="6" y="8"/>
                    <a:pt x="6" y="8"/>
                  </a:cubicBezTo>
                  <a:cubicBezTo>
                    <a:pt x="6" y="7"/>
                    <a:pt x="5" y="7"/>
                    <a:pt x="5" y="7"/>
                  </a:cubicBezTo>
                  <a:cubicBezTo>
                    <a:pt x="5" y="7"/>
                    <a:pt x="5" y="7"/>
                    <a:pt x="5" y="7"/>
                  </a:cubicBezTo>
                  <a:cubicBezTo>
                    <a:pt x="4" y="7"/>
                    <a:pt x="4" y="6"/>
                    <a:pt x="3" y="6"/>
                  </a:cubicBezTo>
                  <a:cubicBezTo>
                    <a:pt x="3" y="5"/>
                    <a:pt x="3" y="5"/>
                    <a:pt x="4" y="4"/>
                  </a:cubicBezTo>
                  <a:cubicBezTo>
                    <a:pt x="4" y="4"/>
                    <a:pt x="5" y="4"/>
                    <a:pt x="5" y="4"/>
                  </a:cubicBezTo>
                  <a:cubicBezTo>
                    <a:pt x="6" y="4"/>
                    <a:pt x="6" y="4"/>
                    <a:pt x="7" y="4"/>
                  </a:cubicBezTo>
                  <a:cubicBezTo>
                    <a:pt x="8" y="5"/>
                    <a:pt x="8" y="5"/>
                    <a:pt x="8" y="5"/>
                  </a:cubicBezTo>
                  <a:cubicBezTo>
                    <a:pt x="8" y="5"/>
                    <a:pt x="8" y="5"/>
                    <a:pt x="8" y="5"/>
                  </a:cubicBezTo>
                  <a:cubicBezTo>
                    <a:pt x="8" y="5"/>
                    <a:pt x="8" y="5"/>
                    <a:pt x="8" y="5"/>
                  </a:cubicBezTo>
                  <a:cubicBezTo>
                    <a:pt x="8" y="5"/>
                    <a:pt x="8" y="5"/>
                    <a:pt x="8" y="5"/>
                  </a:cubicBezTo>
                  <a:cubicBezTo>
                    <a:pt x="9" y="5"/>
                    <a:pt x="9" y="5"/>
                    <a:pt x="9" y="5"/>
                  </a:cubicBezTo>
                  <a:cubicBezTo>
                    <a:pt x="9" y="5"/>
                    <a:pt x="10" y="5"/>
                    <a:pt x="10" y="5"/>
                  </a:cubicBezTo>
                  <a:cubicBezTo>
                    <a:pt x="10" y="4"/>
                    <a:pt x="10" y="4"/>
                    <a:pt x="10" y="4"/>
                  </a:cubicBezTo>
                  <a:cubicBezTo>
                    <a:pt x="10" y="3"/>
                    <a:pt x="8" y="2"/>
                    <a:pt x="7" y="2"/>
                  </a:cubicBezTo>
                  <a:cubicBezTo>
                    <a:pt x="6" y="1"/>
                    <a:pt x="6" y="1"/>
                    <a:pt x="6" y="1"/>
                  </a:cubicBezTo>
                  <a:cubicBezTo>
                    <a:pt x="6" y="0"/>
                    <a:pt x="6" y="0"/>
                    <a:pt x="6" y="0"/>
                  </a:cubicBezTo>
                  <a:cubicBezTo>
                    <a:pt x="6" y="0"/>
                    <a:pt x="6" y="0"/>
                    <a:pt x="6" y="0"/>
                  </a:cubicBezTo>
                  <a:cubicBezTo>
                    <a:pt x="5" y="0"/>
                    <a:pt x="5" y="0"/>
                    <a:pt x="5" y="0"/>
                  </a:cubicBezTo>
                  <a:cubicBezTo>
                    <a:pt x="4" y="0"/>
                    <a:pt x="4" y="0"/>
                    <a:pt x="4" y="0"/>
                  </a:cubicBezTo>
                  <a:cubicBezTo>
                    <a:pt x="4" y="1"/>
                    <a:pt x="4" y="1"/>
                    <a:pt x="4" y="1"/>
                  </a:cubicBezTo>
                  <a:cubicBezTo>
                    <a:pt x="3" y="2"/>
                    <a:pt x="2" y="2"/>
                    <a:pt x="2" y="3"/>
                  </a:cubicBezTo>
                  <a:cubicBezTo>
                    <a:pt x="1" y="4"/>
                    <a:pt x="0" y="6"/>
                    <a:pt x="1" y="7"/>
                  </a:cubicBezTo>
                  <a:cubicBezTo>
                    <a:pt x="1" y="8"/>
                    <a:pt x="2" y="8"/>
                    <a:pt x="2" y="8"/>
                  </a:cubicBezTo>
                  <a:cubicBezTo>
                    <a:pt x="3" y="9"/>
                    <a:pt x="5" y="10"/>
                    <a:pt x="6" y="10"/>
                  </a:cubicBezTo>
                  <a:cubicBezTo>
                    <a:pt x="7" y="11"/>
                    <a:pt x="7" y="11"/>
                    <a:pt x="7" y="11"/>
                  </a:cubicBezTo>
                  <a:cubicBezTo>
                    <a:pt x="7" y="11"/>
                    <a:pt x="8" y="11"/>
                    <a:pt x="8" y="11"/>
                  </a:cubicBezTo>
                  <a:cubicBezTo>
                    <a:pt x="8" y="12"/>
                    <a:pt x="8" y="13"/>
                    <a:pt x="7" y="13"/>
                  </a:cubicBezTo>
                  <a:cubicBezTo>
                    <a:pt x="7" y="13"/>
                    <a:pt x="7" y="13"/>
                    <a:pt x="6"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20">
              <a:extLst>
                <a:ext uri="{FF2B5EF4-FFF2-40B4-BE49-F238E27FC236}">
                  <a16:creationId xmlns:a16="http://schemas.microsoft.com/office/drawing/2014/main" id="{6C09CB61-862C-4ABA-B989-1E2BB5C71F81}"/>
                </a:ext>
              </a:extLst>
            </p:cNvPr>
            <p:cNvSpPr>
              <a:spLocks noEditPoints="1"/>
            </p:cNvSpPr>
            <p:nvPr/>
          </p:nvSpPr>
          <p:spPr bwMode="auto">
            <a:xfrm>
              <a:off x="4689475" y="2028825"/>
              <a:ext cx="244475" cy="127000"/>
            </a:xfrm>
            <a:custGeom>
              <a:avLst/>
              <a:gdLst/>
              <a:ahLst/>
              <a:cxnLst>
                <a:cxn ang="0">
                  <a:pos x="0" y="0"/>
                </a:cxn>
                <a:cxn ang="0">
                  <a:pos x="0" y="80"/>
                </a:cxn>
                <a:cxn ang="0">
                  <a:pos x="154" y="80"/>
                </a:cxn>
                <a:cxn ang="0">
                  <a:pos x="154" y="0"/>
                </a:cxn>
                <a:cxn ang="0">
                  <a:pos x="0" y="0"/>
                </a:cxn>
                <a:cxn ang="0">
                  <a:pos x="148" y="72"/>
                </a:cxn>
                <a:cxn ang="0">
                  <a:pos x="5" y="72"/>
                </a:cxn>
                <a:cxn ang="0">
                  <a:pos x="5" y="5"/>
                </a:cxn>
                <a:cxn ang="0">
                  <a:pos x="148" y="5"/>
                </a:cxn>
                <a:cxn ang="0">
                  <a:pos x="148" y="72"/>
                </a:cxn>
              </a:cxnLst>
              <a:rect l="0" t="0" r="r" b="b"/>
              <a:pathLst>
                <a:path w="154" h="80">
                  <a:moveTo>
                    <a:pt x="0" y="0"/>
                  </a:moveTo>
                  <a:lnTo>
                    <a:pt x="0" y="80"/>
                  </a:lnTo>
                  <a:lnTo>
                    <a:pt x="154" y="80"/>
                  </a:lnTo>
                  <a:lnTo>
                    <a:pt x="154" y="0"/>
                  </a:lnTo>
                  <a:lnTo>
                    <a:pt x="0" y="0"/>
                  </a:lnTo>
                  <a:close/>
                  <a:moveTo>
                    <a:pt x="148" y="72"/>
                  </a:moveTo>
                  <a:lnTo>
                    <a:pt x="5" y="72"/>
                  </a:lnTo>
                  <a:lnTo>
                    <a:pt x="5" y="5"/>
                  </a:lnTo>
                  <a:lnTo>
                    <a:pt x="148" y="5"/>
                  </a:lnTo>
                  <a:lnTo>
                    <a:pt x="148" y="7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21">
              <a:extLst>
                <a:ext uri="{FF2B5EF4-FFF2-40B4-BE49-F238E27FC236}">
                  <a16:creationId xmlns:a16="http://schemas.microsoft.com/office/drawing/2014/main" id="{F91593D1-4F93-4DAD-AC6E-89162B2F2CAB}"/>
                </a:ext>
              </a:extLst>
            </p:cNvPr>
            <p:cNvSpPr>
              <a:spLocks noEditPoints="1"/>
            </p:cNvSpPr>
            <p:nvPr/>
          </p:nvSpPr>
          <p:spPr bwMode="auto">
            <a:xfrm>
              <a:off x="4706938" y="2046288"/>
              <a:ext cx="85725" cy="88900"/>
            </a:xfrm>
            <a:custGeom>
              <a:avLst/>
              <a:gdLst/>
              <a:ahLst/>
              <a:cxnLst>
                <a:cxn ang="0">
                  <a:pos x="3" y="21"/>
                </a:cxn>
                <a:cxn ang="0">
                  <a:pos x="3" y="21"/>
                </a:cxn>
                <a:cxn ang="0">
                  <a:pos x="19" y="21"/>
                </a:cxn>
                <a:cxn ang="0">
                  <a:pos x="14" y="11"/>
                </a:cxn>
                <a:cxn ang="0">
                  <a:pos x="20" y="0"/>
                </a:cxn>
                <a:cxn ang="0">
                  <a:pos x="3" y="0"/>
                </a:cxn>
                <a:cxn ang="0">
                  <a:pos x="3" y="1"/>
                </a:cxn>
                <a:cxn ang="0">
                  <a:pos x="1" y="4"/>
                </a:cxn>
                <a:cxn ang="0">
                  <a:pos x="0" y="4"/>
                </a:cxn>
                <a:cxn ang="0">
                  <a:pos x="0" y="18"/>
                </a:cxn>
                <a:cxn ang="0">
                  <a:pos x="1" y="18"/>
                </a:cxn>
                <a:cxn ang="0">
                  <a:pos x="3" y="21"/>
                </a:cxn>
                <a:cxn ang="0">
                  <a:pos x="6" y="9"/>
                </a:cxn>
                <a:cxn ang="0">
                  <a:pos x="9" y="11"/>
                </a:cxn>
                <a:cxn ang="0">
                  <a:pos x="6" y="13"/>
                </a:cxn>
                <a:cxn ang="0">
                  <a:pos x="4" y="11"/>
                </a:cxn>
                <a:cxn ang="0">
                  <a:pos x="6" y="9"/>
                </a:cxn>
              </a:cxnLst>
              <a:rect l="0" t="0" r="r" b="b"/>
              <a:pathLst>
                <a:path w="20" h="21">
                  <a:moveTo>
                    <a:pt x="3" y="21"/>
                  </a:moveTo>
                  <a:cubicBezTo>
                    <a:pt x="3" y="21"/>
                    <a:pt x="3" y="21"/>
                    <a:pt x="3" y="21"/>
                  </a:cubicBezTo>
                  <a:cubicBezTo>
                    <a:pt x="19" y="21"/>
                    <a:pt x="19" y="21"/>
                    <a:pt x="19" y="21"/>
                  </a:cubicBezTo>
                  <a:cubicBezTo>
                    <a:pt x="16" y="19"/>
                    <a:pt x="14" y="15"/>
                    <a:pt x="14" y="11"/>
                  </a:cubicBezTo>
                  <a:cubicBezTo>
                    <a:pt x="14" y="6"/>
                    <a:pt x="16" y="2"/>
                    <a:pt x="20" y="0"/>
                  </a:cubicBezTo>
                  <a:cubicBezTo>
                    <a:pt x="3" y="0"/>
                    <a:pt x="3" y="0"/>
                    <a:pt x="3" y="0"/>
                  </a:cubicBezTo>
                  <a:cubicBezTo>
                    <a:pt x="3" y="1"/>
                    <a:pt x="3" y="1"/>
                    <a:pt x="3" y="1"/>
                  </a:cubicBezTo>
                  <a:cubicBezTo>
                    <a:pt x="3" y="3"/>
                    <a:pt x="2" y="4"/>
                    <a:pt x="1" y="4"/>
                  </a:cubicBezTo>
                  <a:cubicBezTo>
                    <a:pt x="0" y="4"/>
                    <a:pt x="0" y="4"/>
                    <a:pt x="0" y="4"/>
                  </a:cubicBezTo>
                  <a:cubicBezTo>
                    <a:pt x="0" y="18"/>
                    <a:pt x="0" y="18"/>
                    <a:pt x="0" y="18"/>
                  </a:cubicBezTo>
                  <a:cubicBezTo>
                    <a:pt x="1" y="18"/>
                    <a:pt x="1" y="18"/>
                    <a:pt x="1" y="18"/>
                  </a:cubicBezTo>
                  <a:cubicBezTo>
                    <a:pt x="2" y="18"/>
                    <a:pt x="3" y="19"/>
                    <a:pt x="3" y="21"/>
                  </a:cubicBezTo>
                  <a:close/>
                  <a:moveTo>
                    <a:pt x="6" y="9"/>
                  </a:moveTo>
                  <a:cubicBezTo>
                    <a:pt x="8" y="9"/>
                    <a:pt x="9" y="10"/>
                    <a:pt x="9" y="11"/>
                  </a:cubicBezTo>
                  <a:cubicBezTo>
                    <a:pt x="9" y="12"/>
                    <a:pt x="8" y="13"/>
                    <a:pt x="6" y="13"/>
                  </a:cubicBezTo>
                  <a:cubicBezTo>
                    <a:pt x="5" y="13"/>
                    <a:pt x="4" y="12"/>
                    <a:pt x="4" y="11"/>
                  </a:cubicBezTo>
                  <a:cubicBezTo>
                    <a:pt x="4" y="10"/>
                    <a:pt x="5" y="9"/>
                    <a:pt x="6"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22">
              <a:extLst>
                <a:ext uri="{FF2B5EF4-FFF2-40B4-BE49-F238E27FC236}">
                  <a16:creationId xmlns:a16="http://schemas.microsoft.com/office/drawing/2014/main" id="{A5B65112-8C6C-4254-A4A7-F80CDA389550}"/>
                </a:ext>
              </a:extLst>
            </p:cNvPr>
            <p:cNvSpPr>
              <a:spLocks noEditPoints="1"/>
            </p:cNvSpPr>
            <p:nvPr/>
          </p:nvSpPr>
          <p:spPr bwMode="auto">
            <a:xfrm>
              <a:off x="4838700" y="2046288"/>
              <a:ext cx="77788" cy="88900"/>
            </a:xfrm>
            <a:custGeom>
              <a:avLst/>
              <a:gdLst/>
              <a:ahLst/>
              <a:cxnLst>
                <a:cxn ang="0">
                  <a:pos x="6" y="11"/>
                </a:cxn>
                <a:cxn ang="0">
                  <a:pos x="1" y="21"/>
                </a:cxn>
                <a:cxn ang="0">
                  <a:pos x="15" y="21"/>
                </a:cxn>
                <a:cxn ang="0">
                  <a:pos x="15" y="21"/>
                </a:cxn>
                <a:cxn ang="0">
                  <a:pos x="17" y="18"/>
                </a:cxn>
                <a:cxn ang="0">
                  <a:pos x="18" y="18"/>
                </a:cxn>
                <a:cxn ang="0">
                  <a:pos x="18" y="4"/>
                </a:cxn>
                <a:cxn ang="0">
                  <a:pos x="17" y="4"/>
                </a:cxn>
                <a:cxn ang="0">
                  <a:pos x="15" y="1"/>
                </a:cxn>
                <a:cxn ang="0">
                  <a:pos x="15" y="0"/>
                </a:cxn>
                <a:cxn ang="0">
                  <a:pos x="0" y="0"/>
                </a:cxn>
                <a:cxn ang="0">
                  <a:pos x="6" y="11"/>
                </a:cxn>
                <a:cxn ang="0">
                  <a:pos x="11" y="9"/>
                </a:cxn>
                <a:cxn ang="0">
                  <a:pos x="14" y="11"/>
                </a:cxn>
                <a:cxn ang="0">
                  <a:pos x="11" y="13"/>
                </a:cxn>
                <a:cxn ang="0">
                  <a:pos x="9" y="11"/>
                </a:cxn>
                <a:cxn ang="0">
                  <a:pos x="11" y="9"/>
                </a:cxn>
              </a:cxnLst>
              <a:rect l="0" t="0" r="r" b="b"/>
              <a:pathLst>
                <a:path w="18" h="21">
                  <a:moveTo>
                    <a:pt x="6" y="11"/>
                  </a:moveTo>
                  <a:cubicBezTo>
                    <a:pt x="6" y="15"/>
                    <a:pt x="4" y="19"/>
                    <a:pt x="1" y="21"/>
                  </a:cubicBezTo>
                  <a:cubicBezTo>
                    <a:pt x="15" y="21"/>
                    <a:pt x="15" y="21"/>
                    <a:pt x="15" y="21"/>
                  </a:cubicBezTo>
                  <a:cubicBezTo>
                    <a:pt x="15" y="21"/>
                    <a:pt x="15" y="21"/>
                    <a:pt x="15" y="21"/>
                  </a:cubicBezTo>
                  <a:cubicBezTo>
                    <a:pt x="15" y="19"/>
                    <a:pt x="16" y="18"/>
                    <a:pt x="17" y="18"/>
                  </a:cubicBezTo>
                  <a:cubicBezTo>
                    <a:pt x="18" y="18"/>
                    <a:pt x="18" y="18"/>
                    <a:pt x="18" y="18"/>
                  </a:cubicBezTo>
                  <a:cubicBezTo>
                    <a:pt x="18" y="4"/>
                    <a:pt x="18" y="4"/>
                    <a:pt x="18" y="4"/>
                  </a:cubicBezTo>
                  <a:cubicBezTo>
                    <a:pt x="17" y="4"/>
                    <a:pt x="17" y="4"/>
                    <a:pt x="17" y="4"/>
                  </a:cubicBezTo>
                  <a:cubicBezTo>
                    <a:pt x="16" y="4"/>
                    <a:pt x="15" y="3"/>
                    <a:pt x="15" y="1"/>
                  </a:cubicBezTo>
                  <a:cubicBezTo>
                    <a:pt x="15" y="0"/>
                    <a:pt x="15" y="0"/>
                    <a:pt x="15" y="0"/>
                  </a:cubicBezTo>
                  <a:cubicBezTo>
                    <a:pt x="0" y="0"/>
                    <a:pt x="0" y="0"/>
                    <a:pt x="0" y="0"/>
                  </a:cubicBezTo>
                  <a:cubicBezTo>
                    <a:pt x="4" y="2"/>
                    <a:pt x="6" y="6"/>
                    <a:pt x="6" y="11"/>
                  </a:cubicBezTo>
                  <a:close/>
                  <a:moveTo>
                    <a:pt x="11" y="9"/>
                  </a:moveTo>
                  <a:cubicBezTo>
                    <a:pt x="13" y="9"/>
                    <a:pt x="14" y="10"/>
                    <a:pt x="14" y="11"/>
                  </a:cubicBezTo>
                  <a:cubicBezTo>
                    <a:pt x="14" y="12"/>
                    <a:pt x="13" y="13"/>
                    <a:pt x="11" y="13"/>
                  </a:cubicBezTo>
                  <a:cubicBezTo>
                    <a:pt x="10" y="13"/>
                    <a:pt x="9" y="12"/>
                    <a:pt x="9" y="11"/>
                  </a:cubicBezTo>
                  <a:cubicBezTo>
                    <a:pt x="9" y="10"/>
                    <a:pt x="10" y="9"/>
                    <a:pt x="11"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23">
              <a:extLst>
                <a:ext uri="{FF2B5EF4-FFF2-40B4-BE49-F238E27FC236}">
                  <a16:creationId xmlns:a16="http://schemas.microsoft.com/office/drawing/2014/main" id="{3DA4A62D-78F9-4B18-990C-5E5AFA7BF82E}"/>
                </a:ext>
              </a:extLst>
            </p:cNvPr>
            <p:cNvSpPr>
              <a:spLocks/>
            </p:cNvSpPr>
            <p:nvPr/>
          </p:nvSpPr>
          <p:spPr bwMode="auto">
            <a:xfrm>
              <a:off x="4581525" y="1981200"/>
              <a:ext cx="73025" cy="73025"/>
            </a:xfrm>
            <a:custGeom>
              <a:avLst/>
              <a:gdLst/>
              <a:ahLst/>
              <a:cxnLst>
                <a:cxn ang="0">
                  <a:pos x="15" y="0"/>
                </a:cxn>
                <a:cxn ang="0">
                  <a:pos x="0" y="0"/>
                </a:cxn>
                <a:cxn ang="0">
                  <a:pos x="6" y="17"/>
                </a:cxn>
                <a:cxn ang="0">
                  <a:pos x="17" y="14"/>
                </a:cxn>
                <a:cxn ang="0">
                  <a:pos x="15" y="0"/>
                </a:cxn>
              </a:cxnLst>
              <a:rect l="0" t="0" r="r" b="b"/>
              <a:pathLst>
                <a:path w="17" h="17">
                  <a:moveTo>
                    <a:pt x="15" y="0"/>
                  </a:moveTo>
                  <a:cubicBezTo>
                    <a:pt x="0" y="0"/>
                    <a:pt x="0" y="0"/>
                    <a:pt x="0" y="0"/>
                  </a:cubicBezTo>
                  <a:cubicBezTo>
                    <a:pt x="1" y="6"/>
                    <a:pt x="3" y="12"/>
                    <a:pt x="6" y="17"/>
                  </a:cubicBezTo>
                  <a:cubicBezTo>
                    <a:pt x="9" y="16"/>
                    <a:pt x="13" y="15"/>
                    <a:pt x="17" y="14"/>
                  </a:cubicBezTo>
                  <a:cubicBezTo>
                    <a:pt x="16" y="10"/>
                    <a:pt x="15" y="5"/>
                    <a:pt x="15"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24">
              <a:extLst>
                <a:ext uri="{FF2B5EF4-FFF2-40B4-BE49-F238E27FC236}">
                  <a16:creationId xmlns:a16="http://schemas.microsoft.com/office/drawing/2014/main" id="{FB17397C-9C95-42BA-BE38-0BA575598C00}"/>
                </a:ext>
              </a:extLst>
            </p:cNvPr>
            <p:cNvSpPr>
              <a:spLocks/>
            </p:cNvSpPr>
            <p:nvPr/>
          </p:nvSpPr>
          <p:spPr bwMode="auto">
            <a:xfrm>
              <a:off x="4581525" y="1892300"/>
              <a:ext cx="73025" cy="73025"/>
            </a:xfrm>
            <a:custGeom>
              <a:avLst/>
              <a:gdLst/>
              <a:ahLst/>
              <a:cxnLst>
                <a:cxn ang="0">
                  <a:pos x="17" y="3"/>
                </a:cxn>
                <a:cxn ang="0">
                  <a:pos x="6" y="0"/>
                </a:cxn>
                <a:cxn ang="0">
                  <a:pos x="0" y="17"/>
                </a:cxn>
                <a:cxn ang="0">
                  <a:pos x="15" y="17"/>
                </a:cxn>
                <a:cxn ang="0">
                  <a:pos x="17" y="3"/>
                </a:cxn>
              </a:cxnLst>
              <a:rect l="0" t="0" r="r" b="b"/>
              <a:pathLst>
                <a:path w="17" h="17">
                  <a:moveTo>
                    <a:pt x="17" y="3"/>
                  </a:moveTo>
                  <a:cubicBezTo>
                    <a:pt x="13" y="2"/>
                    <a:pt x="9" y="1"/>
                    <a:pt x="6" y="0"/>
                  </a:cubicBezTo>
                  <a:cubicBezTo>
                    <a:pt x="3" y="5"/>
                    <a:pt x="1" y="11"/>
                    <a:pt x="0" y="17"/>
                  </a:cubicBezTo>
                  <a:cubicBezTo>
                    <a:pt x="15" y="17"/>
                    <a:pt x="15" y="17"/>
                    <a:pt x="15" y="17"/>
                  </a:cubicBezTo>
                  <a:cubicBezTo>
                    <a:pt x="15" y="12"/>
                    <a:pt x="16" y="7"/>
                    <a:pt x="17" y="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25">
              <a:extLst>
                <a:ext uri="{FF2B5EF4-FFF2-40B4-BE49-F238E27FC236}">
                  <a16:creationId xmlns:a16="http://schemas.microsoft.com/office/drawing/2014/main" id="{67AF1C34-BD68-43E1-A103-180264F4E63B}"/>
                </a:ext>
              </a:extLst>
            </p:cNvPr>
            <p:cNvSpPr>
              <a:spLocks/>
            </p:cNvSpPr>
            <p:nvPr/>
          </p:nvSpPr>
          <p:spPr bwMode="auto">
            <a:xfrm>
              <a:off x="4616450" y="2058988"/>
              <a:ext cx="60325" cy="50800"/>
            </a:xfrm>
            <a:custGeom>
              <a:avLst/>
              <a:gdLst/>
              <a:ahLst/>
              <a:cxnLst>
                <a:cxn ang="0">
                  <a:pos x="10" y="0"/>
                </a:cxn>
                <a:cxn ang="0">
                  <a:pos x="0" y="2"/>
                </a:cxn>
                <a:cxn ang="0">
                  <a:pos x="14" y="12"/>
                </a:cxn>
                <a:cxn ang="0">
                  <a:pos x="14" y="9"/>
                </a:cxn>
                <a:cxn ang="0">
                  <a:pos x="12" y="6"/>
                </a:cxn>
                <a:cxn ang="0">
                  <a:pos x="10" y="0"/>
                </a:cxn>
              </a:cxnLst>
              <a:rect l="0" t="0" r="r" b="b"/>
              <a:pathLst>
                <a:path w="14" h="12">
                  <a:moveTo>
                    <a:pt x="10" y="0"/>
                  </a:moveTo>
                  <a:cubicBezTo>
                    <a:pt x="7" y="1"/>
                    <a:pt x="4" y="1"/>
                    <a:pt x="0" y="2"/>
                  </a:cubicBezTo>
                  <a:cubicBezTo>
                    <a:pt x="4" y="7"/>
                    <a:pt x="9" y="10"/>
                    <a:pt x="14" y="12"/>
                  </a:cubicBezTo>
                  <a:cubicBezTo>
                    <a:pt x="14" y="9"/>
                    <a:pt x="14" y="9"/>
                    <a:pt x="14" y="9"/>
                  </a:cubicBezTo>
                  <a:cubicBezTo>
                    <a:pt x="14" y="8"/>
                    <a:pt x="13" y="7"/>
                    <a:pt x="12" y="6"/>
                  </a:cubicBezTo>
                  <a:cubicBezTo>
                    <a:pt x="12" y="4"/>
                    <a:pt x="11" y="2"/>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26">
              <a:extLst>
                <a:ext uri="{FF2B5EF4-FFF2-40B4-BE49-F238E27FC236}">
                  <a16:creationId xmlns:a16="http://schemas.microsoft.com/office/drawing/2014/main" id="{2D01ADF3-FB78-482F-86CD-F0C0D8841B55}"/>
                </a:ext>
              </a:extLst>
            </p:cNvPr>
            <p:cNvSpPr>
              <a:spLocks/>
            </p:cNvSpPr>
            <p:nvPr/>
          </p:nvSpPr>
          <p:spPr bwMode="auto">
            <a:xfrm>
              <a:off x="4813300" y="1981200"/>
              <a:ext cx="68263" cy="39687"/>
            </a:xfrm>
            <a:custGeom>
              <a:avLst/>
              <a:gdLst/>
              <a:ahLst/>
              <a:cxnLst>
                <a:cxn ang="0">
                  <a:pos x="0" y="9"/>
                </a:cxn>
                <a:cxn ang="0">
                  <a:pos x="14" y="9"/>
                </a:cxn>
                <a:cxn ang="0">
                  <a:pos x="16" y="0"/>
                </a:cxn>
                <a:cxn ang="0">
                  <a:pos x="1" y="0"/>
                </a:cxn>
                <a:cxn ang="0">
                  <a:pos x="0" y="9"/>
                </a:cxn>
              </a:cxnLst>
              <a:rect l="0" t="0" r="r" b="b"/>
              <a:pathLst>
                <a:path w="16" h="9">
                  <a:moveTo>
                    <a:pt x="0" y="9"/>
                  </a:moveTo>
                  <a:cubicBezTo>
                    <a:pt x="14" y="9"/>
                    <a:pt x="14" y="9"/>
                    <a:pt x="14" y="9"/>
                  </a:cubicBezTo>
                  <a:cubicBezTo>
                    <a:pt x="15" y="6"/>
                    <a:pt x="15" y="3"/>
                    <a:pt x="16" y="0"/>
                  </a:cubicBezTo>
                  <a:cubicBezTo>
                    <a:pt x="1" y="0"/>
                    <a:pt x="1" y="0"/>
                    <a:pt x="1" y="0"/>
                  </a:cubicBezTo>
                  <a:cubicBezTo>
                    <a:pt x="1" y="3"/>
                    <a:pt x="1" y="6"/>
                    <a:pt x="0"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27">
              <a:extLst>
                <a:ext uri="{FF2B5EF4-FFF2-40B4-BE49-F238E27FC236}">
                  <a16:creationId xmlns:a16="http://schemas.microsoft.com/office/drawing/2014/main" id="{0AF886FE-1993-4D90-86D1-723F98A391BF}"/>
                </a:ext>
              </a:extLst>
            </p:cNvPr>
            <p:cNvSpPr>
              <a:spLocks/>
            </p:cNvSpPr>
            <p:nvPr/>
          </p:nvSpPr>
          <p:spPr bwMode="auto">
            <a:xfrm>
              <a:off x="4765675" y="1828800"/>
              <a:ext cx="82550" cy="58737"/>
            </a:xfrm>
            <a:custGeom>
              <a:avLst/>
              <a:gdLst/>
              <a:ahLst/>
              <a:cxnLst>
                <a:cxn ang="0">
                  <a:pos x="7" y="9"/>
                </a:cxn>
                <a:cxn ang="0">
                  <a:pos x="9" y="14"/>
                </a:cxn>
                <a:cxn ang="0">
                  <a:pos x="19" y="12"/>
                </a:cxn>
                <a:cxn ang="0">
                  <a:pos x="0" y="0"/>
                </a:cxn>
                <a:cxn ang="0">
                  <a:pos x="0" y="1"/>
                </a:cxn>
                <a:cxn ang="0">
                  <a:pos x="7" y="9"/>
                </a:cxn>
              </a:cxnLst>
              <a:rect l="0" t="0" r="r" b="b"/>
              <a:pathLst>
                <a:path w="19" h="14">
                  <a:moveTo>
                    <a:pt x="7" y="9"/>
                  </a:moveTo>
                  <a:cubicBezTo>
                    <a:pt x="7" y="10"/>
                    <a:pt x="8" y="12"/>
                    <a:pt x="9" y="14"/>
                  </a:cubicBezTo>
                  <a:cubicBezTo>
                    <a:pt x="12" y="14"/>
                    <a:pt x="16" y="13"/>
                    <a:pt x="19" y="12"/>
                  </a:cubicBezTo>
                  <a:cubicBezTo>
                    <a:pt x="14" y="6"/>
                    <a:pt x="7" y="2"/>
                    <a:pt x="0" y="0"/>
                  </a:cubicBezTo>
                  <a:cubicBezTo>
                    <a:pt x="0" y="1"/>
                    <a:pt x="0" y="1"/>
                    <a:pt x="0" y="1"/>
                  </a:cubicBezTo>
                  <a:cubicBezTo>
                    <a:pt x="3" y="3"/>
                    <a:pt x="5" y="5"/>
                    <a:pt x="7"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28">
              <a:extLst>
                <a:ext uri="{FF2B5EF4-FFF2-40B4-BE49-F238E27FC236}">
                  <a16:creationId xmlns:a16="http://schemas.microsoft.com/office/drawing/2014/main" id="{C7E97767-614B-4898-87B9-00A1D9E01793}"/>
                </a:ext>
              </a:extLst>
            </p:cNvPr>
            <p:cNvSpPr>
              <a:spLocks/>
            </p:cNvSpPr>
            <p:nvPr/>
          </p:nvSpPr>
          <p:spPr bwMode="auto">
            <a:xfrm>
              <a:off x="4616450" y="1828800"/>
              <a:ext cx="80963" cy="58737"/>
            </a:xfrm>
            <a:custGeom>
              <a:avLst/>
              <a:gdLst/>
              <a:ahLst/>
              <a:cxnLst>
                <a:cxn ang="0">
                  <a:pos x="10" y="14"/>
                </a:cxn>
                <a:cxn ang="0">
                  <a:pos x="19" y="1"/>
                </a:cxn>
                <a:cxn ang="0">
                  <a:pos x="19" y="0"/>
                </a:cxn>
                <a:cxn ang="0">
                  <a:pos x="0" y="12"/>
                </a:cxn>
                <a:cxn ang="0">
                  <a:pos x="10" y="14"/>
                </a:cxn>
              </a:cxnLst>
              <a:rect l="0" t="0" r="r" b="b"/>
              <a:pathLst>
                <a:path w="19" h="14">
                  <a:moveTo>
                    <a:pt x="10" y="14"/>
                  </a:moveTo>
                  <a:cubicBezTo>
                    <a:pt x="12" y="8"/>
                    <a:pt x="15" y="4"/>
                    <a:pt x="19" y="1"/>
                  </a:cubicBezTo>
                  <a:cubicBezTo>
                    <a:pt x="19" y="0"/>
                    <a:pt x="19" y="0"/>
                    <a:pt x="19" y="0"/>
                  </a:cubicBezTo>
                  <a:cubicBezTo>
                    <a:pt x="12" y="2"/>
                    <a:pt x="5" y="6"/>
                    <a:pt x="0" y="12"/>
                  </a:cubicBezTo>
                  <a:cubicBezTo>
                    <a:pt x="3" y="13"/>
                    <a:pt x="7" y="14"/>
                    <a:pt x="10" y="1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29">
              <a:extLst>
                <a:ext uri="{FF2B5EF4-FFF2-40B4-BE49-F238E27FC236}">
                  <a16:creationId xmlns:a16="http://schemas.microsoft.com/office/drawing/2014/main" id="{9ED58E01-0D47-45A8-B415-8876E06BAC29}"/>
                </a:ext>
              </a:extLst>
            </p:cNvPr>
            <p:cNvSpPr>
              <a:spLocks/>
            </p:cNvSpPr>
            <p:nvPr/>
          </p:nvSpPr>
          <p:spPr bwMode="auto">
            <a:xfrm>
              <a:off x="4808538" y="1892300"/>
              <a:ext cx="73025" cy="73025"/>
            </a:xfrm>
            <a:custGeom>
              <a:avLst/>
              <a:gdLst/>
              <a:ahLst/>
              <a:cxnLst>
                <a:cxn ang="0">
                  <a:pos x="2" y="17"/>
                </a:cxn>
                <a:cxn ang="0">
                  <a:pos x="17" y="17"/>
                </a:cxn>
                <a:cxn ang="0">
                  <a:pos x="11" y="0"/>
                </a:cxn>
                <a:cxn ang="0">
                  <a:pos x="0" y="3"/>
                </a:cxn>
                <a:cxn ang="0">
                  <a:pos x="2" y="17"/>
                </a:cxn>
              </a:cxnLst>
              <a:rect l="0" t="0" r="r" b="b"/>
              <a:pathLst>
                <a:path w="17" h="17">
                  <a:moveTo>
                    <a:pt x="2" y="17"/>
                  </a:moveTo>
                  <a:cubicBezTo>
                    <a:pt x="17" y="17"/>
                    <a:pt x="17" y="17"/>
                    <a:pt x="17" y="17"/>
                  </a:cubicBezTo>
                  <a:cubicBezTo>
                    <a:pt x="16" y="11"/>
                    <a:pt x="14" y="5"/>
                    <a:pt x="11" y="0"/>
                  </a:cubicBezTo>
                  <a:cubicBezTo>
                    <a:pt x="8" y="1"/>
                    <a:pt x="4" y="2"/>
                    <a:pt x="0" y="3"/>
                  </a:cubicBezTo>
                  <a:cubicBezTo>
                    <a:pt x="1" y="7"/>
                    <a:pt x="2" y="12"/>
                    <a:pt x="2" y="1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30">
              <a:extLst>
                <a:ext uri="{FF2B5EF4-FFF2-40B4-BE49-F238E27FC236}">
                  <a16:creationId xmlns:a16="http://schemas.microsoft.com/office/drawing/2014/main" id="{A68BA12E-4B37-484D-A08E-9D63F157C416}"/>
                </a:ext>
              </a:extLst>
            </p:cNvPr>
            <p:cNvSpPr>
              <a:spLocks/>
            </p:cNvSpPr>
            <p:nvPr/>
          </p:nvSpPr>
          <p:spPr bwMode="auto">
            <a:xfrm>
              <a:off x="4740275" y="1836738"/>
              <a:ext cx="47625" cy="60325"/>
            </a:xfrm>
            <a:custGeom>
              <a:avLst/>
              <a:gdLst/>
              <a:ahLst/>
              <a:cxnLst>
                <a:cxn ang="0">
                  <a:pos x="4" y="2"/>
                </a:cxn>
                <a:cxn ang="0">
                  <a:pos x="0" y="0"/>
                </a:cxn>
                <a:cxn ang="0">
                  <a:pos x="0" y="14"/>
                </a:cxn>
                <a:cxn ang="0">
                  <a:pos x="11" y="13"/>
                </a:cxn>
                <a:cxn ang="0">
                  <a:pos x="4" y="2"/>
                </a:cxn>
              </a:cxnLst>
              <a:rect l="0" t="0" r="r" b="b"/>
              <a:pathLst>
                <a:path w="11" h="14">
                  <a:moveTo>
                    <a:pt x="4" y="2"/>
                  </a:moveTo>
                  <a:cubicBezTo>
                    <a:pt x="3" y="1"/>
                    <a:pt x="1" y="0"/>
                    <a:pt x="0" y="0"/>
                  </a:cubicBezTo>
                  <a:cubicBezTo>
                    <a:pt x="0" y="14"/>
                    <a:pt x="0" y="14"/>
                    <a:pt x="0" y="14"/>
                  </a:cubicBezTo>
                  <a:cubicBezTo>
                    <a:pt x="4" y="14"/>
                    <a:pt x="7" y="13"/>
                    <a:pt x="11" y="13"/>
                  </a:cubicBezTo>
                  <a:cubicBezTo>
                    <a:pt x="9" y="8"/>
                    <a:pt x="6" y="4"/>
                    <a:pt x="4"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31">
              <a:extLst>
                <a:ext uri="{FF2B5EF4-FFF2-40B4-BE49-F238E27FC236}">
                  <a16:creationId xmlns:a16="http://schemas.microsoft.com/office/drawing/2014/main" id="{A9183120-FCC4-442A-9565-FD08EAFE3152}"/>
                </a:ext>
              </a:extLst>
            </p:cNvPr>
            <p:cNvSpPr>
              <a:spLocks/>
            </p:cNvSpPr>
            <p:nvPr/>
          </p:nvSpPr>
          <p:spPr bwMode="auto">
            <a:xfrm>
              <a:off x="4664075" y="1981200"/>
              <a:ext cx="58738" cy="55562"/>
            </a:xfrm>
            <a:custGeom>
              <a:avLst/>
              <a:gdLst/>
              <a:ahLst/>
              <a:cxnLst>
                <a:cxn ang="0">
                  <a:pos x="14" y="0"/>
                </a:cxn>
                <a:cxn ang="0">
                  <a:pos x="0" y="0"/>
                </a:cxn>
                <a:cxn ang="0">
                  <a:pos x="2" y="13"/>
                </a:cxn>
                <a:cxn ang="0">
                  <a:pos x="3" y="13"/>
                </a:cxn>
                <a:cxn ang="0">
                  <a:pos x="3" y="9"/>
                </a:cxn>
                <a:cxn ang="0">
                  <a:pos x="14" y="9"/>
                </a:cxn>
                <a:cxn ang="0">
                  <a:pos x="14" y="0"/>
                </a:cxn>
              </a:cxnLst>
              <a:rect l="0" t="0" r="r" b="b"/>
              <a:pathLst>
                <a:path w="14" h="13">
                  <a:moveTo>
                    <a:pt x="14" y="0"/>
                  </a:moveTo>
                  <a:cubicBezTo>
                    <a:pt x="0" y="0"/>
                    <a:pt x="0" y="0"/>
                    <a:pt x="0" y="0"/>
                  </a:cubicBezTo>
                  <a:cubicBezTo>
                    <a:pt x="0" y="5"/>
                    <a:pt x="1" y="9"/>
                    <a:pt x="2" y="13"/>
                  </a:cubicBezTo>
                  <a:cubicBezTo>
                    <a:pt x="2" y="13"/>
                    <a:pt x="3" y="13"/>
                    <a:pt x="3" y="13"/>
                  </a:cubicBezTo>
                  <a:cubicBezTo>
                    <a:pt x="3" y="9"/>
                    <a:pt x="3" y="9"/>
                    <a:pt x="3" y="9"/>
                  </a:cubicBezTo>
                  <a:cubicBezTo>
                    <a:pt x="14" y="9"/>
                    <a:pt x="14" y="9"/>
                    <a:pt x="14" y="9"/>
                  </a:cubicBezTo>
                  <a:lnTo>
                    <a:pt x="1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32">
              <a:extLst>
                <a:ext uri="{FF2B5EF4-FFF2-40B4-BE49-F238E27FC236}">
                  <a16:creationId xmlns:a16="http://schemas.microsoft.com/office/drawing/2014/main" id="{C89C9992-2E5D-4E28-B5BE-C86300A90B9D}"/>
                </a:ext>
              </a:extLst>
            </p:cNvPr>
            <p:cNvSpPr>
              <a:spLocks/>
            </p:cNvSpPr>
            <p:nvPr/>
          </p:nvSpPr>
          <p:spPr bwMode="auto">
            <a:xfrm>
              <a:off x="4664075" y="1909763"/>
              <a:ext cx="58738" cy="55562"/>
            </a:xfrm>
            <a:custGeom>
              <a:avLst/>
              <a:gdLst/>
              <a:ahLst/>
              <a:cxnLst>
                <a:cxn ang="0">
                  <a:pos x="0" y="13"/>
                </a:cxn>
                <a:cxn ang="0">
                  <a:pos x="14" y="13"/>
                </a:cxn>
                <a:cxn ang="0">
                  <a:pos x="14" y="1"/>
                </a:cxn>
                <a:cxn ang="0">
                  <a:pos x="2" y="0"/>
                </a:cxn>
                <a:cxn ang="0">
                  <a:pos x="0" y="13"/>
                </a:cxn>
              </a:cxnLst>
              <a:rect l="0" t="0" r="r" b="b"/>
              <a:pathLst>
                <a:path w="14" h="13">
                  <a:moveTo>
                    <a:pt x="0" y="13"/>
                  </a:moveTo>
                  <a:cubicBezTo>
                    <a:pt x="14" y="13"/>
                    <a:pt x="14" y="13"/>
                    <a:pt x="14" y="13"/>
                  </a:cubicBezTo>
                  <a:cubicBezTo>
                    <a:pt x="14" y="1"/>
                    <a:pt x="14" y="1"/>
                    <a:pt x="14" y="1"/>
                  </a:cubicBezTo>
                  <a:cubicBezTo>
                    <a:pt x="10" y="1"/>
                    <a:pt x="6" y="0"/>
                    <a:pt x="2" y="0"/>
                  </a:cubicBezTo>
                  <a:cubicBezTo>
                    <a:pt x="1" y="4"/>
                    <a:pt x="0" y="8"/>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33">
              <a:extLst>
                <a:ext uri="{FF2B5EF4-FFF2-40B4-BE49-F238E27FC236}">
                  <a16:creationId xmlns:a16="http://schemas.microsoft.com/office/drawing/2014/main" id="{7122CF1D-4769-4A94-965D-ADBCB9DB8662}"/>
                </a:ext>
              </a:extLst>
            </p:cNvPr>
            <p:cNvSpPr>
              <a:spLocks/>
            </p:cNvSpPr>
            <p:nvPr/>
          </p:nvSpPr>
          <p:spPr bwMode="auto">
            <a:xfrm>
              <a:off x="4676775" y="1836738"/>
              <a:ext cx="46038" cy="60325"/>
            </a:xfrm>
            <a:custGeom>
              <a:avLst/>
              <a:gdLst/>
              <a:ahLst/>
              <a:cxnLst>
                <a:cxn ang="0">
                  <a:pos x="0" y="13"/>
                </a:cxn>
                <a:cxn ang="0">
                  <a:pos x="11" y="14"/>
                </a:cxn>
                <a:cxn ang="0">
                  <a:pos x="11" y="0"/>
                </a:cxn>
                <a:cxn ang="0">
                  <a:pos x="7" y="2"/>
                </a:cxn>
                <a:cxn ang="0">
                  <a:pos x="2" y="9"/>
                </a:cxn>
                <a:cxn ang="0">
                  <a:pos x="0" y="13"/>
                </a:cxn>
              </a:cxnLst>
              <a:rect l="0" t="0" r="r" b="b"/>
              <a:pathLst>
                <a:path w="11" h="14">
                  <a:moveTo>
                    <a:pt x="0" y="13"/>
                  </a:moveTo>
                  <a:cubicBezTo>
                    <a:pt x="4" y="13"/>
                    <a:pt x="7" y="14"/>
                    <a:pt x="11" y="14"/>
                  </a:cubicBezTo>
                  <a:cubicBezTo>
                    <a:pt x="11" y="0"/>
                    <a:pt x="11" y="0"/>
                    <a:pt x="11" y="0"/>
                  </a:cubicBezTo>
                  <a:cubicBezTo>
                    <a:pt x="10" y="0"/>
                    <a:pt x="9" y="1"/>
                    <a:pt x="7" y="2"/>
                  </a:cubicBezTo>
                  <a:cubicBezTo>
                    <a:pt x="5" y="3"/>
                    <a:pt x="4" y="6"/>
                    <a:pt x="2" y="9"/>
                  </a:cubicBezTo>
                  <a:cubicBezTo>
                    <a:pt x="1" y="10"/>
                    <a:pt x="1" y="11"/>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34">
              <a:extLst>
                <a:ext uri="{FF2B5EF4-FFF2-40B4-BE49-F238E27FC236}">
                  <a16:creationId xmlns:a16="http://schemas.microsoft.com/office/drawing/2014/main" id="{7FDE47AF-EF16-4D83-B614-3139832CC0E1}"/>
                </a:ext>
              </a:extLst>
            </p:cNvPr>
            <p:cNvSpPr>
              <a:spLocks/>
            </p:cNvSpPr>
            <p:nvPr/>
          </p:nvSpPr>
          <p:spPr bwMode="auto">
            <a:xfrm>
              <a:off x="4740275" y="1909763"/>
              <a:ext cx="60325" cy="55562"/>
            </a:xfrm>
            <a:custGeom>
              <a:avLst/>
              <a:gdLst/>
              <a:ahLst/>
              <a:cxnLst>
                <a:cxn ang="0">
                  <a:pos x="12" y="0"/>
                </a:cxn>
                <a:cxn ang="0">
                  <a:pos x="0" y="1"/>
                </a:cxn>
                <a:cxn ang="0">
                  <a:pos x="0" y="13"/>
                </a:cxn>
                <a:cxn ang="0">
                  <a:pos x="14" y="13"/>
                </a:cxn>
                <a:cxn ang="0">
                  <a:pos x="12" y="0"/>
                </a:cxn>
              </a:cxnLst>
              <a:rect l="0" t="0" r="r" b="b"/>
              <a:pathLst>
                <a:path w="14" h="13">
                  <a:moveTo>
                    <a:pt x="12" y="0"/>
                  </a:moveTo>
                  <a:cubicBezTo>
                    <a:pt x="8" y="0"/>
                    <a:pt x="4" y="1"/>
                    <a:pt x="0" y="1"/>
                  </a:cubicBezTo>
                  <a:cubicBezTo>
                    <a:pt x="0" y="13"/>
                    <a:pt x="0" y="13"/>
                    <a:pt x="0" y="13"/>
                  </a:cubicBezTo>
                  <a:cubicBezTo>
                    <a:pt x="14" y="13"/>
                    <a:pt x="14" y="13"/>
                    <a:pt x="14" y="13"/>
                  </a:cubicBezTo>
                  <a:cubicBezTo>
                    <a:pt x="14" y="8"/>
                    <a:pt x="13" y="4"/>
                    <a:pt x="1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35">
              <a:extLst>
                <a:ext uri="{FF2B5EF4-FFF2-40B4-BE49-F238E27FC236}">
                  <a16:creationId xmlns:a16="http://schemas.microsoft.com/office/drawing/2014/main" id="{55FF2753-9A68-472D-BF84-BC1FC7AF72B1}"/>
                </a:ext>
              </a:extLst>
            </p:cNvPr>
            <p:cNvSpPr>
              <a:spLocks/>
            </p:cNvSpPr>
            <p:nvPr/>
          </p:nvSpPr>
          <p:spPr bwMode="auto">
            <a:xfrm>
              <a:off x="4740275" y="1981200"/>
              <a:ext cx="60325" cy="39687"/>
            </a:xfrm>
            <a:custGeom>
              <a:avLst/>
              <a:gdLst/>
              <a:ahLst/>
              <a:cxnLst>
                <a:cxn ang="0">
                  <a:pos x="14" y="0"/>
                </a:cxn>
                <a:cxn ang="0">
                  <a:pos x="0" y="0"/>
                </a:cxn>
                <a:cxn ang="0">
                  <a:pos x="0" y="9"/>
                </a:cxn>
                <a:cxn ang="0">
                  <a:pos x="13" y="9"/>
                </a:cxn>
                <a:cxn ang="0">
                  <a:pos x="14" y="0"/>
                </a:cxn>
              </a:cxnLst>
              <a:rect l="0" t="0" r="r" b="b"/>
              <a:pathLst>
                <a:path w="14" h="9">
                  <a:moveTo>
                    <a:pt x="14" y="0"/>
                  </a:moveTo>
                  <a:cubicBezTo>
                    <a:pt x="0" y="0"/>
                    <a:pt x="0" y="0"/>
                    <a:pt x="0" y="0"/>
                  </a:cubicBezTo>
                  <a:cubicBezTo>
                    <a:pt x="0" y="9"/>
                    <a:pt x="0" y="9"/>
                    <a:pt x="0" y="9"/>
                  </a:cubicBezTo>
                  <a:cubicBezTo>
                    <a:pt x="13" y="9"/>
                    <a:pt x="13" y="9"/>
                    <a:pt x="13" y="9"/>
                  </a:cubicBezTo>
                  <a:cubicBezTo>
                    <a:pt x="14" y="6"/>
                    <a:pt x="14" y="3"/>
                    <a:pt x="1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6" name="Freeform 214">
            <a:extLst>
              <a:ext uri="{FF2B5EF4-FFF2-40B4-BE49-F238E27FC236}">
                <a16:creationId xmlns:a16="http://schemas.microsoft.com/office/drawing/2014/main" id="{65CBDF89-2595-45EC-886C-2AE8F1960142}"/>
              </a:ext>
            </a:extLst>
          </p:cNvPr>
          <p:cNvSpPr>
            <a:spLocks noChangeAspect="1" noEditPoints="1"/>
          </p:cNvSpPr>
          <p:nvPr/>
        </p:nvSpPr>
        <p:spPr bwMode="auto">
          <a:xfrm>
            <a:off x="6495781" y="5174379"/>
            <a:ext cx="468701" cy="457200"/>
          </a:xfrm>
          <a:custGeom>
            <a:avLst/>
            <a:gdLst>
              <a:gd name="T0" fmla="*/ 58 w 128"/>
              <a:gd name="T1" fmla="*/ 67 h 125"/>
              <a:gd name="T2" fmla="*/ 115 w 128"/>
              <a:gd name="T3" fmla="*/ 67 h 125"/>
              <a:gd name="T4" fmla="*/ 58 w 128"/>
              <a:gd name="T5" fmla="*/ 125 h 125"/>
              <a:gd name="T6" fmla="*/ 0 w 128"/>
              <a:gd name="T7" fmla="*/ 67 h 125"/>
              <a:gd name="T8" fmla="*/ 58 w 128"/>
              <a:gd name="T9" fmla="*/ 10 h 125"/>
              <a:gd name="T10" fmla="*/ 58 w 128"/>
              <a:gd name="T11" fmla="*/ 67 h 125"/>
              <a:gd name="T12" fmla="*/ 70 w 128"/>
              <a:gd name="T13" fmla="*/ 58 h 125"/>
              <a:gd name="T14" fmla="*/ 128 w 128"/>
              <a:gd name="T15" fmla="*/ 58 h 125"/>
              <a:gd name="T16" fmla="*/ 70 w 128"/>
              <a:gd name="T17" fmla="*/ 0 h 125"/>
              <a:gd name="T18" fmla="*/ 70 w 128"/>
              <a:gd name="T19" fmla="*/ 5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5">
                <a:moveTo>
                  <a:pt x="58" y="67"/>
                </a:moveTo>
                <a:cubicBezTo>
                  <a:pt x="115" y="67"/>
                  <a:pt x="115" y="67"/>
                  <a:pt x="115" y="67"/>
                </a:cubicBezTo>
                <a:cubicBezTo>
                  <a:pt x="115" y="99"/>
                  <a:pt x="89" y="125"/>
                  <a:pt x="58" y="125"/>
                </a:cubicBezTo>
                <a:cubicBezTo>
                  <a:pt x="26" y="125"/>
                  <a:pt x="0" y="99"/>
                  <a:pt x="0" y="67"/>
                </a:cubicBezTo>
                <a:cubicBezTo>
                  <a:pt x="0" y="36"/>
                  <a:pt x="26" y="10"/>
                  <a:pt x="58" y="10"/>
                </a:cubicBezTo>
                <a:cubicBezTo>
                  <a:pt x="58" y="67"/>
                  <a:pt x="58" y="67"/>
                  <a:pt x="58" y="67"/>
                </a:cubicBezTo>
                <a:close/>
                <a:moveTo>
                  <a:pt x="70" y="58"/>
                </a:moveTo>
                <a:cubicBezTo>
                  <a:pt x="128" y="58"/>
                  <a:pt x="128" y="58"/>
                  <a:pt x="128" y="58"/>
                </a:cubicBezTo>
                <a:cubicBezTo>
                  <a:pt x="128" y="26"/>
                  <a:pt x="102" y="0"/>
                  <a:pt x="70" y="0"/>
                </a:cubicBezTo>
                <a:cubicBezTo>
                  <a:pt x="70" y="58"/>
                  <a:pt x="70" y="58"/>
                  <a:pt x="70" y="5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101">
            <a:extLst>
              <a:ext uri="{FF2B5EF4-FFF2-40B4-BE49-F238E27FC236}">
                <a16:creationId xmlns:a16="http://schemas.microsoft.com/office/drawing/2014/main" id="{6587B3C2-FD75-40AE-BA14-C714E59A2864}"/>
              </a:ext>
            </a:extLst>
          </p:cNvPr>
          <p:cNvSpPr>
            <a:spLocks noChangeAspect="1" noEditPoints="1"/>
          </p:cNvSpPr>
          <p:nvPr/>
        </p:nvSpPr>
        <p:spPr bwMode="auto">
          <a:xfrm>
            <a:off x="6393933" y="2007853"/>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3" name="Freeform: Shape 102">
            <a:extLst>
              <a:ext uri="{FF2B5EF4-FFF2-40B4-BE49-F238E27FC236}">
                <a16:creationId xmlns:a16="http://schemas.microsoft.com/office/drawing/2014/main" id="{CD4ADD8C-0B70-4BBC-ACFB-EF46BE2E2DCB}"/>
              </a:ext>
            </a:extLst>
          </p:cNvPr>
          <p:cNvSpPr>
            <a:spLocks/>
          </p:cNvSpPr>
          <p:nvPr/>
        </p:nvSpPr>
        <p:spPr>
          <a:xfrm>
            <a:off x="365760" y="2169748"/>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A10700"/>
              </a:gs>
              <a:gs pos="5000">
                <a:srgbClr val="830000"/>
              </a:gs>
              <a:gs pos="65000">
                <a:srgbClr val="BF2500"/>
              </a:gs>
              <a:gs pos="95000">
                <a:srgbClr val="CF3510"/>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Box 111">
            <a:extLst>
              <a:ext uri="{FF2B5EF4-FFF2-40B4-BE49-F238E27FC236}">
                <a16:creationId xmlns:a16="http://schemas.microsoft.com/office/drawing/2014/main" id="{605432D9-A0ED-4EBC-A867-0565E7E769FC}"/>
              </a:ext>
            </a:extLst>
          </p:cNvPr>
          <p:cNvSpPr txBox="1"/>
          <p:nvPr/>
        </p:nvSpPr>
        <p:spPr>
          <a:xfrm>
            <a:off x="1280160" y="2438127"/>
            <a:ext cx="2403810" cy="898708"/>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1" name="TextBox 120">
            <a:extLst>
              <a:ext uri="{FF2B5EF4-FFF2-40B4-BE49-F238E27FC236}">
                <a16:creationId xmlns:a16="http://schemas.microsoft.com/office/drawing/2014/main" id="{227C3D58-433C-4372-823E-CCAA696210E5}"/>
              </a:ext>
            </a:extLst>
          </p:cNvPr>
          <p:cNvSpPr txBox="1"/>
          <p:nvPr/>
        </p:nvSpPr>
        <p:spPr>
          <a:xfrm>
            <a:off x="1280160" y="3527059"/>
            <a:ext cx="2403810" cy="898708"/>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3" name="TextBox 122">
            <a:extLst>
              <a:ext uri="{FF2B5EF4-FFF2-40B4-BE49-F238E27FC236}">
                <a16:creationId xmlns:a16="http://schemas.microsoft.com/office/drawing/2014/main" id="{897F910B-71CA-484A-B57F-F4377145386E}"/>
              </a:ext>
            </a:extLst>
          </p:cNvPr>
          <p:cNvSpPr txBox="1"/>
          <p:nvPr/>
        </p:nvSpPr>
        <p:spPr>
          <a:xfrm>
            <a:off x="1280160" y="4628084"/>
            <a:ext cx="2403810" cy="898708"/>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5" name="TextBox 124">
            <a:extLst>
              <a:ext uri="{FF2B5EF4-FFF2-40B4-BE49-F238E27FC236}">
                <a16:creationId xmlns:a16="http://schemas.microsoft.com/office/drawing/2014/main" id="{507C1342-E9A6-4ABC-8573-AD683FC5B49C}"/>
              </a:ext>
            </a:extLst>
          </p:cNvPr>
          <p:cNvSpPr txBox="1"/>
          <p:nvPr/>
        </p:nvSpPr>
        <p:spPr>
          <a:xfrm>
            <a:off x="1280160" y="5724758"/>
            <a:ext cx="2403810" cy="898708"/>
          </a:xfrm>
          <a:prstGeom prst="rect">
            <a:avLst/>
          </a:prstGeom>
          <a:noFill/>
        </p:spPr>
        <p:txBody>
          <a:bodyPr wrap="square" rtlCol="0">
            <a:spAutoFit/>
          </a:bodyPr>
          <a:lstStyle/>
          <a:p>
            <a:pPr defTabSz="1219170">
              <a:spcBef>
                <a:spcPct val="20000"/>
              </a:spcBef>
              <a:defRPr/>
            </a:pPr>
            <a:r>
              <a:rPr lang="en-US" sz="1400" dirty="0">
                <a:solidFill>
                  <a:srgbClr val="8300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8" name="TextBox 127">
            <a:extLst>
              <a:ext uri="{FF2B5EF4-FFF2-40B4-BE49-F238E27FC236}">
                <a16:creationId xmlns:a16="http://schemas.microsoft.com/office/drawing/2014/main" id="{E1E1612F-D5EE-4204-A465-2FC2D38CE499}"/>
              </a:ext>
            </a:extLst>
          </p:cNvPr>
          <p:cNvSpPr txBox="1"/>
          <p:nvPr/>
        </p:nvSpPr>
        <p:spPr>
          <a:xfrm>
            <a:off x="8467369" y="1024779"/>
            <a:ext cx="2403810" cy="898708"/>
          </a:xfrm>
          <a:prstGeom prst="rect">
            <a:avLst/>
          </a:prstGeom>
          <a:noFill/>
        </p:spPr>
        <p:txBody>
          <a:bodyPr wrap="square" rtlCol="0">
            <a:spAutoFit/>
          </a:bodyPr>
          <a:lstStyle/>
          <a:p>
            <a:pPr algn="r" defTabSz="1219170">
              <a:spcBef>
                <a:spcPct val="20000"/>
              </a:spcBef>
              <a:defRPr/>
            </a:pPr>
            <a:r>
              <a:rPr lang="en-US" sz="1400" dirty="0">
                <a:solidFill>
                  <a:srgbClr val="FF9E4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0" name="TextBox 129">
            <a:extLst>
              <a:ext uri="{FF2B5EF4-FFF2-40B4-BE49-F238E27FC236}">
                <a16:creationId xmlns:a16="http://schemas.microsoft.com/office/drawing/2014/main" id="{A40510BE-E6B6-42F7-A71C-66F6006610AD}"/>
              </a:ext>
            </a:extLst>
          </p:cNvPr>
          <p:cNvSpPr txBox="1"/>
          <p:nvPr/>
        </p:nvSpPr>
        <p:spPr>
          <a:xfrm>
            <a:off x="8467369" y="2113711"/>
            <a:ext cx="2403810" cy="898708"/>
          </a:xfrm>
          <a:prstGeom prst="rect">
            <a:avLst/>
          </a:prstGeom>
          <a:noFill/>
        </p:spPr>
        <p:txBody>
          <a:bodyPr wrap="square" rtlCol="0">
            <a:spAutoFit/>
          </a:bodyPr>
          <a:lstStyle/>
          <a:p>
            <a:pPr algn="r" defTabSz="1219170">
              <a:spcBef>
                <a:spcPct val="20000"/>
              </a:spcBef>
              <a:defRPr/>
            </a:pPr>
            <a:r>
              <a:rPr lang="en-US" sz="1400" dirty="0">
                <a:solidFill>
                  <a:srgbClr val="FB8023"/>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2" name="TextBox 131">
            <a:extLst>
              <a:ext uri="{FF2B5EF4-FFF2-40B4-BE49-F238E27FC236}">
                <a16:creationId xmlns:a16="http://schemas.microsoft.com/office/drawing/2014/main" id="{60269821-AAD5-49E4-9EF9-6E3DB4E5F917}"/>
              </a:ext>
            </a:extLst>
          </p:cNvPr>
          <p:cNvSpPr txBox="1"/>
          <p:nvPr/>
        </p:nvSpPr>
        <p:spPr>
          <a:xfrm>
            <a:off x="8467369" y="3214736"/>
            <a:ext cx="2403810" cy="898708"/>
          </a:xfrm>
          <a:prstGeom prst="rect">
            <a:avLst/>
          </a:prstGeom>
          <a:noFill/>
        </p:spPr>
        <p:txBody>
          <a:bodyPr wrap="square" rtlCol="0">
            <a:spAutoFit/>
          </a:bodyPr>
          <a:lstStyle/>
          <a:p>
            <a:pPr algn="r" defTabSz="1219170">
              <a:spcBef>
                <a:spcPct val="20000"/>
              </a:spcBef>
              <a:defRPr/>
            </a:pPr>
            <a:r>
              <a:rPr lang="en-US" sz="1400" dirty="0">
                <a:solidFill>
                  <a:srgbClr val="E76C0F"/>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4" name="TextBox 133">
            <a:extLst>
              <a:ext uri="{FF2B5EF4-FFF2-40B4-BE49-F238E27FC236}">
                <a16:creationId xmlns:a16="http://schemas.microsoft.com/office/drawing/2014/main" id="{7B6A4081-61FD-4D2F-B2BF-01721AD00C24}"/>
              </a:ext>
            </a:extLst>
          </p:cNvPr>
          <p:cNvSpPr txBox="1"/>
          <p:nvPr/>
        </p:nvSpPr>
        <p:spPr>
          <a:xfrm>
            <a:off x="8467369" y="4311410"/>
            <a:ext cx="2403810" cy="898708"/>
          </a:xfrm>
          <a:prstGeom prst="rect">
            <a:avLst/>
          </a:prstGeom>
          <a:noFill/>
        </p:spPr>
        <p:txBody>
          <a:bodyPr wrap="square" rtlCol="0">
            <a:spAutoFit/>
          </a:bodyPr>
          <a:lstStyle/>
          <a:p>
            <a:pPr algn="r" defTabSz="1219170">
              <a:spcBef>
                <a:spcPct val="20000"/>
              </a:spcBef>
              <a:defRPr/>
            </a:pPr>
            <a:r>
              <a:rPr lang="en-US" sz="1400" dirty="0">
                <a:solidFill>
                  <a:srgbClr val="E44A25"/>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7" name="Freeform: Shape 126">
            <a:extLst>
              <a:ext uri="{FF2B5EF4-FFF2-40B4-BE49-F238E27FC236}">
                <a16:creationId xmlns:a16="http://schemas.microsoft.com/office/drawing/2014/main" id="{9091F316-9B5A-4AEF-9ECC-686D3D170E98}"/>
              </a:ext>
            </a:extLst>
          </p:cNvPr>
          <p:cNvSpPr>
            <a:spLocks/>
          </p:cNvSpPr>
          <p:nvPr/>
        </p:nvSpPr>
        <p:spPr>
          <a:xfrm rot="10800000">
            <a:off x="11538831" y="609601"/>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FB8023"/>
              </a:gs>
              <a:gs pos="5000">
                <a:srgbClr val="FF9E41"/>
              </a:gs>
              <a:gs pos="65000">
                <a:srgbClr val="E76C0F"/>
              </a:gs>
              <a:gs pos="95000">
                <a:srgbClr val="E44A25"/>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3" name="Group 152">
            <a:extLst>
              <a:ext uri="{FF2B5EF4-FFF2-40B4-BE49-F238E27FC236}">
                <a16:creationId xmlns:a16="http://schemas.microsoft.com/office/drawing/2014/main" id="{4B1C2103-A936-446C-BF3E-86831AA46721}"/>
              </a:ext>
            </a:extLst>
          </p:cNvPr>
          <p:cNvGrpSpPr/>
          <p:nvPr/>
        </p:nvGrpSpPr>
        <p:grpSpPr>
          <a:xfrm>
            <a:off x="365760" y="3443343"/>
            <a:ext cx="956174" cy="457200"/>
            <a:chOff x="365760" y="3443343"/>
            <a:chExt cx="956174" cy="457200"/>
          </a:xfrm>
        </p:grpSpPr>
        <p:sp>
          <p:nvSpPr>
            <p:cNvPr id="122" name="Freeform: Shape 121">
              <a:extLst>
                <a:ext uri="{FF2B5EF4-FFF2-40B4-BE49-F238E27FC236}">
                  <a16:creationId xmlns:a16="http://schemas.microsoft.com/office/drawing/2014/main" id="{D496A583-4FAD-4EAA-B1AD-886BCCF3D9A3}"/>
                </a:ext>
              </a:extLst>
            </p:cNvPr>
            <p:cNvSpPr>
              <a:spLocks noChangeAspect="1"/>
            </p:cNvSpPr>
            <p:nvPr/>
          </p:nvSpPr>
          <p:spPr>
            <a:xfrm rot="5400000">
              <a:off x="621792" y="320040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BF250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TextBox 139">
              <a:extLst>
                <a:ext uri="{FF2B5EF4-FFF2-40B4-BE49-F238E27FC236}">
                  <a16:creationId xmlns:a16="http://schemas.microsoft.com/office/drawing/2014/main" id="{CFF25E9E-BDB1-4672-94F0-106D8DB43444}"/>
                </a:ext>
              </a:extLst>
            </p:cNvPr>
            <p:cNvSpPr txBox="1"/>
            <p:nvPr/>
          </p:nvSpPr>
          <p:spPr>
            <a:xfrm>
              <a:off x="365760" y="353344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06</a:t>
              </a:r>
            </a:p>
          </p:txBody>
        </p:sp>
      </p:grpSp>
      <p:grpSp>
        <p:nvGrpSpPr>
          <p:cNvPr id="154" name="Group 153">
            <a:extLst>
              <a:ext uri="{FF2B5EF4-FFF2-40B4-BE49-F238E27FC236}">
                <a16:creationId xmlns:a16="http://schemas.microsoft.com/office/drawing/2014/main" id="{9A7F3DBD-90FE-48A2-A425-F3F01DA8EEAC}"/>
              </a:ext>
            </a:extLst>
          </p:cNvPr>
          <p:cNvGrpSpPr/>
          <p:nvPr/>
        </p:nvGrpSpPr>
        <p:grpSpPr>
          <a:xfrm>
            <a:off x="365760" y="4540623"/>
            <a:ext cx="954611" cy="457200"/>
            <a:chOff x="365760" y="4540623"/>
            <a:chExt cx="954611" cy="457200"/>
          </a:xfrm>
        </p:grpSpPr>
        <p:sp>
          <p:nvSpPr>
            <p:cNvPr id="124" name="Freeform: Shape 123">
              <a:extLst>
                <a:ext uri="{FF2B5EF4-FFF2-40B4-BE49-F238E27FC236}">
                  <a16:creationId xmlns:a16="http://schemas.microsoft.com/office/drawing/2014/main" id="{DB9B6D76-3EC3-4678-B6D7-84676D307EF3}"/>
                </a:ext>
              </a:extLst>
            </p:cNvPr>
            <p:cNvSpPr>
              <a:spLocks noChangeAspect="1"/>
            </p:cNvSpPr>
            <p:nvPr/>
          </p:nvSpPr>
          <p:spPr>
            <a:xfrm rot="5400000">
              <a:off x="620229" y="429768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A107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1" name="TextBox 140">
              <a:extLst>
                <a:ext uri="{FF2B5EF4-FFF2-40B4-BE49-F238E27FC236}">
                  <a16:creationId xmlns:a16="http://schemas.microsoft.com/office/drawing/2014/main" id="{7D07ABBF-6F00-4516-A613-772B48A1CB1E}"/>
                </a:ext>
              </a:extLst>
            </p:cNvPr>
            <p:cNvSpPr txBox="1"/>
            <p:nvPr/>
          </p:nvSpPr>
          <p:spPr>
            <a:xfrm>
              <a:off x="365760" y="461890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07</a:t>
              </a:r>
            </a:p>
          </p:txBody>
        </p:sp>
      </p:grpSp>
      <p:grpSp>
        <p:nvGrpSpPr>
          <p:cNvPr id="152" name="Group 151">
            <a:extLst>
              <a:ext uri="{FF2B5EF4-FFF2-40B4-BE49-F238E27FC236}">
                <a16:creationId xmlns:a16="http://schemas.microsoft.com/office/drawing/2014/main" id="{AF571548-A02B-4991-9AB4-48B36C51BD24}"/>
              </a:ext>
            </a:extLst>
          </p:cNvPr>
          <p:cNvGrpSpPr/>
          <p:nvPr/>
        </p:nvGrpSpPr>
        <p:grpSpPr>
          <a:xfrm>
            <a:off x="365760" y="2346065"/>
            <a:ext cx="954611" cy="457200"/>
            <a:chOff x="365760" y="2346065"/>
            <a:chExt cx="954611" cy="457200"/>
          </a:xfrm>
        </p:grpSpPr>
        <p:sp>
          <p:nvSpPr>
            <p:cNvPr id="120" name="Freeform: Shape 119">
              <a:extLst>
                <a:ext uri="{FF2B5EF4-FFF2-40B4-BE49-F238E27FC236}">
                  <a16:creationId xmlns:a16="http://schemas.microsoft.com/office/drawing/2014/main" id="{AFE39CD3-C29F-41AD-8956-35B7AF9192CF}"/>
                </a:ext>
              </a:extLst>
            </p:cNvPr>
            <p:cNvSpPr>
              <a:spLocks noChangeAspect="1"/>
            </p:cNvSpPr>
            <p:nvPr/>
          </p:nvSpPr>
          <p:spPr>
            <a:xfrm rot="5400000">
              <a:off x="620229" y="210312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TextBox 141">
              <a:extLst>
                <a:ext uri="{FF2B5EF4-FFF2-40B4-BE49-F238E27FC236}">
                  <a16:creationId xmlns:a16="http://schemas.microsoft.com/office/drawing/2014/main" id="{12A77518-964C-4DA3-8D27-0BA38F250CD5}"/>
                </a:ext>
              </a:extLst>
            </p:cNvPr>
            <p:cNvSpPr txBox="1"/>
            <p:nvPr/>
          </p:nvSpPr>
          <p:spPr>
            <a:xfrm>
              <a:off x="365760" y="24284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05</a:t>
              </a:r>
            </a:p>
          </p:txBody>
        </p:sp>
      </p:grpSp>
      <p:grpSp>
        <p:nvGrpSpPr>
          <p:cNvPr id="155" name="Group 154">
            <a:extLst>
              <a:ext uri="{FF2B5EF4-FFF2-40B4-BE49-F238E27FC236}">
                <a16:creationId xmlns:a16="http://schemas.microsoft.com/office/drawing/2014/main" id="{1ECF23DF-38DB-41F1-8572-85D5B8D881C0}"/>
              </a:ext>
            </a:extLst>
          </p:cNvPr>
          <p:cNvGrpSpPr/>
          <p:nvPr/>
        </p:nvGrpSpPr>
        <p:grpSpPr>
          <a:xfrm>
            <a:off x="365760" y="5637903"/>
            <a:ext cx="956174" cy="457200"/>
            <a:chOff x="365760" y="5637903"/>
            <a:chExt cx="956174" cy="457200"/>
          </a:xfrm>
        </p:grpSpPr>
        <p:sp>
          <p:nvSpPr>
            <p:cNvPr id="126" name="Freeform: Shape 125">
              <a:extLst>
                <a:ext uri="{FF2B5EF4-FFF2-40B4-BE49-F238E27FC236}">
                  <a16:creationId xmlns:a16="http://schemas.microsoft.com/office/drawing/2014/main" id="{1451B2A2-9F39-4DCC-8AB0-530BAAEE344D}"/>
                </a:ext>
              </a:extLst>
            </p:cNvPr>
            <p:cNvSpPr>
              <a:spLocks noChangeAspect="1"/>
            </p:cNvSpPr>
            <p:nvPr/>
          </p:nvSpPr>
          <p:spPr>
            <a:xfrm rot="5400000">
              <a:off x="621792" y="539496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83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TextBox 142">
              <a:extLst>
                <a:ext uri="{FF2B5EF4-FFF2-40B4-BE49-F238E27FC236}">
                  <a16:creationId xmlns:a16="http://schemas.microsoft.com/office/drawing/2014/main" id="{E55B2371-B844-4C37-9479-6586C7840398}"/>
                </a:ext>
              </a:extLst>
            </p:cNvPr>
            <p:cNvSpPr txBox="1"/>
            <p:nvPr/>
          </p:nvSpPr>
          <p:spPr>
            <a:xfrm>
              <a:off x="365760" y="57280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08</a:t>
              </a:r>
            </a:p>
          </p:txBody>
        </p:sp>
      </p:grpSp>
      <p:grpSp>
        <p:nvGrpSpPr>
          <p:cNvPr id="13" name="Group 12">
            <a:extLst>
              <a:ext uri="{FF2B5EF4-FFF2-40B4-BE49-F238E27FC236}">
                <a16:creationId xmlns:a16="http://schemas.microsoft.com/office/drawing/2014/main" id="{5677F7AF-0C48-4B6F-84E7-80755C2253A3}"/>
              </a:ext>
            </a:extLst>
          </p:cNvPr>
          <p:cNvGrpSpPr/>
          <p:nvPr/>
        </p:nvGrpSpPr>
        <p:grpSpPr>
          <a:xfrm>
            <a:off x="10856976" y="915836"/>
            <a:ext cx="991161" cy="457200"/>
            <a:chOff x="10856976" y="915836"/>
            <a:chExt cx="991161" cy="457200"/>
          </a:xfrm>
        </p:grpSpPr>
        <p:sp>
          <p:nvSpPr>
            <p:cNvPr id="135" name="Freeform: Shape 134">
              <a:extLst>
                <a:ext uri="{FF2B5EF4-FFF2-40B4-BE49-F238E27FC236}">
                  <a16:creationId xmlns:a16="http://schemas.microsoft.com/office/drawing/2014/main" id="{25099CBE-F26D-4395-8505-5FECB2794848}"/>
                </a:ext>
              </a:extLst>
            </p:cNvPr>
            <p:cNvSpPr>
              <a:spLocks noChangeAspect="1"/>
            </p:cNvSpPr>
            <p:nvPr/>
          </p:nvSpPr>
          <p:spPr>
            <a:xfrm rot="16200000">
              <a:off x="11099919" y="67289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FF9E4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TextBox 143">
              <a:extLst>
                <a:ext uri="{FF2B5EF4-FFF2-40B4-BE49-F238E27FC236}">
                  <a16:creationId xmlns:a16="http://schemas.microsoft.com/office/drawing/2014/main" id="{B1C98083-DDE1-43D8-A9F3-F668B527FE59}"/>
                </a:ext>
              </a:extLst>
            </p:cNvPr>
            <p:cNvSpPr txBox="1"/>
            <p:nvPr/>
          </p:nvSpPr>
          <p:spPr>
            <a:xfrm>
              <a:off x="10972800" y="100177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01</a:t>
              </a:r>
            </a:p>
          </p:txBody>
        </p:sp>
      </p:grpSp>
      <p:grpSp>
        <p:nvGrpSpPr>
          <p:cNvPr id="149" name="Group 148">
            <a:extLst>
              <a:ext uri="{FF2B5EF4-FFF2-40B4-BE49-F238E27FC236}">
                <a16:creationId xmlns:a16="http://schemas.microsoft.com/office/drawing/2014/main" id="{80DB01F4-455B-421D-B30E-3455DDAE8003}"/>
              </a:ext>
            </a:extLst>
          </p:cNvPr>
          <p:cNvGrpSpPr/>
          <p:nvPr/>
        </p:nvGrpSpPr>
        <p:grpSpPr>
          <a:xfrm>
            <a:off x="10858539" y="2013116"/>
            <a:ext cx="989598" cy="457200"/>
            <a:chOff x="10858539" y="2013116"/>
            <a:chExt cx="989598" cy="457200"/>
          </a:xfrm>
        </p:grpSpPr>
        <p:sp>
          <p:nvSpPr>
            <p:cNvPr id="133" name="Freeform: Shape 132">
              <a:extLst>
                <a:ext uri="{FF2B5EF4-FFF2-40B4-BE49-F238E27FC236}">
                  <a16:creationId xmlns:a16="http://schemas.microsoft.com/office/drawing/2014/main" id="{0D8A9CDC-71DC-4F38-A41C-2E209AAA24A3}"/>
                </a:ext>
              </a:extLst>
            </p:cNvPr>
            <p:cNvSpPr>
              <a:spLocks noChangeAspect="1"/>
            </p:cNvSpPr>
            <p:nvPr/>
          </p:nvSpPr>
          <p:spPr>
            <a:xfrm rot="16200000">
              <a:off x="11101482" y="177017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TextBox 144">
              <a:extLst>
                <a:ext uri="{FF2B5EF4-FFF2-40B4-BE49-F238E27FC236}">
                  <a16:creationId xmlns:a16="http://schemas.microsoft.com/office/drawing/2014/main" id="{36E43ABC-B0AE-43D5-AACF-B3049298A67C}"/>
                </a:ext>
              </a:extLst>
            </p:cNvPr>
            <p:cNvSpPr txBox="1"/>
            <p:nvPr/>
          </p:nvSpPr>
          <p:spPr>
            <a:xfrm>
              <a:off x="10972800" y="2097953"/>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02</a:t>
              </a:r>
            </a:p>
          </p:txBody>
        </p:sp>
      </p:grpSp>
      <p:grpSp>
        <p:nvGrpSpPr>
          <p:cNvPr id="150" name="Group 149">
            <a:extLst>
              <a:ext uri="{FF2B5EF4-FFF2-40B4-BE49-F238E27FC236}">
                <a16:creationId xmlns:a16="http://schemas.microsoft.com/office/drawing/2014/main" id="{BCB3F330-512B-4616-9EDD-861832D0782C}"/>
              </a:ext>
            </a:extLst>
          </p:cNvPr>
          <p:cNvGrpSpPr/>
          <p:nvPr/>
        </p:nvGrpSpPr>
        <p:grpSpPr>
          <a:xfrm>
            <a:off x="10856976" y="3110396"/>
            <a:ext cx="991161" cy="457200"/>
            <a:chOff x="10856976" y="3110396"/>
            <a:chExt cx="991161" cy="457200"/>
          </a:xfrm>
        </p:grpSpPr>
        <p:sp>
          <p:nvSpPr>
            <p:cNvPr id="131" name="Freeform: Shape 130">
              <a:extLst>
                <a:ext uri="{FF2B5EF4-FFF2-40B4-BE49-F238E27FC236}">
                  <a16:creationId xmlns:a16="http://schemas.microsoft.com/office/drawing/2014/main" id="{829392E5-50DB-488A-905F-C2DB0346E536}"/>
                </a:ext>
              </a:extLst>
            </p:cNvPr>
            <p:cNvSpPr>
              <a:spLocks noChangeAspect="1"/>
            </p:cNvSpPr>
            <p:nvPr/>
          </p:nvSpPr>
          <p:spPr>
            <a:xfrm rot="16200000">
              <a:off x="11099919" y="286745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TextBox 145">
              <a:extLst>
                <a:ext uri="{FF2B5EF4-FFF2-40B4-BE49-F238E27FC236}">
                  <a16:creationId xmlns:a16="http://schemas.microsoft.com/office/drawing/2014/main" id="{6BAF7EE1-F6AD-4C89-918B-07238E61E0F5}"/>
                </a:ext>
              </a:extLst>
            </p:cNvPr>
            <p:cNvSpPr txBox="1"/>
            <p:nvPr/>
          </p:nvSpPr>
          <p:spPr>
            <a:xfrm>
              <a:off x="10972800" y="3204356"/>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03</a:t>
              </a:r>
            </a:p>
          </p:txBody>
        </p:sp>
      </p:grpSp>
      <p:grpSp>
        <p:nvGrpSpPr>
          <p:cNvPr id="151" name="Group 150">
            <a:extLst>
              <a:ext uri="{FF2B5EF4-FFF2-40B4-BE49-F238E27FC236}">
                <a16:creationId xmlns:a16="http://schemas.microsoft.com/office/drawing/2014/main" id="{DB8C07B3-C633-4885-8F19-C01343076265}"/>
              </a:ext>
            </a:extLst>
          </p:cNvPr>
          <p:cNvGrpSpPr/>
          <p:nvPr/>
        </p:nvGrpSpPr>
        <p:grpSpPr>
          <a:xfrm>
            <a:off x="10858539" y="4207675"/>
            <a:ext cx="989598" cy="457200"/>
            <a:chOff x="10858539" y="4207675"/>
            <a:chExt cx="989598" cy="457200"/>
          </a:xfrm>
        </p:grpSpPr>
        <p:sp>
          <p:nvSpPr>
            <p:cNvPr id="129" name="Freeform: Shape 128">
              <a:extLst>
                <a:ext uri="{FF2B5EF4-FFF2-40B4-BE49-F238E27FC236}">
                  <a16:creationId xmlns:a16="http://schemas.microsoft.com/office/drawing/2014/main" id="{AFD4198B-8C04-4BC9-9FC6-0A3ED9EE374D}"/>
                </a:ext>
              </a:extLst>
            </p:cNvPr>
            <p:cNvSpPr>
              <a:spLocks noChangeAspect="1"/>
            </p:cNvSpPr>
            <p:nvPr/>
          </p:nvSpPr>
          <p:spPr>
            <a:xfrm rot="16200000">
              <a:off x="11101482" y="396473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TextBox 146">
              <a:extLst>
                <a:ext uri="{FF2B5EF4-FFF2-40B4-BE49-F238E27FC236}">
                  <a16:creationId xmlns:a16="http://schemas.microsoft.com/office/drawing/2014/main" id="{F6121E07-C9B5-4F91-8C2D-225CD60998B5}"/>
                </a:ext>
              </a:extLst>
            </p:cNvPr>
            <p:cNvSpPr txBox="1"/>
            <p:nvPr/>
          </p:nvSpPr>
          <p:spPr>
            <a:xfrm>
              <a:off x="10972800" y="4297968"/>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04</a:t>
              </a:r>
            </a:p>
          </p:txBody>
        </p:sp>
      </p:grpSp>
      <p:sp>
        <p:nvSpPr>
          <p:cNvPr id="148" name="TextBox 147">
            <a:extLst>
              <a:ext uri="{FF2B5EF4-FFF2-40B4-BE49-F238E27FC236}">
                <a16:creationId xmlns:a16="http://schemas.microsoft.com/office/drawing/2014/main" id="{918F2DC9-023C-4ED8-A094-8BD1098EAC9B}"/>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53" name="Oval 52">
            <a:extLst>
              <a:ext uri="{FF2B5EF4-FFF2-40B4-BE49-F238E27FC236}">
                <a16:creationId xmlns:a16="http://schemas.microsoft.com/office/drawing/2014/main" id="{78C404D5-33D6-4DDE-8F43-9713F27DF5BF}"/>
              </a:ext>
            </a:extLst>
          </p:cNvPr>
          <p:cNvSpPr>
            <a:spLocks noChangeAspect="1"/>
          </p:cNvSpPr>
          <p:nvPr/>
        </p:nvSpPr>
        <p:spPr>
          <a:xfrm>
            <a:off x="5596128" y="3385977"/>
            <a:ext cx="914400" cy="91440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Text Box 10">
            <a:extLst>
              <a:ext uri="{FF2B5EF4-FFF2-40B4-BE49-F238E27FC236}">
                <a16:creationId xmlns:a16="http://schemas.microsoft.com/office/drawing/2014/main" id="{B468F05F-A939-48A6-BA25-01277940A44B}"/>
              </a:ext>
            </a:extLst>
          </p:cNvPr>
          <p:cNvSpPr txBox="1">
            <a:spLocks noChangeArrowheads="1"/>
          </p:cNvSpPr>
          <p:nvPr/>
        </p:nvSpPr>
        <p:spPr bwMode="auto">
          <a:xfrm>
            <a:off x="5651839" y="3646437"/>
            <a:ext cx="82296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rgbClr val="4D4D4D"/>
                </a:solidFill>
                <a:latin typeface="Bernard MT Condensed" panose="02050806060905020404" pitchFamily="18" charset="0"/>
              </a:rPr>
              <a:t>2020</a:t>
            </a:r>
          </a:p>
        </p:txBody>
      </p:sp>
    </p:spTree>
    <p:extLst>
      <p:ext uri="{BB962C8B-B14F-4D97-AF65-F5344CB8AC3E}">
        <p14:creationId xmlns:p14="http://schemas.microsoft.com/office/powerpoint/2010/main" val="3643606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8"/>
                                        </p:tgtEl>
                                        <p:attrNameLst>
                                          <p:attrName>style.visibility</p:attrName>
                                        </p:attrNameLst>
                                      </p:cBhvr>
                                      <p:to>
                                        <p:strVal val="visible"/>
                                      </p:to>
                                    </p:set>
                                    <p:animEffect transition="in" filter="wipe(left)">
                                      <p:cBhvr>
                                        <p:cTn id="7" dur="1000"/>
                                        <p:tgtEl>
                                          <p:spTgt spid="14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36"/>
                                        </p:tgtEl>
                                        <p:attrNameLst>
                                          <p:attrName>style.visibility</p:attrName>
                                        </p:attrNameLst>
                                      </p:cBhvr>
                                      <p:to>
                                        <p:strVal val="visible"/>
                                      </p:to>
                                    </p:set>
                                    <p:anim calcmode="lin" valueType="num">
                                      <p:cBhvr>
                                        <p:cTn id="16" dur="500" fill="hold"/>
                                        <p:tgtEl>
                                          <p:spTgt spid="136"/>
                                        </p:tgtEl>
                                        <p:attrNameLst>
                                          <p:attrName>ppt_w</p:attrName>
                                        </p:attrNameLst>
                                      </p:cBhvr>
                                      <p:tavLst>
                                        <p:tav tm="0">
                                          <p:val>
                                            <p:fltVal val="0"/>
                                          </p:val>
                                        </p:tav>
                                        <p:tav tm="100000">
                                          <p:val>
                                            <p:strVal val="#ppt_w"/>
                                          </p:val>
                                        </p:tav>
                                      </p:tavLst>
                                    </p:anim>
                                    <p:anim calcmode="lin" valueType="num">
                                      <p:cBhvr>
                                        <p:cTn id="17" dur="500" fill="hold"/>
                                        <p:tgtEl>
                                          <p:spTgt spid="136"/>
                                        </p:tgtEl>
                                        <p:attrNameLst>
                                          <p:attrName>ppt_h</p:attrName>
                                        </p:attrNameLst>
                                      </p:cBhvr>
                                      <p:tavLst>
                                        <p:tav tm="0">
                                          <p:val>
                                            <p:fltVal val="0"/>
                                          </p:val>
                                        </p:tav>
                                        <p:tav tm="100000">
                                          <p:val>
                                            <p:strVal val="#ppt_h"/>
                                          </p:val>
                                        </p:tav>
                                      </p:tavLst>
                                    </p:anim>
                                    <p:animEffect transition="in" filter="fade">
                                      <p:cBhvr>
                                        <p:cTn id="18" dur="500"/>
                                        <p:tgtEl>
                                          <p:spTgt spid="136"/>
                                        </p:tgtEl>
                                      </p:cBhvr>
                                    </p:animEffect>
                                  </p:childTnLst>
                                </p:cTn>
                              </p:par>
                            </p:childTnLst>
                          </p:cTn>
                        </p:par>
                        <p:par>
                          <p:cTn id="19" fill="hold">
                            <p:stCondLst>
                              <p:cond delay="1500"/>
                            </p:stCondLst>
                            <p:childTnLst>
                              <p:par>
                                <p:cTn id="20" presetID="37" presetClass="entr" presetSubtype="0" fill="hold" grpId="0" nodeType="afterEffect">
                                  <p:stCondLst>
                                    <p:cond delay="0"/>
                                  </p:stCondLst>
                                  <p:childTnLst>
                                    <p:set>
                                      <p:cBhvr>
                                        <p:cTn id="21" dur="1" fill="hold">
                                          <p:stCondLst>
                                            <p:cond delay="0"/>
                                          </p:stCondLst>
                                        </p:cTn>
                                        <p:tgtEl>
                                          <p:spTgt spid="127"/>
                                        </p:tgtEl>
                                        <p:attrNameLst>
                                          <p:attrName>style.visibility</p:attrName>
                                        </p:attrNameLst>
                                      </p:cBhvr>
                                      <p:to>
                                        <p:strVal val="visible"/>
                                      </p:to>
                                    </p:set>
                                    <p:animEffect transition="in" filter="fade">
                                      <p:cBhvr>
                                        <p:cTn id="22" dur="1000"/>
                                        <p:tgtEl>
                                          <p:spTgt spid="127"/>
                                        </p:tgtEl>
                                      </p:cBhvr>
                                    </p:animEffect>
                                    <p:anim calcmode="lin" valueType="num">
                                      <p:cBhvr>
                                        <p:cTn id="23" dur="1000" fill="hold"/>
                                        <p:tgtEl>
                                          <p:spTgt spid="127"/>
                                        </p:tgtEl>
                                        <p:attrNameLst>
                                          <p:attrName>ppt_x</p:attrName>
                                        </p:attrNameLst>
                                      </p:cBhvr>
                                      <p:tavLst>
                                        <p:tav tm="0">
                                          <p:val>
                                            <p:strVal val="#ppt_x"/>
                                          </p:val>
                                        </p:tav>
                                        <p:tav tm="100000">
                                          <p:val>
                                            <p:strVal val="#ppt_x"/>
                                          </p:val>
                                        </p:tav>
                                      </p:tavLst>
                                    </p:anim>
                                    <p:anim calcmode="lin" valueType="num">
                                      <p:cBhvr>
                                        <p:cTn id="24" dur="900" decel="100000" fill="hold"/>
                                        <p:tgtEl>
                                          <p:spTgt spid="127"/>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127"/>
                                        </p:tgtEl>
                                        <p:attrNameLst>
                                          <p:attrName>ppt_y</p:attrName>
                                        </p:attrNameLst>
                                      </p:cBhvr>
                                      <p:tavLst>
                                        <p:tav tm="0">
                                          <p:val>
                                            <p:strVal val="#ppt_y-.03"/>
                                          </p:val>
                                        </p:tav>
                                        <p:tav tm="100000">
                                          <p:val>
                                            <p:strVal val="#ppt_y"/>
                                          </p:val>
                                        </p:tav>
                                      </p:tavLst>
                                    </p:anim>
                                  </p:childTnLst>
                                </p:cTn>
                              </p:par>
                              <p:par>
                                <p:cTn id="26" presetID="37" presetClass="entr" presetSubtype="0" fill="hold" grpId="0" nodeType="withEffect">
                                  <p:stCondLst>
                                    <p:cond delay="0"/>
                                  </p:stCondLst>
                                  <p:childTnLst>
                                    <p:set>
                                      <p:cBhvr>
                                        <p:cTn id="27" dur="1" fill="hold">
                                          <p:stCondLst>
                                            <p:cond delay="0"/>
                                          </p:stCondLst>
                                        </p:cTn>
                                        <p:tgtEl>
                                          <p:spTgt spid="103"/>
                                        </p:tgtEl>
                                        <p:attrNameLst>
                                          <p:attrName>style.visibility</p:attrName>
                                        </p:attrNameLst>
                                      </p:cBhvr>
                                      <p:to>
                                        <p:strVal val="visible"/>
                                      </p:to>
                                    </p:set>
                                    <p:animEffect transition="in" filter="fade">
                                      <p:cBhvr>
                                        <p:cTn id="28" dur="1000"/>
                                        <p:tgtEl>
                                          <p:spTgt spid="103"/>
                                        </p:tgtEl>
                                      </p:cBhvr>
                                    </p:animEffect>
                                    <p:anim calcmode="lin" valueType="num">
                                      <p:cBhvr>
                                        <p:cTn id="29" dur="1000" fill="hold"/>
                                        <p:tgtEl>
                                          <p:spTgt spid="103"/>
                                        </p:tgtEl>
                                        <p:attrNameLst>
                                          <p:attrName>ppt_x</p:attrName>
                                        </p:attrNameLst>
                                      </p:cBhvr>
                                      <p:tavLst>
                                        <p:tav tm="0">
                                          <p:val>
                                            <p:strVal val="#ppt_x"/>
                                          </p:val>
                                        </p:tav>
                                        <p:tav tm="100000">
                                          <p:val>
                                            <p:strVal val="#ppt_x"/>
                                          </p:val>
                                        </p:tav>
                                      </p:tavLst>
                                    </p:anim>
                                    <p:anim calcmode="lin" valueType="num">
                                      <p:cBhvr>
                                        <p:cTn id="30" dur="900" decel="100000" fill="hold"/>
                                        <p:tgtEl>
                                          <p:spTgt spid="103"/>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03"/>
                                        </p:tgtEl>
                                        <p:attrNameLst>
                                          <p:attrName>ppt_y</p:attrName>
                                        </p:attrNameLst>
                                      </p:cBhvr>
                                      <p:tavLst>
                                        <p:tav tm="0">
                                          <p:val>
                                            <p:strVal val="#ppt_y-.03"/>
                                          </p:val>
                                        </p:tav>
                                        <p:tav tm="100000">
                                          <p:val>
                                            <p:strVal val="#ppt_y"/>
                                          </p:val>
                                        </p:tav>
                                      </p:tavLst>
                                    </p:anim>
                                  </p:childTnLst>
                                </p:cTn>
                              </p:par>
                            </p:childTnLst>
                          </p:cTn>
                        </p:par>
                        <p:par>
                          <p:cTn id="32" fill="hold">
                            <p:stCondLst>
                              <p:cond delay="2500"/>
                            </p:stCondLst>
                            <p:childTnLst>
                              <p:par>
                                <p:cTn id="33" presetID="2" presetClass="entr" presetSubtype="4" fill="hold" nodeType="after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1000" fill="hold"/>
                                        <p:tgtEl>
                                          <p:spTgt spid="13"/>
                                        </p:tgtEl>
                                        <p:attrNameLst>
                                          <p:attrName>ppt_x</p:attrName>
                                        </p:attrNameLst>
                                      </p:cBhvr>
                                      <p:tavLst>
                                        <p:tav tm="0">
                                          <p:val>
                                            <p:strVal val="#ppt_x"/>
                                          </p:val>
                                        </p:tav>
                                        <p:tav tm="100000">
                                          <p:val>
                                            <p:strVal val="#ppt_x"/>
                                          </p:val>
                                        </p:tav>
                                      </p:tavLst>
                                    </p:anim>
                                    <p:anim calcmode="lin" valueType="num">
                                      <p:cBhvr additive="base">
                                        <p:cTn id="36" dur="1000" fill="hold"/>
                                        <p:tgtEl>
                                          <p:spTgt spid="13"/>
                                        </p:tgtEl>
                                        <p:attrNameLst>
                                          <p:attrName>ppt_y</p:attrName>
                                        </p:attrNameLst>
                                      </p:cBhvr>
                                      <p:tavLst>
                                        <p:tav tm="0">
                                          <p:val>
                                            <p:strVal val="1+#ppt_h/2"/>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28"/>
                                        </p:tgtEl>
                                        <p:attrNameLst>
                                          <p:attrName>style.visibility</p:attrName>
                                        </p:attrNameLst>
                                      </p:cBhvr>
                                      <p:to>
                                        <p:strVal val="visible"/>
                                      </p:to>
                                    </p:set>
                                    <p:animEffect transition="in" filter="fade">
                                      <p:cBhvr>
                                        <p:cTn id="39" dur="1000"/>
                                        <p:tgtEl>
                                          <p:spTgt spid="128"/>
                                        </p:tgtEl>
                                      </p:cBhvr>
                                    </p:animEffect>
                                    <p:anim calcmode="lin" valueType="num">
                                      <p:cBhvr>
                                        <p:cTn id="40" dur="1000" fill="hold"/>
                                        <p:tgtEl>
                                          <p:spTgt spid="128"/>
                                        </p:tgtEl>
                                        <p:attrNameLst>
                                          <p:attrName>ppt_x</p:attrName>
                                        </p:attrNameLst>
                                      </p:cBhvr>
                                      <p:tavLst>
                                        <p:tav tm="0">
                                          <p:val>
                                            <p:strVal val="#ppt_x"/>
                                          </p:val>
                                        </p:tav>
                                        <p:tav tm="100000">
                                          <p:val>
                                            <p:strVal val="#ppt_x"/>
                                          </p:val>
                                        </p:tav>
                                      </p:tavLst>
                                    </p:anim>
                                    <p:anim calcmode="lin" valueType="num">
                                      <p:cBhvr>
                                        <p:cTn id="41" dur="1000" fill="hold"/>
                                        <p:tgtEl>
                                          <p:spTgt spid="128"/>
                                        </p:tgtEl>
                                        <p:attrNameLst>
                                          <p:attrName>ppt_y</p:attrName>
                                        </p:attrNameLst>
                                      </p:cBhvr>
                                      <p:tavLst>
                                        <p:tav tm="0">
                                          <p:val>
                                            <p:strVal val="#ppt_y+.1"/>
                                          </p:val>
                                        </p:tav>
                                        <p:tav tm="100000">
                                          <p:val>
                                            <p:strVal val="#ppt_y"/>
                                          </p:val>
                                        </p:tav>
                                      </p:tavLst>
                                    </p:anim>
                                  </p:childTnLst>
                                </p:cTn>
                              </p:par>
                            </p:childTnLst>
                          </p:cTn>
                        </p:par>
                        <p:par>
                          <p:cTn id="42" fill="hold">
                            <p:stCondLst>
                              <p:cond delay="3500"/>
                            </p:stCondLst>
                            <p:childTnLst>
                              <p:par>
                                <p:cTn id="43" presetID="31"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p:cTn id="45" dur="1000" fill="hold"/>
                                        <p:tgtEl>
                                          <p:spTgt spid="40"/>
                                        </p:tgtEl>
                                        <p:attrNameLst>
                                          <p:attrName>ppt_w</p:attrName>
                                        </p:attrNameLst>
                                      </p:cBhvr>
                                      <p:tavLst>
                                        <p:tav tm="0">
                                          <p:val>
                                            <p:fltVal val="0"/>
                                          </p:val>
                                        </p:tav>
                                        <p:tav tm="100000">
                                          <p:val>
                                            <p:strVal val="#ppt_w"/>
                                          </p:val>
                                        </p:tav>
                                      </p:tavLst>
                                    </p:anim>
                                    <p:anim calcmode="lin" valueType="num">
                                      <p:cBhvr>
                                        <p:cTn id="46" dur="1000" fill="hold"/>
                                        <p:tgtEl>
                                          <p:spTgt spid="40"/>
                                        </p:tgtEl>
                                        <p:attrNameLst>
                                          <p:attrName>ppt_h</p:attrName>
                                        </p:attrNameLst>
                                      </p:cBhvr>
                                      <p:tavLst>
                                        <p:tav tm="0">
                                          <p:val>
                                            <p:fltVal val="0"/>
                                          </p:val>
                                        </p:tav>
                                        <p:tav tm="100000">
                                          <p:val>
                                            <p:strVal val="#ppt_h"/>
                                          </p:val>
                                        </p:tav>
                                      </p:tavLst>
                                    </p:anim>
                                    <p:anim calcmode="lin" valueType="num">
                                      <p:cBhvr>
                                        <p:cTn id="47" dur="1000" fill="hold"/>
                                        <p:tgtEl>
                                          <p:spTgt spid="40"/>
                                        </p:tgtEl>
                                        <p:attrNameLst>
                                          <p:attrName>style.rotation</p:attrName>
                                        </p:attrNameLst>
                                      </p:cBhvr>
                                      <p:tavLst>
                                        <p:tav tm="0">
                                          <p:val>
                                            <p:fltVal val="90"/>
                                          </p:val>
                                        </p:tav>
                                        <p:tav tm="100000">
                                          <p:val>
                                            <p:fltVal val="0"/>
                                          </p:val>
                                        </p:tav>
                                      </p:tavLst>
                                    </p:anim>
                                    <p:animEffect transition="in" filter="fade">
                                      <p:cBhvr>
                                        <p:cTn id="48" dur="1000"/>
                                        <p:tgtEl>
                                          <p:spTgt spid="40"/>
                                        </p:tgtEl>
                                      </p:cBhvr>
                                    </p:animEffect>
                                  </p:childTnLst>
                                </p:cTn>
                              </p:par>
                              <p:par>
                                <p:cTn id="49" presetID="31" presetClass="entr" presetSubtype="0" fill="hold" grpId="0" nodeType="withEffect">
                                  <p:stCondLst>
                                    <p:cond delay="0"/>
                                  </p:stCondLst>
                                  <p:childTnLst>
                                    <p:set>
                                      <p:cBhvr>
                                        <p:cTn id="50" dur="1" fill="hold">
                                          <p:stCondLst>
                                            <p:cond delay="0"/>
                                          </p:stCondLst>
                                        </p:cTn>
                                        <p:tgtEl>
                                          <p:spTgt spid="97"/>
                                        </p:tgtEl>
                                        <p:attrNameLst>
                                          <p:attrName>style.visibility</p:attrName>
                                        </p:attrNameLst>
                                      </p:cBhvr>
                                      <p:to>
                                        <p:strVal val="visible"/>
                                      </p:to>
                                    </p:set>
                                    <p:anim calcmode="lin" valueType="num">
                                      <p:cBhvr>
                                        <p:cTn id="51" dur="1000" fill="hold"/>
                                        <p:tgtEl>
                                          <p:spTgt spid="97"/>
                                        </p:tgtEl>
                                        <p:attrNameLst>
                                          <p:attrName>ppt_w</p:attrName>
                                        </p:attrNameLst>
                                      </p:cBhvr>
                                      <p:tavLst>
                                        <p:tav tm="0">
                                          <p:val>
                                            <p:fltVal val="0"/>
                                          </p:val>
                                        </p:tav>
                                        <p:tav tm="100000">
                                          <p:val>
                                            <p:strVal val="#ppt_w"/>
                                          </p:val>
                                        </p:tav>
                                      </p:tavLst>
                                    </p:anim>
                                    <p:anim calcmode="lin" valueType="num">
                                      <p:cBhvr>
                                        <p:cTn id="52" dur="1000" fill="hold"/>
                                        <p:tgtEl>
                                          <p:spTgt spid="97"/>
                                        </p:tgtEl>
                                        <p:attrNameLst>
                                          <p:attrName>ppt_h</p:attrName>
                                        </p:attrNameLst>
                                      </p:cBhvr>
                                      <p:tavLst>
                                        <p:tav tm="0">
                                          <p:val>
                                            <p:fltVal val="0"/>
                                          </p:val>
                                        </p:tav>
                                        <p:tav tm="100000">
                                          <p:val>
                                            <p:strVal val="#ppt_h"/>
                                          </p:val>
                                        </p:tav>
                                      </p:tavLst>
                                    </p:anim>
                                    <p:anim calcmode="lin" valueType="num">
                                      <p:cBhvr>
                                        <p:cTn id="53" dur="1000" fill="hold"/>
                                        <p:tgtEl>
                                          <p:spTgt spid="97"/>
                                        </p:tgtEl>
                                        <p:attrNameLst>
                                          <p:attrName>style.rotation</p:attrName>
                                        </p:attrNameLst>
                                      </p:cBhvr>
                                      <p:tavLst>
                                        <p:tav tm="0">
                                          <p:val>
                                            <p:fltVal val="90"/>
                                          </p:val>
                                        </p:tav>
                                        <p:tav tm="100000">
                                          <p:val>
                                            <p:fltVal val="0"/>
                                          </p:val>
                                        </p:tav>
                                      </p:tavLst>
                                    </p:anim>
                                    <p:animEffect transition="in" filter="fade">
                                      <p:cBhvr>
                                        <p:cTn id="54" dur="1000"/>
                                        <p:tgtEl>
                                          <p:spTgt spid="97"/>
                                        </p:tgtEl>
                                      </p:cBhvr>
                                    </p:animEffect>
                                  </p:childTnLst>
                                </p:cTn>
                              </p:par>
                            </p:childTnLst>
                          </p:cTn>
                        </p:par>
                        <p:par>
                          <p:cTn id="55" fill="hold">
                            <p:stCondLst>
                              <p:cond delay="4500"/>
                            </p:stCondLst>
                            <p:childTnLst>
                              <p:par>
                                <p:cTn id="56" presetID="2" presetClass="entr" presetSubtype="4" fill="hold" nodeType="afterEffect">
                                  <p:stCondLst>
                                    <p:cond delay="0"/>
                                  </p:stCondLst>
                                  <p:childTnLst>
                                    <p:set>
                                      <p:cBhvr>
                                        <p:cTn id="57" dur="1" fill="hold">
                                          <p:stCondLst>
                                            <p:cond delay="0"/>
                                          </p:stCondLst>
                                        </p:cTn>
                                        <p:tgtEl>
                                          <p:spTgt spid="149"/>
                                        </p:tgtEl>
                                        <p:attrNameLst>
                                          <p:attrName>style.visibility</p:attrName>
                                        </p:attrNameLst>
                                      </p:cBhvr>
                                      <p:to>
                                        <p:strVal val="visible"/>
                                      </p:to>
                                    </p:set>
                                    <p:anim calcmode="lin" valueType="num">
                                      <p:cBhvr additive="base">
                                        <p:cTn id="58" dur="1000" fill="hold"/>
                                        <p:tgtEl>
                                          <p:spTgt spid="149"/>
                                        </p:tgtEl>
                                        <p:attrNameLst>
                                          <p:attrName>ppt_x</p:attrName>
                                        </p:attrNameLst>
                                      </p:cBhvr>
                                      <p:tavLst>
                                        <p:tav tm="0">
                                          <p:val>
                                            <p:strVal val="#ppt_x"/>
                                          </p:val>
                                        </p:tav>
                                        <p:tav tm="100000">
                                          <p:val>
                                            <p:strVal val="#ppt_x"/>
                                          </p:val>
                                        </p:tav>
                                      </p:tavLst>
                                    </p:anim>
                                    <p:anim calcmode="lin" valueType="num">
                                      <p:cBhvr additive="base">
                                        <p:cTn id="59" dur="1000" fill="hold"/>
                                        <p:tgtEl>
                                          <p:spTgt spid="149"/>
                                        </p:tgtEl>
                                        <p:attrNameLst>
                                          <p:attrName>ppt_y</p:attrName>
                                        </p:attrNameLst>
                                      </p:cBhvr>
                                      <p:tavLst>
                                        <p:tav tm="0">
                                          <p:val>
                                            <p:strVal val="1+#ppt_h/2"/>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30"/>
                                        </p:tgtEl>
                                        <p:attrNameLst>
                                          <p:attrName>style.visibility</p:attrName>
                                        </p:attrNameLst>
                                      </p:cBhvr>
                                      <p:to>
                                        <p:strVal val="visible"/>
                                      </p:to>
                                    </p:set>
                                    <p:animEffect transition="in" filter="fade">
                                      <p:cBhvr>
                                        <p:cTn id="62" dur="1000"/>
                                        <p:tgtEl>
                                          <p:spTgt spid="130"/>
                                        </p:tgtEl>
                                      </p:cBhvr>
                                    </p:animEffect>
                                    <p:anim calcmode="lin" valueType="num">
                                      <p:cBhvr>
                                        <p:cTn id="63" dur="1000" fill="hold"/>
                                        <p:tgtEl>
                                          <p:spTgt spid="130"/>
                                        </p:tgtEl>
                                        <p:attrNameLst>
                                          <p:attrName>ppt_x</p:attrName>
                                        </p:attrNameLst>
                                      </p:cBhvr>
                                      <p:tavLst>
                                        <p:tav tm="0">
                                          <p:val>
                                            <p:strVal val="#ppt_x"/>
                                          </p:val>
                                        </p:tav>
                                        <p:tav tm="100000">
                                          <p:val>
                                            <p:strVal val="#ppt_x"/>
                                          </p:val>
                                        </p:tav>
                                      </p:tavLst>
                                    </p:anim>
                                    <p:anim calcmode="lin" valueType="num">
                                      <p:cBhvr>
                                        <p:cTn id="64" dur="1000" fill="hold"/>
                                        <p:tgtEl>
                                          <p:spTgt spid="130"/>
                                        </p:tgtEl>
                                        <p:attrNameLst>
                                          <p:attrName>ppt_y</p:attrName>
                                        </p:attrNameLst>
                                      </p:cBhvr>
                                      <p:tavLst>
                                        <p:tav tm="0">
                                          <p:val>
                                            <p:strVal val="#ppt_y+.1"/>
                                          </p:val>
                                        </p:tav>
                                        <p:tav tm="100000">
                                          <p:val>
                                            <p:strVal val="#ppt_y"/>
                                          </p:val>
                                        </p:tav>
                                      </p:tavLst>
                                    </p:anim>
                                  </p:childTnLst>
                                </p:cTn>
                              </p:par>
                            </p:childTnLst>
                          </p:cTn>
                        </p:par>
                        <p:par>
                          <p:cTn id="65" fill="hold">
                            <p:stCondLst>
                              <p:cond delay="5500"/>
                            </p:stCondLst>
                            <p:childTnLst>
                              <p:par>
                                <p:cTn id="66" presetID="31" presetClass="entr" presetSubtype="0" fill="hold" grpId="0" nodeType="afterEffect">
                                  <p:stCondLst>
                                    <p:cond delay="0"/>
                                  </p:stCondLst>
                                  <p:childTnLst>
                                    <p:set>
                                      <p:cBhvr>
                                        <p:cTn id="67" dur="1" fill="hold">
                                          <p:stCondLst>
                                            <p:cond delay="0"/>
                                          </p:stCondLst>
                                        </p:cTn>
                                        <p:tgtEl>
                                          <p:spTgt spid="42"/>
                                        </p:tgtEl>
                                        <p:attrNameLst>
                                          <p:attrName>style.visibility</p:attrName>
                                        </p:attrNameLst>
                                      </p:cBhvr>
                                      <p:to>
                                        <p:strVal val="visible"/>
                                      </p:to>
                                    </p:set>
                                    <p:anim calcmode="lin" valueType="num">
                                      <p:cBhvr>
                                        <p:cTn id="68" dur="1000" fill="hold"/>
                                        <p:tgtEl>
                                          <p:spTgt spid="42"/>
                                        </p:tgtEl>
                                        <p:attrNameLst>
                                          <p:attrName>ppt_w</p:attrName>
                                        </p:attrNameLst>
                                      </p:cBhvr>
                                      <p:tavLst>
                                        <p:tav tm="0">
                                          <p:val>
                                            <p:fltVal val="0"/>
                                          </p:val>
                                        </p:tav>
                                        <p:tav tm="100000">
                                          <p:val>
                                            <p:strVal val="#ppt_w"/>
                                          </p:val>
                                        </p:tav>
                                      </p:tavLst>
                                    </p:anim>
                                    <p:anim calcmode="lin" valueType="num">
                                      <p:cBhvr>
                                        <p:cTn id="69" dur="1000" fill="hold"/>
                                        <p:tgtEl>
                                          <p:spTgt spid="42"/>
                                        </p:tgtEl>
                                        <p:attrNameLst>
                                          <p:attrName>ppt_h</p:attrName>
                                        </p:attrNameLst>
                                      </p:cBhvr>
                                      <p:tavLst>
                                        <p:tav tm="0">
                                          <p:val>
                                            <p:fltVal val="0"/>
                                          </p:val>
                                        </p:tav>
                                        <p:tav tm="100000">
                                          <p:val>
                                            <p:strVal val="#ppt_h"/>
                                          </p:val>
                                        </p:tav>
                                      </p:tavLst>
                                    </p:anim>
                                    <p:anim calcmode="lin" valueType="num">
                                      <p:cBhvr>
                                        <p:cTn id="70" dur="1000" fill="hold"/>
                                        <p:tgtEl>
                                          <p:spTgt spid="42"/>
                                        </p:tgtEl>
                                        <p:attrNameLst>
                                          <p:attrName>style.rotation</p:attrName>
                                        </p:attrNameLst>
                                      </p:cBhvr>
                                      <p:tavLst>
                                        <p:tav tm="0">
                                          <p:val>
                                            <p:fltVal val="90"/>
                                          </p:val>
                                        </p:tav>
                                        <p:tav tm="100000">
                                          <p:val>
                                            <p:fltVal val="0"/>
                                          </p:val>
                                        </p:tav>
                                      </p:tavLst>
                                    </p:anim>
                                    <p:animEffect transition="in" filter="fade">
                                      <p:cBhvr>
                                        <p:cTn id="71" dur="1000"/>
                                        <p:tgtEl>
                                          <p:spTgt spid="42"/>
                                        </p:tgtEl>
                                      </p:cBhvr>
                                    </p:animEffect>
                                  </p:childTnLst>
                                </p:cTn>
                              </p:par>
                              <p:par>
                                <p:cTn id="72" presetID="31" presetClass="entr" presetSubtype="0" fill="hold" nodeType="withEffect">
                                  <p:stCondLst>
                                    <p:cond delay="0"/>
                                  </p:stCondLst>
                                  <p:childTnLst>
                                    <p:set>
                                      <p:cBhvr>
                                        <p:cTn id="73" dur="1" fill="hold">
                                          <p:stCondLst>
                                            <p:cond delay="0"/>
                                          </p:stCondLst>
                                        </p:cTn>
                                        <p:tgtEl>
                                          <p:spTgt spid="62"/>
                                        </p:tgtEl>
                                        <p:attrNameLst>
                                          <p:attrName>style.visibility</p:attrName>
                                        </p:attrNameLst>
                                      </p:cBhvr>
                                      <p:to>
                                        <p:strVal val="visible"/>
                                      </p:to>
                                    </p:set>
                                    <p:anim calcmode="lin" valueType="num">
                                      <p:cBhvr>
                                        <p:cTn id="74" dur="1000" fill="hold"/>
                                        <p:tgtEl>
                                          <p:spTgt spid="62"/>
                                        </p:tgtEl>
                                        <p:attrNameLst>
                                          <p:attrName>ppt_w</p:attrName>
                                        </p:attrNameLst>
                                      </p:cBhvr>
                                      <p:tavLst>
                                        <p:tav tm="0">
                                          <p:val>
                                            <p:fltVal val="0"/>
                                          </p:val>
                                        </p:tav>
                                        <p:tav tm="100000">
                                          <p:val>
                                            <p:strVal val="#ppt_w"/>
                                          </p:val>
                                        </p:tav>
                                      </p:tavLst>
                                    </p:anim>
                                    <p:anim calcmode="lin" valueType="num">
                                      <p:cBhvr>
                                        <p:cTn id="75" dur="1000" fill="hold"/>
                                        <p:tgtEl>
                                          <p:spTgt spid="62"/>
                                        </p:tgtEl>
                                        <p:attrNameLst>
                                          <p:attrName>ppt_h</p:attrName>
                                        </p:attrNameLst>
                                      </p:cBhvr>
                                      <p:tavLst>
                                        <p:tav tm="0">
                                          <p:val>
                                            <p:fltVal val="0"/>
                                          </p:val>
                                        </p:tav>
                                        <p:tav tm="100000">
                                          <p:val>
                                            <p:strVal val="#ppt_h"/>
                                          </p:val>
                                        </p:tav>
                                      </p:tavLst>
                                    </p:anim>
                                    <p:anim calcmode="lin" valueType="num">
                                      <p:cBhvr>
                                        <p:cTn id="76" dur="1000" fill="hold"/>
                                        <p:tgtEl>
                                          <p:spTgt spid="62"/>
                                        </p:tgtEl>
                                        <p:attrNameLst>
                                          <p:attrName>style.rotation</p:attrName>
                                        </p:attrNameLst>
                                      </p:cBhvr>
                                      <p:tavLst>
                                        <p:tav tm="0">
                                          <p:val>
                                            <p:fltVal val="90"/>
                                          </p:val>
                                        </p:tav>
                                        <p:tav tm="100000">
                                          <p:val>
                                            <p:fltVal val="0"/>
                                          </p:val>
                                        </p:tav>
                                      </p:tavLst>
                                    </p:anim>
                                    <p:animEffect transition="in" filter="fade">
                                      <p:cBhvr>
                                        <p:cTn id="77" dur="1000"/>
                                        <p:tgtEl>
                                          <p:spTgt spid="62"/>
                                        </p:tgtEl>
                                      </p:cBhvr>
                                    </p:animEffect>
                                  </p:childTnLst>
                                </p:cTn>
                              </p:par>
                            </p:childTnLst>
                          </p:cTn>
                        </p:par>
                        <p:par>
                          <p:cTn id="78" fill="hold">
                            <p:stCondLst>
                              <p:cond delay="6500"/>
                            </p:stCondLst>
                            <p:childTnLst>
                              <p:par>
                                <p:cTn id="79" presetID="2" presetClass="entr" presetSubtype="4" fill="hold" nodeType="afterEffect">
                                  <p:stCondLst>
                                    <p:cond delay="0"/>
                                  </p:stCondLst>
                                  <p:childTnLst>
                                    <p:set>
                                      <p:cBhvr>
                                        <p:cTn id="80" dur="1" fill="hold">
                                          <p:stCondLst>
                                            <p:cond delay="0"/>
                                          </p:stCondLst>
                                        </p:cTn>
                                        <p:tgtEl>
                                          <p:spTgt spid="150"/>
                                        </p:tgtEl>
                                        <p:attrNameLst>
                                          <p:attrName>style.visibility</p:attrName>
                                        </p:attrNameLst>
                                      </p:cBhvr>
                                      <p:to>
                                        <p:strVal val="visible"/>
                                      </p:to>
                                    </p:set>
                                    <p:anim calcmode="lin" valueType="num">
                                      <p:cBhvr additive="base">
                                        <p:cTn id="81" dur="1000" fill="hold"/>
                                        <p:tgtEl>
                                          <p:spTgt spid="150"/>
                                        </p:tgtEl>
                                        <p:attrNameLst>
                                          <p:attrName>ppt_x</p:attrName>
                                        </p:attrNameLst>
                                      </p:cBhvr>
                                      <p:tavLst>
                                        <p:tav tm="0">
                                          <p:val>
                                            <p:strVal val="#ppt_x"/>
                                          </p:val>
                                        </p:tav>
                                        <p:tav tm="100000">
                                          <p:val>
                                            <p:strVal val="#ppt_x"/>
                                          </p:val>
                                        </p:tav>
                                      </p:tavLst>
                                    </p:anim>
                                    <p:anim calcmode="lin" valueType="num">
                                      <p:cBhvr additive="base">
                                        <p:cTn id="82" dur="1000" fill="hold"/>
                                        <p:tgtEl>
                                          <p:spTgt spid="150"/>
                                        </p:tgtEl>
                                        <p:attrNameLst>
                                          <p:attrName>ppt_y</p:attrName>
                                        </p:attrNameLst>
                                      </p:cBhvr>
                                      <p:tavLst>
                                        <p:tav tm="0">
                                          <p:val>
                                            <p:strVal val="1+#ppt_h/2"/>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132"/>
                                        </p:tgtEl>
                                        <p:attrNameLst>
                                          <p:attrName>style.visibility</p:attrName>
                                        </p:attrNameLst>
                                      </p:cBhvr>
                                      <p:to>
                                        <p:strVal val="visible"/>
                                      </p:to>
                                    </p:set>
                                    <p:animEffect transition="in" filter="fade">
                                      <p:cBhvr>
                                        <p:cTn id="85" dur="1000"/>
                                        <p:tgtEl>
                                          <p:spTgt spid="132"/>
                                        </p:tgtEl>
                                      </p:cBhvr>
                                    </p:animEffect>
                                    <p:anim calcmode="lin" valueType="num">
                                      <p:cBhvr>
                                        <p:cTn id="86" dur="1000" fill="hold"/>
                                        <p:tgtEl>
                                          <p:spTgt spid="132"/>
                                        </p:tgtEl>
                                        <p:attrNameLst>
                                          <p:attrName>ppt_x</p:attrName>
                                        </p:attrNameLst>
                                      </p:cBhvr>
                                      <p:tavLst>
                                        <p:tav tm="0">
                                          <p:val>
                                            <p:strVal val="#ppt_x"/>
                                          </p:val>
                                        </p:tav>
                                        <p:tav tm="100000">
                                          <p:val>
                                            <p:strVal val="#ppt_x"/>
                                          </p:val>
                                        </p:tav>
                                      </p:tavLst>
                                    </p:anim>
                                    <p:anim calcmode="lin" valueType="num">
                                      <p:cBhvr>
                                        <p:cTn id="87" dur="1000" fill="hold"/>
                                        <p:tgtEl>
                                          <p:spTgt spid="132"/>
                                        </p:tgtEl>
                                        <p:attrNameLst>
                                          <p:attrName>ppt_y</p:attrName>
                                        </p:attrNameLst>
                                      </p:cBhvr>
                                      <p:tavLst>
                                        <p:tav tm="0">
                                          <p:val>
                                            <p:strVal val="#ppt_y+.1"/>
                                          </p:val>
                                        </p:tav>
                                        <p:tav tm="100000">
                                          <p:val>
                                            <p:strVal val="#ppt_y"/>
                                          </p:val>
                                        </p:tav>
                                      </p:tavLst>
                                    </p:anim>
                                  </p:childTnLst>
                                </p:cTn>
                              </p:par>
                            </p:childTnLst>
                          </p:cTn>
                        </p:par>
                        <p:par>
                          <p:cTn id="88" fill="hold">
                            <p:stCondLst>
                              <p:cond delay="7500"/>
                            </p:stCondLst>
                            <p:childTnLst>
                              <p:par>
                                <p:cTn id="89" presetID="31" presetClass="entr" presetSubtype="0" fill="hold" grpId="0" nodeType="afterEffect">
                                  <p:stCondLst>
                                    <p:cond delay="0"/>
                                  </p:stCondLst>
                                  <p:childTnLst>
                                    <p:set>
                                      <p:cBhvr>
                                        <p:cTn id="90" dur="1" fill="hold">
                                          <p:stCondLst>
                                            <p:cond delay="0"/>
                                          </p:stCondLst>
                                        </p:cTn>
                                        <p:tgtEl>
                                          <p:spTgt spid="44"/>
                                        </p:tgtEl>
                                        <p:attrNameLst>
                                          <p:attrName>style.visibility</p:attrName>
                                        </p:attrNameLst>
                                      </p:cBhvr>
                                      <p:to>
                                        <p:strVal val="visible"/>
                                      </p:to>
                                    </p:set>
                                    <p:anim calcmode="lin" valueType="num">
                                      <p:cBhvr>
                                        <p:cTn id="91" dur="1000" fill="hold"/>
                                        <p:tgtEl>
                                          <p:spTgt spid="44"/>
                                        </p:tgtEl>
                                        <p:attrNameLst>
                                          <p:attrName>ppt_w</p:attrName>
                                        </p:attrNameLst>
                                      </p:cBhvr>
                                      <p:tavLst>
                                        <p:tav tm="0">
                                          <p:val>
                                            <p:fltVal val="0"/>
                                          </p:val>
                                        </p:tav>
                                        <p:tav tm="100000">
                                          <p:val>
                                            <p:strVal val="#ppt_w"/>
                                          </p:val>
                                        </p:tav>
                                      </p:tavLst>
                                    </p:anim>
                                    <p:anim calcmode="lin" valueType="num">
                                      <p:cBhvr>
                                        <p:cTn id="92" dur="1000" fill="hold"/>
                                        <p:tgtEl>
                                          <p:spTgt spid="44"/>
                                        </p:tgtEl>
                                        <p:attrNameLst>
                                          <p:attrName>ppt_h</p:attrName>
                                        </p:attrNameLst>
                                      </p:cBhvr>
                                      <p:tavLst>
                                        <p:tav tm="0">
                                          <p:val>
                                            <p:fltVal val="0"/>
                                          </p:val>
                                        </p:tav>
                                        <p:tav tm="100000">
                                          <p:val>
                                            <p:strVal val="#ppt_h"/>
                                          </p:val>
                                        </p:tav>
                                      </p:tavLst>
                                    </p:anim>
                                    <p:anim calcmode="lin" valueType="num">
                                      <p:cBhvr>
                                        <p:cTn id="93" dur="1000" fill="hold"/>
                                        <p:tgtEl>
                                          <p:spTgt spid="44"/>
                                        </p:tgtEl>
                                        <p:attrNameLst>
                                          <p:attrName>style.rotation</p:attrName>
                                        </p:attrNameLst>
                                      </p:cBhvr>
                                      <p:tavLst>
                                        <p:tav tm="0">
                                          <p:val>
                                            <p:fltVal val="90"/>
                                          </p:val>
                                        </p:tav>
                                        <p:tav tm="100000">
                                          <p:val>
                                            <p:fltVal val="0"/>
                                          </p:val>
                                        </p:tav>
                                      </p:tavLst>
                                    </p:anim>
                                    <p:animEffect transition="in" filter="fade">
                                      <p:cBhvr>
                                        <p:cTn id="94" dur="1000"/>
                                        <p:tgtEl>
                                          <p:spTgt spid="44"/>
                                        </p:tgtEl>
                                      </p:cBhvr>
                                    </p:animEffect>
                                  </p:childTnLst>
                                </p:cTn>
                              </p:par>
                              <p:par>
                                <p:cTn id="95" presetID="31" presetClass="entr" presetSubtype="0" fill="hold" nodeType="withEffect">
                                  <p:stCondLst>
                                    <p:cond delay="0"/>
                                  </p:stCondLst>
                                  <p:childTnLst>
                                    <p:set>
                                      <p:cBhvr>
                                        <p:cTn id="96" dur="1" fill="hold">
                                          <p:stCondLst>
                                            <p:cond delay="0"/>
                                          </p:stCondLst>
                                        </p:cTn>
                                        <p:tgtEl>
                                          <p:spTgt spid="78"/>
                                        </p:tgtEl>
                                        <p:attrNameLst>
                                          <p:attrName>style.visibility</p:attrName>
                                        </p:attrNameLst>
                                      </p:cBhvr>
                                      <p:to>
                                        <p:strVal val="visible"/>
                                      </p:to>
                                    </p:set>
                                    <p:anim calcmode="lin" valueType="num">
                                      <p:cBhvr>
                                        <p:cTn id="97" dur="1000" fill="hold"/>
                                        <p:tgtEl>
                                          <p:spTgt spid="78"/>
                                        </p:tgtEl>
                                        <p:attrNameLst>
                                          <p:attrName>ppt_w</p:attrName>
                                        </p:attrNameLst>
                                      </p:cBhvr>
                                      <p:tavLst>
                                        <p:tav tm="0">
                                          <p:val>
                                            <p:fltVal val="0"/>
                                          </p:val>
                                        </p:tav>
                                        <p:tav tm="100000">
                                          <p:val>
                                            <p:strVal val="#ppt_w"/>
                                          </p:val>
                                        </p:tav>
                                      </p:tavLst>
                                    </p:anim>
                                    <p:anim calcmode="lin" valueType="num">
                                      <p:cBhvr>
                                        <p:cTn id="98" dur="1000" fill="hold"/>
                                        <p:tgtEl>
                                          <p:spTgt spid="78"/>
                                        </p:tgtEl>
                                        <p:attrNameLst>
                                          <p:attrName>ppt_h</p:attrName>
                                        </p:attrNameLst>
                                      </p:cBhvr>
                                      <p:tavLst>
                                        <p:tav tm="0">
                                          <p:val>
                                            <p:fltVal val="0"/>
                                          </p:val>
                                        </p:tav>
                                        <p:tav tm="100000">
                                          <p:val>
                                            <p:strVal val="#ppt_h"/>
                                          </p:val>
                                        </p:tav>
                                      </p:tavLst>
                                    </p:anim>
                                    <p:anim calcmode="lin" valueType="num">
                                      <p:cBhvr>
                                        <p:cTn id="99" dur="1000" fill="hold"/>
                                        <p:tgtEl>
                                          <p:spTgt spid="78"/>
                                        </p:tgtEl>
                                        <p:attrNameLst>
                                          <p:attrName>style.rotation</p:attrName>
                                        </p:attrNameLst>
                                      </p:cBhvr>
                                      <p:tavLst>
                                        <p:tav tm="0">
                                          <p:val>
                                            <p:fltVal val="90"/>
                                          </p:val>
                                        </p:tav>
                                        <p:tav tm="100000">
                                          <p:val>
                                            <p:fltVal val="0"/>
                                          </p:val>
                                        </p:tav>
                                      </p:tavLst>
                                    </p:anim>
                                    <p:animEffect transition="in" filter="fade">
                                      <p:cBhvr>
                                        <p:cTn id="100" dur="1000"/>
                                        <p:tgtEl>
                                          <p:spTgt spid="78"/>
                                        </p:tgtEl>
                                      </p:cBhvr>
                                    </p:animEffect>
                                  </p:childTnLst>
                                </p:cTn>
                              </p:par>
                            </p:childTnLst>
                          </p:cTn>
                        </p:par>
                        <p:par>
                          <p:cTn id="101" fill="hold">
                            <p:stCondLst>
                              <p:cond delay="8500"/>
                            </p:stCondLst>
                            <p:childTnLst>
                              <p:par>
                                <p:cTn id="102" presetID="2" presetClass="entr" presetSubtype="4" fill="hold" nodeType="afterEffect">
                                  <p:stCondLst>
                                    <p:cond delay="0"/>
                                  </p:stCondLst>
                                  <p:childTnLst>
                                    <p:set>
                                      <p:cBhvr>
                                        <p:cTn id="103" dur="1" fill="hold">
                                          <p:stCondLst>
                                            <p:cond delay="0"/>
                                          </p:stCondLst>
                                        </p:cTn>
                                        <p:tgtEl>
                                          <p:spTgt spid="151"/>
                                        </p:tgtEl>
                                        <p:attrNameLst>
                                          <p:attrName>style.visibility</p:attrName>
                                        </p:attrNameLst>
                                      </p:cBhvr>
                                      <p:to>
                                        <p:strVal val="visible"/>
                                      </p:to>
                                    </p:set>
                                    <p:anim calcmode="lin" valueType="num">
                                      <p:cBhvr additive="base">
                                        <p:cTn id="104" dur="1000" fill="hold"/>
                                        <p:tgtEl>
                                          <p:spTgt spid="151"/>
                                        </p:tgtEl>
                                        <p:attrNameLst>
                                          <p:attrName>ppt_x</p:attrName>
                                        </p:attrNameLst>
                                      </p:cBhvr>
                                      <p:tavLst>
                                        <p:tav tm="0">
                                          <p:val>
                                            <p:strVal val="#ppt_x"/>
                                          </p:val>
                                        </p:tav>
                                        <p:tav tm="100000">
                                          <p:val>
                                            <p:strVal val="#ppt_x"/>
                                          </p:val>
                                        </p:tav>
                                      </p:tavLst>
                                    </p:anim>
                                    <p:anim calcmode="lin" valueType="num">
                                      <p:cBhvr additive="base">
                                        <p:cTn id="105" dur="1000" fill="hold"/>
                                        <p:tgtEl>
                                          <p:spTgt spid="151"/>
                                        </p:tgtEl>
                                        <p:attrNameLst>
                                          <p:attrName>ppt_y</p:attrName>
                                        </p:attrNameLst>
                                      </p:cBhvr>
                                      <p:tavLst>
                                        <p:tav tm="0">
                                          <p:val>
                                            <p:strVal val="1+#ppt_h/2"/>
                                          </p:val>
                                        </p:tav>
                                        <p:tav tm="100000">
                                          <p:val>
                                            <p:strVal val="#ppt_y"/>
                                          </p:val>
                                        </p:tav>
                                      </p:tavLst>
                                    </p:anim>
                                  </p:childTnLst>
                                </p:cTn>
                              </p:par>
                              <p:par>
                                <p:cTn id="106" presetID="42" presetClass="entr" presetSubtype="0" fill="hold" grpId="0" nodeType="withEffect">
                                  <p:stCondLst>
                                    <p:cond delay="0"/>
                                  </p:stCondLst>
                                  <p:childTnLst>
                                    <p:set>
                                      <p:cBhvr>
                                        <p:cTn id="107" dur="1" fill="hold">
                                          <p:stCondLst>
                                            <p:cond delay="0"/>
                                          </p:stCondLst>
                                        </p:cTn>
                                        <p:tgtEl>
                                          <p:spTgt spid="134"/>
                                        </p:tgtEl>
                                        <p:attrNameLst>
                                          <p:attrName>style.visibility</p:attrName>
                                        </p:attrNameLst>
                                      </p:cBhvr>
                                      <p:to>
                                        <p:strVal val="visible"/>
                                      </p:to>
                                    </p:set>
                                    <p:animEffect transition="in" filter="fade">
                                      <p:cBhvr>
                                        <p:cTn id="108" dur="1000"/>
                                        <p:tgtEl>
                                          <p:spTgt spid="134"/>
                                        </p:tgtEl>
                                      </p:cBhvr>
                                    </p:animEffect>
                                    <p:anim calcmode="lin" valueType="num">
                                      <p:cBhvr>
                                        <p:cTn id="109" dur="1000" fill="hold"/>
                                        <p:tgtEl>
                                          <p:spTgt spid="134"/>
                                        </p:tgtEl>
                                        <p:attrNameLst>
                                          <p:attrName>ppt_x</p:attrName>
                                        </p:attrNameLst>
                                      </p:cBhvr>
                                      <p:tavLst>
                                        <p:tav tm="0">
                                          <p:val>
                                            <p:strVal val="#ppt_x"/>
                                          </p:val>
                                        </p:tav>
                                        <p:tav tm="100000">
                                          <p:val>
                                            <p:strVal val="#ppt_x"/>
                                          </p:val>
                                        </p:tav>
                                      </p:tavLst>
                                    </p:anim>
                                    <p:anim calcmode="lin" valueType="num">
                                      <p:cBhvr>
                                        <p:cTn id="110" dur="1000" fill="hold"/>
                                        <p:tgtEl>
                                          <p:spTgt spid="134"/>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31" presetClass="entr" presetSubtype="0" fill="hold" grpId="0" nodeType="afterEffect">
                                  <p:stCondLst>
                                    <p:cond delay="0"/>
                                  </p:stCondLst>
                                  <p:childTnLst>
                                    <p:set>
                                      <p:cBhvr>
                                        <p:cTn id="113" dur="1" fill="hold">
                                          <p:stCondLst>
                                            <p:cond delay="0"/>
                                          </p:stCondLst>
                                        </p:cTn>
                                        <p:tgtEl>
                                          <p:spTgt spid="46"/>
                                        </p:tgtEl>
                                        <p:attrNameLst>
                                          <p:attrName>style.visibility</p:attrName>
                                        </p:attrNameLst>
                                      </p:cBhvr>
                                      <p:to>
                                        <p:strVal val="visible"/>
                                      </p:to>
                                    </p:set>
                                    <p:anim calcmode="lin" valueType="num">
                                      <p:cBhvr>
                                        <p:cTn id="114" dur="1000" fill="hold"/>
                                        <p:tgtEl>
                                          <p:spTgt spid="46"/>
                                        </p:tgtEl>
                                        <p:attrNameLst>
                                          <p:attrName>ppt_w</p:attrName>
                                        </p:attrNameLst>
                                      </p:cBhvr>
                                      <p:tavLst>
                                        <p:tav tm="0">
                                          <p:val>
                                            <p:fltVal val="0"/>
                                          </p:val>
                                        </p:tav>
                                        <p:tav tm="100000">
                                          <p:val>
                                            <p:strVal val="#ppt_w"/>
                                          </p:val>
                                        </p:tav>
                                      </p:tavLst>
                                    </p:anim>
                                    <p:anim calcmode="lin" valueType="num">
                                      <p:cBhvr>
                                        <p:cTn id="115" dur="1000" fill="hold"/>
                                        <p:tgtEl>
                                          <p:spTgt spid="46"/>
                                        </p:tgtEl>
                                        <p:attrNameLst>
                                          <p:attrName>ppt_h</p:attrName>
                                        </p:attrNameLst>
                                      </p:cBhvr>
                                      <p:tavLst>
                                        <p:tav tm="0">
                                          <p:val>
                                            <p:fltVal val="0"/>
                                          </p:val>
                                        </p:tav>
                                        <p:tav tm="100000">
                                          <p:val>
                                            <p:strVal val="#ppt_h"/>
                                          </p:val>
                                        </p:tav>
                                      </p:tavLst>
                                    </p:anim>
                                    <p:anim calcmode="lin" valueType="num">
                                      <p:cBhvr>
                                        <p:cTn id="116" dur="1000" fill="hold"/>
                                        <p:tgtEl>
                                          <p:spTgt spid="46"/>
                                        </p:tgtEl>
                                        <p:attrNameLst>
                                          <p:attrName>style.rotation</p:attrName>
                                        </p:attrNameLst>
                                      </p:cBhvr>
                                      <p:tavLst>
                                        <p:tav tm="0">
                                          <p:val>
                                            <p:fltVal val="90"/>
                                          </p:val>
                                        </p:tav>
                                        <p:tav tm="100000">
                                          <p:val>
                                            <p:fltVal val="0"/>
                                          </p:val>
                                        </p:tav>
                                      </p:tavLst>
                                    </p:anim>
                                    <p:animEffect transition="in" filter="fade">
                                      <p:cBhvr>
                                        <p:cTn id="117" dur="1000"/>
                                        <p:tgtEl>
                                          <p:spTgt spid="46"/>
                                        </p:tgtEl>
                                      </p:cBhvr>
                                    </p:animEffect>
                                  </p:childTnLst>
                                </p:cTn>
                              </p:par>
                              <p:par>
                                <p:cTn id="118" presetID="31" presetClass="entr" presetSubtype="0" fill="hold" grpId="0" nodeType="withEffect">
                                  <p:stCondLst>
                                    <p:cond delay="0"/>
                                  </p:stCondLst>
                                  <p:childTnLst>
                                    <p:set>
                                      <p:cBhvr>
                                        <p:cTn id="119" dur="1" fill="hold">
                                          <p:stCondLst>
                                            <p:cond delay="0"/>
                                          </p:stCondLst>
                                        </p:cTn>
                                        <p:tgtEl>
                                          <p:spTgt spid="96"/>
                                        </p:tgtEl>
                                        <p:attrNameLst>
                                          <p:attrName>style.visibility</p:attrName>
                                        </p:attrNameLst>
                                      </p:cBhvr>
                                      <p:to>
                                        <p:strVal val="visible"/>
                                      </p:to>
                                    </p:set>
                                    <p:anim calcmode="lin" valueType="num">
                                      <p:cBhvr>
                                        <p:cTn id="120" dur="1000" fill="hold"/>
                                        <p:tgtEl>
                                          <p:spTgt spid="96"/>
                                        </p:tgtEl>
                                        <p:attrNameLst>
                                          <p:attrName>ppt_w</p:attrName>
                                        </p:attrNameLst>
                                      </p:cBhvr>
                                      <p:tavLst>
                                        <p:tav tm="0">
                                          <p:val>
                                            <p:fltVal val="0"/>
                                          </p:val>
                                        </p:tav>
                                        <p:tav tm="100000">
                                          <p:val>
                                            <p:strVal val="#ppt_w"/>
                                          </p:val>
                                        </p:tav>
                                      </p:tavLst>
                                    </p:anim>
                                    <p:anim calcmode="lin" valueType="num">
                                      <p:cBhvr>
                                        <p:cTn id="121" dur="1000" fill="hold"/>
                                        <p:tgtEl>
                                          <p:spTgt spid="96"/>
                                        </p:tgtEl>
                                        <p:attrNameLst>
                                          <p:attrName>ppt_h</p:attrName>
                                        </p:attrNameLst>
                                      </p:cBhvr>
                                      <p:tavLst>
                                        <p:tav tm="0">
                                          <p:val>
                                            <p:fltVal val="0"/>
                                          </p:val>
                                        </p:tav>
                                        <p:tav tm="100000">
                                          <p:val>
                                            <p:strVal val="#ppt_h"/>
                                          </p:val>
                                        </p:tav>
                                      </p:tavLst>
                                    </p:anim>
                                    <p:anim calcmode="lin" valueType="num">
                                      <p:cBhvr>
                                        <p:cTn id="122" dur="1000" fill="hold"/>
                                        <p:tgtEl>
                                          <p:spTgt spid="96"/>
                                        </p:tgtEl>
                                        <p:attrNameLst>
                                          <p:attrName>style.rotation</p:attrName>
                                        </p:attrNameLst>
                                      </p:cBhvr>
                                      <p:tavLst>
                                        <p:tav tm="0">
                                          <p:val>
                                            <p:fltVal val="90"/>
                                          </p:val>
                                        </p:tav>
                                        <p:tav tm="100000">
                                          <p:val>
                                            <p:fltVal val="0"/>
                                          </p:val>
                                        </p:tav>
                                      </p:tavLst>
                                    </p:anim>
                                    <p:animEffect transition="in" filter="fade">
                                      <p:cBhvr>
                                        <p:cTn id="123" dur="1000"/>
                                        <p:tgtEl>
                                          <p:spTgt spid="96"/>
                                        </p:tgtEl>
                                      </p:cBhvr>
                                    </p:animEffect>
                                  </p:childTnLst>
                                </p:cTn>
                              </p:par>
                            </p:childTnLst>
                          </p:cTn>
                        </p:par>
                        <p:par>
                          <p:cTn id="124" fill="hold">
                            <p:stCondLst>
                              <p:cond delay="10500"/>
                            </p:stCondLst>
                            <p:childTnLst>
                              <p:par>
                                <p:cTn id="125" presetID="2" presetClass="entr" presetSubtype="4" fill="hold" nodeType="afterEffect">
                                  <p:stCondLst>
                                    <p:cond delay="0"/>
                                  </p:stCondLst>
                                  <p:childTnLst>
                                    <p:set>
                                      <p:cBhvr>
                                        <p:cTn id="126" dur="1" fill="hold">
                                          <p:stCondLst>
                                            <p:cond delay="0"/>
                                          </p:stCondLst>
                                        </p:cTn>
                                        <p:tgtEl>
                                          <p:spTgt spid="152"/>
                                        </p:tgtEl>
                                        <p:attrNameLst>
                                          <p:attrName>style.visibility</p:attrName>
                                        </p:attrNameLst>
                                      </p:cBhvr>
                                      <p:to>
                                        <p:strVal val="visible"/>
                                      </p:to>
                                    </p:set>
                                    <p:anim calcmode="lin" valueType="num">
                                      <p:cBhvr additive="base">
                                        <p:cTn id="127" dur="1000" fill="hold"/>
                                        <p:tgtEl>
                                          <p:spTgt spid="152"/>
                                        </p:tgtEl>
                                        <p:attrNameLst>
                                          <p:attrName>ppt_x</p:attrName>
                                        </p:attrNameLst>
                                      </p:cBhvr>
                                      <p:tavLst>
                                        <p:tav tm="0">
                                          <p:val>
                                            <p:strVal val="#ppt_x"/>
                                          </p:val>
                                        </p:tav>
                                        <p:tav tm="100000">
                                          <p:val>
                                            <p:strVal val="#ppt_x"/>
                                          </p:val>
                                        </p:tav>
                                      </p:tavLst>
                                    </p:anim>
                                    <p:anim calcmode="lin" valueType="num">
                                      <p:cBhvr additive="base">
                                        <p:cTn id="128" dur="1000" fill="hold"/>
                                        <p:tgtEl>
                                          <p:spTgt spid="152"/>
                                        </p:tgtEl>
                                        <p:attrNameLst>
                                          <p:attrName>ppt_y</p:attrName>
                                        </p:attrNameLst>
                                      </p:cBhvr>
                                      <p:tavLst>
                                        <p:tav tm="0">
                                          <p:val>
                                            <p:strVal val="1+#ppt_h/2"/>
                                          </p:val>
                                        </p:tav>
                                        <p:tav tm="100000">
                                          <p:val>
                                            <p:strVal val="#ppt_y"/>
                                          </p:val>
                                        </p:tav>
                                      </p:tavLst>
                                    </p:anim>
                                  </p:childTnLst>
                                </p:cTn>
                              </p:par>
                              <p:par>
                                <p:cTn id="129" presetID="42" presetClass="entr" presetSubtype="0" fill="hold" grpId="0" nodeType="withEffect">
                                  <p:stCondLst>
                                    <p:cond delay="0"/>
                                  </p:stCondLst>
                                  <p:childTnLst>
                                    <p:set>
                                      <p:cBhvr>
                                        <p:cTn id="130" dur="1" fill="hold">
                                          <p:stCondLst>
                                            <p:cond delay="0"/>
                                          </p:stCondLst>
                                        </p:cTn>
                                        <p:tgtEl>
                                          <p:spTgt spid="112"/>
                                        </p:tgtEl>
                                        <p:attrNameLst>
                                          <p:attrName>style.visibility</p:attrName>
                                        </p:attrNameLst>
                                      </p:cBhvr>
                                      <p:to>
                                        <p:strVal val="visible"/>
                                      </p:to>
                                    </p:set>
                                    <p:animEffect transition="in" filter="fade">
                                      <p:cBhvr>
                                        <p:cTn id="131" dur="1000"/>
                                        <p:tgtEl>
                                          <p:spTgt spid="112"/>
                                        </p:tgtEl>
                                      </p:cBhvr>
                                    </p:animEffect>
                                    <p:anim calcmode="lin" valueType="num">
                                      <p:cBhvr>
                                        <p:cTn id="132" dur="1000" fill="hold"/>
                                        <p:tgtEl>
                                          <p:spTgt spid="112"/>
                                        </p:tgtEl>
                                        <p:attrNameLst>
                                          <p:attrName>ppt_x</p:attrName>
                                        </p:attrNameLst>
                                      </p:cBhvr>
                                      <p:tavLst>
                                        <p:tav tm="0">
                                          <p:val>
                                            <p:strVal val="#ppt_x"/>
                                          </p:val>
                                        </p:tav>
                                        <p:tav tm="100000">
                                          <p:val>
                                            <p:strVal val="#ppt_x"/>
                                          </p:val>
                                        </p:tav>
                                      </p:tavLst>
                                    </p:anim>
                                    <p:anim calcmode="lin" valueType="num">
                                      <p:cBhvr>
                                        <p:cTn id="133" dur="1000" fill="hold"/>
                                        <p:tgtEl>
                                          <p:spTgt spid="112"/>
                                        </p:tgtEl>
                                        <p:attrNameLst>
                                          <p:attrName>ppt_y</p:attrName>
                                        </p:attrNameLst>
                                      </p:cBhvr>
                                      <p:tavLst>
                                        <p:tav tm="0">
                                          <p:val>
                                            <p:strVal val="#ppt_y+.1"/>
                                          </p:val>
                                        </p:tav>
                                        <p:tav tm="100000">
                                          <p:val>
                                            <p:strVal val="#ppt_y"/>
                                          </p:val>
                                        </p:tav>
                                      </p:tavLst>
                                    </p:anim>
                                  </p:childTnLst>
                                </p:cTn>
                              </p:par>
                            </p:childTnLst>
                          </p:cTn>
                        </p:par>
                        <p:par>
                          <p:cTn id="134" fill="hold">
                            <p:stCondLst>
                              <p:cond delay="11500"/>
                            </p:stCondLst>
                            <p:childTnLst>
                              <p:par>
                                <p:cTn id="135" presetID="31" presetClass="entr" presetSubtype="0" fill="hold" grpId="0" nodeType="afterEffect">
                                  <p:stCondLst>
                                    <p:cond delay="0"/>
                                  </p:stCondLst>
                                  <p:childTnLst>
                                    <p:set>
                                      <p:cBhvr>
                                        <p:cTn id="136" dur="1" fill="hold">
                                          <p:stCondLst>
                                            <p:cond delay="0"/>
                                          </p:stCondLst>
                                        </p:cTn>
                                        <p:tgtEl>
                                          <p:spTgt spid="48"/>
                                        </p:tgtEl>
                                        <p:attrNameLst>
                                          <p:attrName>style.visibility</p:attrName>
                                        </p:attrNameLst>
                                      </p:cBhvr>
                                      <p:to>
                                        <p:strVal val="visible"/>
                                      </p:to>
                                    </p:set>
                                    <p:anim calcmode="lin" valueType="num">
                                      <p:cBhvr>
                                        <p:cTn id="137" dur="1000" fill="hold"/>
                                        <p:tgtEl>
                                          <p:spTgt spid="48"/>
                                        </p:tgtEl>
                                        <p:attrNameLst>
                                          <p:attrName>ppt_w</p:attrName>
                                        </p:attrNameLst>
                                      </p:cBhvr>
                                      <p:tavLst>
                                        <p:tav tm="0">
                                          <p:val>
                                            <p:fltVal val="0"/>
                                          </p:val>
                                        </p:tav>
                                        <p:tav tm="100000">
                                          <p:val>
                                            <p:strVal val="#ppt_w"/>
                                          </p:val>
                                        </p:tav>
                                      </p:tavLst>
                                    </p:anim>
                                    <p:anim calcmode="lin" valueType="num">
                                      <p:cBhvr>
                                        <p:cTn id="138" dur="1000" fill="hold"/>
                                        <p:tgtEl>
                                          <p:spTgt spid="48"/>
                                        </p:tgtEl>
                                        <p:attrNameLst>
                                          <p:attrName>ppt_h</p:attrName>
                                        </p:attrNameLst>
                                      </p:cBhvr>
                                      <p:tavLst>
                                        <p:tav tm="0">
                                          <p:val>
                                            <p:fltVal val="0"/>
                                          </p:val>
                                        </p:tav>
                                        <p:tav tm="100000">
                                          <p:val>
                                            <p:strVal val="#ppt_h"/>
                                          </p:val>
                                        </p:tav>
                                      </p:tavLst>
                                    </p:anim>
                                    <p:anim calcmode="lin" valueType="num">
                                      <p:cBhvr>
                                        <p:cTn id="139" dur="1000" fill="hold"/>
                                        <p:tgtEl>
                                          <p:spTgt spid="48"/>
                                        </p:tgtEl>
                                        <p:attrNameLst>
                                          <p:attrName>style.rotation</p:attrName>
                                        </p:attrNameLst>
                                      </p:cBhvr>
                                      <p:tavLst>
                                        <p:tav tm="0">
                                          <p:val>
                                            <p:fltVal val="90"/>
                                          </p:val>
                                        </p:tav>
                                        <p:tav tm="100000">
                                          <p:val>
                                            <p:fltVal val="0"/>
                                          </p:val>
                                        </p:tav>
                                      </p:tavLst>
                                    </p:anim>
                                    <p:animEffect transition="in" filter="fade">
                                      <p:cBhvr>
                                        <p:cTn id="140" dur="1000"/>
                                        <p:tgtEl>
                                          <p:spTgt spid="48"/>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59"/>
                                        </p:tgtEl>
                                        <p:attrNameLst>
                                          <p:attrName>style.visibility</p:attrName>
                                        </p:attrNameLst>
                                      </p:cBhvr>
                                      <p:to>
                                        <p:strVal val="visible"/>
                                      </p:to>
                                    </p:set>
                                    <p:anim calcmode="lin" valueType="num">
                                      <p:cBhvr>
                                        <p:cTn id="143" dur="1000" fill="hold"/>
                                        <p:tgtEl>
                                          <p:spTgt spid="59"/>
                                        </p:tgtEl>
                                        <p:attrNameLst>
                                          <p:attrName>ppt_w</p:attrName>
                                        </p:attrNameLst>
                                      </p:cBhvr>
                                      <p:tavLst>
                                        <p:tav tm="0">
                                          <p:val>
                                            <p:fltVal val="0"/>
                                          </p:val>
                                        </p:tav>
                                        <p:tav tm="100000">
                                          <p:val>
                                            <p:strVal val="#ppt_w"/>
                                          </p:val>
                                        </p:tav>
                                      </p:tavLst>
                                    </p:anim>
                                    <p:anim calcmode="lin" valueType="num">
                                      <p:cBhvr>
                                        <p:cTn id="144" dur="1000" fill="hold"/>
                                        <p:tgtEl>
                                          <p:spTgt spid="59"/>
                                        </p:tgtEl>
                                        <p:attrNameLst>
                                          <p:attrName>ppt_h</p:attrName>
                                        </p:attrNameLst>
                                      </p:cBhvr>
                                      <p:tavLst>
                                        <p:tav tm="0">
                                          <p:val>
                                            <p:fltVal val="0"/>
                                          </p:val>
                                        </p:tav>
                                        <p:tav tm="100000">
                                          <p:val>
                                            <p:strVal val="#ppt_h"/>
                                          </p:val>
                                        </p:tav>
                                      </p:tavLst>
                                    </p:anim>
                                    <p:anim calcmode="lin" valueType="num">
                                      <p:cBhvr>
                                        <p:cTn id="145" dur="1000" fill="hold"/>
                                        <p:tgtEl>
                                          <p:spTgt spid="59"/>
                                        </p:tgtEl>
                                        <p:attrNameLst>
                                          <p:attrName>style.rotation</p:attrName>
                                        </p:attrNameLst>
                                      </p:cBhvr>
                                      <p:tavLst>
                                        <p:tav tm="0">
                                          <p:val>
                                            <p:fltVal val="90"/>
                                          </p:val>
                                        </p:tav>
                                        <p:tav tm="100000">
                                          <p:val>
                                            <p:fltVal val="0"/>
                                          </p:val>
                                        </p:tav>
                                      </p:tavLst>
                                    </p:anim>
                                    <p:animEffect transition="in" filter="fade">
                                      <p:cBhvr>
                                        <p:cTn id="146" dur="1000"/>
                                        <p:tgtEl>
                                          <p:spTgt spid="59"/>
                                        </p:tgtEl>
                                      </p:cBhvr>
                                    </p:animEffect>
                                  </p:childTnLst>
                                </p:cTn>
                              </p:par>
                            </p:childTnLst>
                          </p:cTn>
                        </p:par>
                        <p:par>
                          <p:cTn id="147" fill="hold">
                            <p:stCondLst>
                              <p:cond delay="12500"/>
                            </p:stCondLst>
                            <p:childTnLst>
                              <p:par>
                                <p:cTn id="148" presetID="2" presetClass="entr" presetSubtype="4" fill="hold" nodeType="afterEffect">
                                  <p:stCondLst>
                                    <p:cond delay="0"/>
                                  </p:stCondLst>
                                  <p:childTnLst>
                                    <p:set>
                                      <p:cBhvr>
                                        <p:cTn id="149" dur="1" fill="hold">
                                          <p:stCondLst>
                                            <p:cond delay="0"/>
                                          </p:stCondLst>
                                        </p:cTn>
                                        <p:tgtEl>
                                          <p:spTgt spid="153"/>
                                        </p:tgtEl>
                                        <p:attrNameLst>
                                          <p:attrName>style.visibility</p:attrName>
                                        </p:attrNameLst>
                                      </p:cBhvr>
                                      <p:to>
                                        <p:strVal val="visible"/>
                                      </p:to>
                                    </p:set>
                                    <p:anim calcmode="lin" valueType="num">
                                      <p:cBhvr additive="base">
                                        <p:cTn id="150" dur="1000" fill="hold"/>
                                        <p:tgtEl>
                                          <p:spTgt spid="153"/>
                                        </p:tgtEl>
                                        <p:attrNameLst>
                                          <p:attrName>ppt_x</p:attrName>
                                        </p:attrNameLst>
                                      </p:cBhvr>
                                      <p:tavLst>
                                        <p:tav tm="0">
                                          <p:val>
                                            <p:strVal val="#ppt_x"/>
                                          </p:val>
                                        </p:tav>
                                        <p:tav tm="100000">
                                          <p:val>
                                            <p:strVal val="#ppt_x"/>
                                          </p:val>
                                        </p:tav>
                                      </p:tavLst>
                                    </p:anim>
                                    <p:anim calcmode="lin" valueType="num">
                                      <p:cBhvr additive="base">
                                        <p:cTn id="151" dur="1000" fill="hold"/>
                                        <p:tgtEl>
                                          <p:spTgt spid="153"/>
                                        </p:tgtEl>
                                        <p:attrNameLst>
                                          <p:attrName>ppt_y</p:attrName>
                                        </p:attrNameLst>
                                      </p:cBhvr>
                                      <p:tavLst>
                                        <p:tav tm="0">
                                          <p:val>
                                            <p:strVal val="1+#ppt_h/2"/>
                                          </p:val>
                                        </p:tav>
                                        <p:tav tm="100000">
                                          <p:val>
                                            <p:strVal val="#ppt_y"/>
                                          </p:val>
                                        </p:tav>
                                      </p:tavLst>
                                    </p:anim>
                                  </p:childTnLst>
                                </p:cTn>
                              </p:par>
                              <p:par>
                                <p:cTn id="152" presetID="42" presetClass="entr" presetSubtype="0" fill="hold" grpId="0" nodeType="withEffect">
                                  <p:stCondLst>
                                    <p:cond delay="0"/>
                                  </p:stCondLst>
                                  <p:childTnLst>
                                    <p:set>
                                      <p:cBhvr>
                                        <p:cTn id="153" dur="1" fill="hold">
                                          <p:stCondLst>
                                            <p:cond delay="0"/>
                                          </p:stCondLst>
                                        </p:cTn>
                                        <p:tgtEl>
                                          <p:spTgt spid="121"/>
                                        </p:tgtEl>
                                        <p:attrNameLst>
                                          <p:attrName>style.visibility</p:attrName>
                                        </p:attrNameLst>
                                      </p:cBhvr>
                                      <p:to>
                                        <p:strVal val="visible"/>
                                      </p:to>
                                    </p:set>
                                    <p:animEffect transition="in" filter="fade">
                                      <p:cBhvr>
                                        <p:cTn id="154" dur="1000"/>
                                        <p:tgtEl>
                                          <p:spTgt spid="121"/>
                                        </p:tgtEl>
                                      </p:cBhvr>
                                    </p:animEffect>
                                    <p:anim calcmode="lin" valueType="num">
                                      <p:cBhvr>
                                        <p:cTn id="155" dur="1000" fill="hold"/>
                                        <p:tgtEl>
                                          <p:spTgt spid="121"/>
                                        </p:tgtEl>
                                        <p:attrNameLst>
                                          <p:attrName>ppt_x</p:attrName>
                                        </p:attrNameLst>
                                      </p:cBhvr>
                                      <p:tavLst>
                                        <p:tav tm="0">
                                          <p:val>
                                            <p:strVal val="#ppt_x"/>
                                          </p:val>
                                        </p:tav>
                                        <p:tav tm="100000">
                                          <p:val>
                                            <p:strVal val="#ppt_x"/>
                                          </p:val>
                                        </p:tav>
                                      </p:tavLst>
                                    </p:anim>
                                    <p:anim calcmode="lin" valueType="num">
                                      <p:cBhvr>
                                        <p:cTn id="156" dur="1000" fill="hold"/>
                                        <p:tgtEl>
                                          <p:spTgt spid="121"/>
                                        </p:tgtEl>
                                        <p:attrNameLst>
                                          <p:attrName>ppt_y</p:attrName>
                                        </p:attrNameLst>
                                      </p:cBhvr>
                                      <p:tavLst>
                                        <p:tav tm="0">
                                          <p:val>
                                            <p:strVal val="#ppt_y+.1"/>
                                          </p:val>
                                        </p:tav>
                                        <p:tav tm="100000">
                                          <p:val>
                                            <p:strVal val="#ppt_y"/>
                                          </p:val>
                                        </p:tav>
                                      </p:tavLst>
                                    </p:anim>
                                  </p:childTnLst>
                                </p:cTn>
                              </p:par>
                            </p:childTnLst>
                          </p:cTn>
                        </p:par>
                        <p:par>
                          <p:cTn id="157" fill="hold">
                            <p:stCondLst>
                              <p:cond delay="13500"/>
                            </p:stCondLst>
                            <p:childTnLst>
                              <p:par>
                                <p:cTn id="158" presetID="31" presetClass="entr" presetSubtype="0" fill="hold" grpId="0" nodeType="afterEffect">
                                  <p:stCondLst>
                                    <p:cond delay="0"/>
                                  </p:stCondLst>
                                  <p:childTnLst>
                                    <p:set>
                                      <p:cBhvr>
                                        <p:cTn id="159" dur="1" fill="hold">
                                          <p:stCondLst>
                                            <p:cond delay="0"/>
                                          </p:stCondLst>
                                        </p:cTn>
                                        <p:tgtEl>
                                          <p:spTgt spid="50"/>
                                        </p:tgtEl>
                                        <p:attrNameLst>
                                          <p:attrName>style.visibility</p:attrName>
                                        </p:attrNameLst>
                                      </p:cBhvr>
                                      <p:to>
                                        <p:strVal val="visible"/>
                                      </p:to>
                                    </p:set>
                                    <p:anim calcmode="lin" valueType="num">
                                      <p:cBhvr>
                                        <p:cTn id="160" dur="1000" fill="hold"/>
                                        <p:tgtEl>
                                          <p:spTgt spid="50"/>
                                        </p:tgtEl>
                                        <p:attrNameLst>
                                          <p:attrName>ppt_w</p:attrName>
                                        </p:attrNameLst>
                                      </p:cBhvr>
                                      <p:tavLst>
                                        <p:tav tm="0">
                                          <p:val>
                                            <p:fltVal val="0"/>
                                          </p:val>
                                        </p:tav>
                                        <p:tav tm="100000">
                                          <p:val>
                                            <p:strVal val="#ppt_w"/>
                                          </p:val>
                                        </p:tav>
                                      </p:tavLst>
                                    </p:anim>
                                    <p:anim calcmode="lin" valueType="num">
                                      <p:cBhvr>
                                        <p:cTn id="161" dur="1000" fill="hold"/>
                                        <p:tgtEl>
                                          <p:spTgt spid="50"/>
                                        </p:tgtEl>
                                        <p:attrNameLst>
                                          <p:attrName>ppt_h</p:attrName>
                                        </p:attrNameLst>
                                      </p:cBhvr>
                                      <p:tavLst>
                                        <p:tav tm="0">
                                          <p:val>
                                            <p:fltVal val="0"/>
                                          </p:val>
                                        </p:tav>
                                        <p:tav tm="100000">
                                          <p:val>
                                            <p:strVal val="#ppt_h"/>
                                          </p:val>
                                        </p:tav>
                                      </p:tavLst>
                                    </p:anim>
                                    <p:anim calcmode="lin" valueType="num">
                                      <p:cBhvr>
                                        <p:cTn id="162" dur="1000" fill="hold"/>
                                        <p:tgtEl>
                                          <p:spTgt spid="50"/>
                                        </p:tgtEl>
                                        <p:attrNameLst>
                                          <p:attrName>style.rotation</p:attrName>
                                        </p:attrNameLst>
                                      </p:cBhvr>
                                      <p:tavLst>
                                        <p:tav tm="0">
                                          <p:val>
                                            <p:fltVal val="90"/>
                                          </p:val>
                                        </p:tav>
                                        <p:tav tm="100000">
                                          <p:val>
                                            <p:fltVal val="0"/>
                                          </p:val>
                                        </p:tav>
                                      </p:tavLst>
                                    </p:anim>
                                    <p:animEffect transition="in" filter="fade">
                                      <p:cBhvr>
                                        <p:cTn id="163" dur="1000"/>
                                        <p:tgtEl>
                                          <p:spTgt spid="50"/>
                                        </p:tgtEl>
                                      </p:cBhvr>
                                    </p:animEffect>
                                  </p:childTnLst>
                                </p:cTn>
                              </p:par>
                              <p:par>
                                <p:cTn id="164" presetID="31" presetClass="entr" presetSubtype="0" fill="hold" grpId="0" nodeType="withEffect">
                                  <p:stCondLst>
                                    <p:cond delay="0"/>
                                  </p:stCondLst>
                                  <p:childTnLst>
                                    <p:set>
                                      <p:cBhvr>
                                        <p:cTn id="165" dur="1" fill="hold">
                                          <p:stCondLst>
                                            <p:cond delay="0"/>
                                          </p:stCondLst>
                                        </p:cTn>
                                        <p:tgtEl>
                                          <p:spTgt spid="57"/>
                                        </p:tgtEl>
                                        <p:attrNameLst>
                                          <p:attrName>style.visibility</p:attrName>
                                        </p:attrNameLst>
                                      </p:cBhvr>
                                      <p:to>
                                        <p:strVal val="visible"/>
                                      </p:to>
                                    </p:set>
                                    <p:anim calcmode="lin" valueType="num">
                                      <p:cBhvr>
                                        <p:cTn id="166" dur="1000" fill="hold"/>
                                        <p:tgtEl>
                                          <p:spTgt spid="57"/>
                                        </p:tgtEl>
                                        <p:attrNameLst>
                                          <p:attrName>ppt_w</p:attrName>
                                        </p:attrNameLst>
                                      </p:cBhvr>
                                      <p:tavLst>
                                        <p:tav tm="0">
                                          <p:val>
                                            <p:fltVal val="0"/>
                                          </p:val>
                                        </p:tav>
                                        <p:tav tm="100000">
                                          <p:val>
                                            <p:strVal val="#ppt_w"/>
                                          </p:val>
                                        </p:tav>
                                      </p:tavLst>
                                    </p:anim>
                                    <p:anim calcmode="lin" valueType="num">
                                      <p:cBhvr>
                                        <p:cTn id="167" dur="1000" fill="hold"/>
                                        <p:tgtEl>
                                          <p:spTgt spid="57"/>
                                        </p:tgtEl>
                                        <p:attrNameLst>
                                          <p:attrName>ppt_h</p:attrName>
                                        </p:attrNameLst>
                                      </p:cBhvr>
                                      <p:tavLst>
                                        <p:tav tm="0">
                                          <p:val>
                                            <p:fltVal val="0"/>
                                          </p:val>
                                        </p:tav>
                                        <p:tav tm="100000">
                                          <p:val>
                                            <p:strVal val="#ppt_h"/>
                                          </p:val>
                                        </p:tav>
                                      </p:tavLst>
                                    </p:anim>
                                    <p:anim calcmode="lin" valueType="num">
                                      <p:cBhvr>
                                        <p:cTn id="168" dur="1000" fill="hold"/>
                                        <p:tgtEl>
                                          <p:spTgt spid="57"/>
                                        </p:tgtEl>
                                        <p:attrNameLst>
                                          <p:attrName>style.rotation</p:attrName>
                                        </p:attrNameLst>
                                      </p:cBhvr>
                                      <p:tavLst>
                                        <p:tav tm="0">
                                          <p:val>
                                            <p:fltVal val="90"/>
                                          </p:val>
                                        </p:tav>
                                        <p:tav tm="100000">
                                          <p:val>
                                            <p:fltVal val="0"/>
                                          </p:val>
                                        </p:tav>
                                      </p:tavLst>
                                    </p:anim>
                                    <p:animEffect transition="in" filter="fade">
                                      <p:cBhvr>
                                        <p:cTn id="169" dur="1000"/>
                                        <p:tgtEl>
                                          <p:spTgt spid="57"/>
                                        </p:tgtEl>
                                      </p:cBhvr>
                                    </p:animEffect>
                                  </p:childTnLst>
                                </p:cTn>
                              </p:par>
                            </p:childTnLst>
                          </p:cTn>
                        </p:par>
                        <p:par>
                          <p:cTn id="170" fill="hold">
                            <p:stCondLst>
                              <p:cond delay="14500"/>
                            </p:stCondLst>
                            <p:childTnLst>
                              <p:par>
                                <p:cTn id="171" presetID="2" presetClass="entr" presetSubtype="4" fill="hold" nodeType="afterEffect">
                                  <p:stCondLst>
                                    <p:cond delay="0"/>
                                  </p:stCondLst>
                                  <p:childTnLst>
                                    <p:set>
                                      <p:cBhvr>
                                        <p:cTn id="172" dur="1" fill="hold">
                                          <p:stCondLst>
                                            <p:cond delay="0"/>
                                          </p:stCondLst>
                                        </p:cTn>
                                        <p:tgtEl>
                                          <p:spTgt spid="154"/>
                                        </p:tgtEl>
                                        <p:attrNameLst>
                                          <p:attrName>style.visibility</p:attrName>
                                        </p:attrNameLst>
                                      </p:cBhvr>
                                      <p:to>
                                        <p:strVal val="visible"/>
                                      </p:to>
                                    </p:set>
                                    <p:anim calcmode="lin" valueType="num">
                                      <p:cBhvr additive="base">
                                        <p:cTn id="173" dur="1000" fill="hold"/>
                                        <p:tgtEl>
                                          <p:spTgt spid="154"/>
                                        </p:tgtEl>
                                        <p:attrNameLst>
                                          <p:attrName>ppt_x</p:attrName>
                                        </p:attrNameLst>
                                      </p:cBhvr>
                                      <p:tavLst>
                                        <p:tav tm="0">
                                          <p:val>
                                            <p:strVal val="#ppt_x"/>
                                          </p:val>
                                        </p:tav>
                                        <p:tav tm="100000">
                                          <p:val>
                                            <p:strVal val="#ppt_x"/>
                                          </p:val>
                                        </p:tav>
                                      </p:tavLst>
                                    </p:anim>
                                    <p:anim calcmode="lin" valueType="num">
                                      <p:cBhvr additive="base">
                                        <p:cTn id="174" dur="1000" fill="hold"/>
                                        <p:tgtEl>
                                          <p:spTgt spid="154"/>
                                        </p:tgtEl>
                                        <p:attrNameLst>
                                          <p:attrName>ppt_y</p:attrName>
                                        </p:attrNameLst>
                                      </p:cBhvr>
                                      <p:tavLst>
                                        <p:tav tm="0">
                                          <p:val>
                                            <p:strVal val="1+#ppt_h/2"/>
                                          </p:val>
                                        </p:tav>
                                        <p:tav tm="100000">
                                          <p:val>
                                            <p:strVal val="#ppt_y"/>
                                          </p:val>
                                        </p:tav>
                                      </p:tavLst>
                                    </p:anim>
                                  </p:childTnLst>
                                </p:cTn>
                              </p:par>
                              <p:par>
                                <p:cTn id="175" presetID="42" presetClass="entr" presetSubtype="0" fill="hold" grpId="0" nodeType="withEffect">
                                  <p:stCondLst>
                                    <p:cond delay="0"/>
                                  </p:stCondLst>
                                  <p:childTnLst>
                                    <p:set>
                                      <p:cBhvr>
                                        <p:cTn id="176" dur="1" fill="hold">
                                          <p:stCondLst>
                                            <p:cond delay="0"/>
                                          </p:stCondLst>
                                        </p:cTn>
                                        <p:tgtEl>
                                          <p:spTgt spid="123"/>
                                        </p:tgtEl>
                                        <p:attrNameLst>
                                          <p:attrName>style.visibility</p:attrName>
                                        </p:attrNameLst>
                                      </p:cBhvr>
                                      <p:to>
                                        <p:strVal val="visible"/>
                                      </p:to>
                                    </p:set>
                                    <p:animEffect transition="in" filter="fade">
                                      <p:cBhvr>
                                        <p:cTn id="177" dur="1000"/>
                                        <p:tgtEl>
                                          <p:spTgt spid="123"/>
                                        </p:tgtEl>
                                      </p:cBhvr>
                                    </p:animEffect>
                                    <p:anim calcmode="lin" valueType="num">
                                      <p:cBhvr>
                                        <p:cTn id="178" dur="1000" fill="hold"/>
                                        <p:tgtEl>
                                          <p:spTgt spid="123"/>
                                        </p:tgtEl>
                                        <p:attrNameLst>
                                          <p:attrName>ppt_x</p:attrName>
                                        </p:attrNameLst>
                                      </p:cBhvr>
                                      <p:tavLst>
                                        <p:tav tm="0">
                                          <p:val>
                                            <p:strVal val="#ppt_x"/>
                                          </p:val>
                                        </p:tav>
                                        <p:tav tm="100000">
                                          <p:val>
                                            <p:strVal val="#ppt_x"/>
                                          </p:val>
                                        </p:tav>
                                      </p:tavLst>
                                    </p:anim>
                                    <p:anim calcmode="lin" valueType="num">
                                      <p:cBhvr>
                                        <p:cTn id="179" dur="1000" fill="hold"/>
                                        <p:tgtEl>
                                          <p:spTgt spid="123"/>
                                        </p:tgtEl>
                                        <p:attrNameLst>
                                          <p:attrName>ppt_y</p:attrName>
                                        </p:attrNameLst>
                                      </p:cBhvr>
                                      <p:tavLst>
                                        <p:tav tm="0">
                                          <p:val>
                                            <p:strVal val="#ppt_y+.1"/>
                                          </p:val>
                                        </p:tav>
                                        <p:tav tm="100000">
                                          <p:val>
                                            <p:strVal val="#ppt_y"/>
                                          </p:val>
                                        </p:tav>
                                      </p:tavLst>
                                    </p:anim>
                                  </p:childTnLst>
                                </p:cTn>
                              </p:par>
                            </p:childTnLst>
                          </p:cTn>
                        </p:par>
                        <p:par>
                          <p:cTn id="180" fill="hold">
                            <p:stCondLst>
                              <p:cond delay="15500"/>
                            </p:stCondLst>
                            <p:childTnLst>
                              <p:par>
                                <p:cTn id="181" presetID="31" presetClass="entr" presetSubtype="0" fill="hold" grpId="0" nodeType="afterEffect">
                                  <p:stCondLst>
                                    <p:cond delay="0"/>
                                  </p:stCondLst>
                                  <p:childTnLst>
                                    <p:set>
                                      <p:cBhvr>
                                        <p:cTn id="182" dur="1" fill="hold">
                                          <p:stCondLst>
                                            <p:cond delay="0"/>
                                          </p:stCondLst>
                                        </p:cTn>
                                        <p:tgtEl>
                                          <p:spTgt spid="52"/>
                                        </p:tgtEl>
                                        <p:attrNameLst>
                                          <p:attrName>style.visibility</p:attrName>
                                        </p:attrNameLst>
                                      </p:cBhvr>
                                      <p:to>
                                        <p:strVal val="visible"/>
                                      </p:to>
                                    </p:set>
                                    <p:anim calcmode="lin" valueType="num">
                                      <p:cBhvr>
                                        <p:cTn id="183" dur="1000" fill="hold"/>
                                        <p:tgtEl>
                                          <p:spTgt spid="52"/>
                                        </p:tgtEl>
                                        <p:attrNameLst>
                                          <p:attrName>ppt_w</p:attrName>
                                        </p:attrNameLst>
                                      </p:cBhvr>
                                      <p:tavLst>
                                        <p:tav tm="0">
                                          <p:val>
                                            <p:fltVal val="0"/>
                                          </p:val>
                                        </p:tav>
                                        <p:tav tm="100000">
                                          <p:val>
                                            <p:strVal val="#ppt_w"/>
                                          </p:val>
                                        </p:tav>
                                      </p:tavLst>
                                    </p:anim>
                                    <p:anim calcmode="lin" valueType="num">
                                      <p:cBhvr>
                                        <p:cTn id="184" dur="1000" fill="hold"/>
                                        <p:tgtEl>
                                          <p:spTgt spid="52"/>
                                        </p:tgtEl>
                                        <p:attrNameLst>
                                          <p:attrName>ppt_h</p:attrName>
                                        </p:attrNameLst>
                                      </p:cBhvr>
                                      <p:tavLst>
                                        <p:tav tm="0">
                                          <p:val>
                                            <p:fltVal val="0"/>
                                          </p:val>
                                        </p:tav>
                                        <p:tav tm="100000">
                                          <p:val>
                                            <p:strVal val="#ppt_h"/>
                                          </p:val>
                                        </p:tav>
                                      </p:tavLst>
                                    </p:anim>
                                    <p:anim calcmode="lin" valueType="num">
                                      <p:cBhvr>
                                        <p:cTn id="185" dur="1000" fill="hold"/>
                                        <p:tgtEl>
                                          <p:spTgt spid="52"/>
                                        </p:tgtEl>
                                        <p:attrNameLst>
                                          <p:attrName>style.rotation</p:attrName>
                                        </p:attrNameLst>
                                      </p:cBhvr>
                                      <p:tavLst>
                                        <p:tav tm="0">
                                          <p:val>
                                            <p:fltVal val="90"/>
                                          </p:val>
                                        </p:tav>
                                        <p:tav tm="100000">
                                          <p:val>
                                            <p:fltVal val="0"/>
                                          </p:val>
                                        </p:tav>
                                      </p:tavLst>
                                    </p:anim>
                                    <p:animEffect transition="in" filter="fade">
                                      <p:cBhvr>
                                        <p:cTn id="186" dur="1000"/>
                                        <p:tgtEl>
                                          <p:spTgt spid="52"/>
                                        </p:tgtEl>
                                      </p:cBhvr>
                                    </p:animEffect>
                                  </p:childTnLst>
                                </p:cTn>
                              </p:par>
                              <p:par>
                                <p:cTn id="187" presetID="31" presetClass="entr" presetSubtype="0" fill="hold" nodeType="withEffect">
                                  <p:stCondLst>
                                    <p:cond delay="0"/>
                                  </p:stCondLst>
                                  <p:childTnLst>
                                    <p:set>
                                      <p:cBhvr>
                                        <p:cTn id="188" dur="1" fill="hold">
                                          <p:stCondLst>
                                            <p:cond delay="0"/>
                                          </p:stCondLst>
                                        </p:cTn>
                                        <p:tgtEl>
                                          <p:spTgt spid="72"/>
                                        </p:tgtEl>
                                        <p:attrNameLst>
                                          <p:attrName>style.visibility</p:attrName>
                                        </p:attrNameLst>
                                      </p:cBhvr>
                                      <p:to>
                                        <p:strVal val="visible"/>
                                      </p:to>
                                    </p:set>
                                    <p:anim calcmode="lin" valueType="num">
                                      <p:cBhvr>
                                        <p:cTn id="189" dur="1000" fill="hold"/>
                                        <p:tgtEl>
                                          <p:spTgt spid="72"/>
                                        </p:tgtEl>
                                        <p:attrNameLst>
                                          <p:attrName>ppt_w</p:attrName>
                                        </p:attrNameLst>
                                      </p:cBhvr>
                                      <p:tavLst>
                                        <p:tav tm="0">
                                          <p:val>
                                            <p:fltVal val="0"/>
                                          </p:val>
                                        </p:tav>
                                        <p:tav tm="100000">
                                          <p:val>
                                            <p:strVal val="#ppt_w"/>
                                          </p:val>
                                        </p:tav>
                                      </p:tavLst>
                                    </p:anim>
                                    <p:anim calcmode="lin" valueType="num">
                                      <p:cBhvr>
                                        <p:cTn id="190" dur="1000" fill="hold"/>
                                        <p:tgtEl>
                                          <p:spTgt spid="72"/>
                                        </p:tgtEl>
                                        <p:attrNameLst>
                                          <p:attrName>ppt_h</p:attrName>
                                        </p:attrNameLst>
                                      </p:cBhvr>
                                      <p:tavLst>
                                        <p:tav tm="0">
                                          <p:val>
                                            <p:fltVal val="0"/>
                                          </p:val>
                                        </p:tav>
                                        <p:tav tm="100000">
                                          <p:val>
                                            <p:strVal val="#ppt_h"/>
                                          </p:val>
                                        </p:tav>
                                      </p:tavLst>
                                    </p:anim>
                                    <p:anim calcmode="lin" valueType="num">
                                      <p:cBhvr>
                                        <p:cTn id="191" dur="1000" fill="hold"/>
                                        <p:tgtEl>
                                          <p:spTgt spid="72"/>
                                        </p:tgtEl>
                                        <p:attrNameLst>
                                          <p:attrName>style.rotation</p:attrName>
                                        </p:attrNameLst>
                                      </p:cBhvr>
                                      <p:tavLst>
                                        <p:tav tm="0">
                                          <p:val>
                                            <p:fltVal val="90"/>
                                          </p:val>
                                        </p:tav>
                                        <p:tav tm="100000">
                                          <p:val>
                                            <p:fltVal val="0"/>
                                          </p:val>
                                        </p:tav>
                                      </p:tavLst>
                                    </p:anim>
                                    <p:animEffect transition="in" filter="fade">
                                      <p:cBhvr>
                                        <p:cTn id="192" dur="1000"/>
                                        <p:tgtEl>
                                          <p:spTgt spid="72"/>
                                        </p:tgtEl>
                                      </p:cBhvr>
                                    </p:animEffect>
                                  </p:childTnLst>
                                </p:cTn>
                              </p:par>
                            </p:childTnLst>
                          </p:cTn>
                        </p:par>
                        <p:par>
                          <p:cTn id="193" fill="hold">
                            <p:stCondLst>
                              <p:cond delay="16500"/>
                            </p:stCondLst>
                            <p:childTnLst>
                              <p:par>
                                <p:cTn id="194" presetID="2" presetClass="entr" presetSubtype="4" fill="hold" nodeType="afterEffect">
                                  <p:stCondLst>
                                    <p:cond delay="0"/>
                                  </p:stCondLst>
                                  <p:childTnLst>
                                    <p:set>
                                      <p:cBhvr>
                                        <p:cTn id="195" dur="1" fill="hold">
                                          <p:stCondLst>
                                            <p:cond delay="0"/>
                                          </p:stCondLst>
                                        </p:cTn>
                                        <p:tgtEl>
                                          <p:spTgt spid="155"/>
                                        </p:tgtEl>
                                        <p:attrNameLst>
                                          <p:attrName>style.visibility</p:attrName>
                                        </p:attrNameLst>
                                      </p:cBhvr>
                                      <p:to>
                                        <p:strVal val="visible"/>
                                      </p:to>
                                    </p:set>
                                    <p:anim calcmode="lin" valueType="num">
                                      <p:cBhvr additive="base">
                                        <p:cTn id="196" dur="1000" fill="hold"/>
                                        <p:tgtEl>
                                          <p:spTgt spid="155"/>
                                        </p:tgtEl>
                                        <p:attrNameLst>
                                          <p:attrName>ppt_x</p:attrName>
                                        </p:attrNameLst>
                                      </p:cBhvr>
                                      <p:tavLst>
                                        <p:tav tm="0">
                                          <p:val>
                                            <p:strVal val="#ppt_x"/>
                                          </p:val>
                                        </p:tav>
                                        <p:tav tm="100000">
                                          <p:val>
                                            <p:strVal val="#ppt_x"/>
                                          </p:val>
                                        </p:tav>
                                      </p:tavLst>
                                    </p:anim>
                                    <p:anim calcmode="lin" valueType="num">
                                      <p:cBhvr additive="base">
                                        <p:cTn id="197" dur="1000" fill="hold"/>
                                        <p:tgtEl>
                                          <p:spTgt spid="155"/>
                                        </p:tgtEl>
                                        <p:attrNameLst>
                                          <p:attrName>ppt_y</p:attrName>
                                        </p:attrNameLst>
                                      </p:cBhvr>
                                      <p:tavLst>
                                        <p:tav tm="0">
                                          <p:val>
                                            <p:strVal val="1+#ppt_h/2"/>
                                          </p:val>
                                        </p:tav>
                                        <p:tav tm="100000">
                                          <p:val>
                                            <p:strVal val="#ppt_y"/>
                                          </p:val>
                                        </p:tav>
                                      </p:tavLst>
                                    </p:anim>
                                  </p:childTnLst>
                                </p:cTn>
                              </p:par>
                              <p:par>
                                <p:cTn id="198" presetID="42" presetClass="entr" presetSubtype="0" fill="hold" grpId="0" nodeType="withEffect">
                                  <p:stCondLst>
                                    <p:cond delay="0"/>
                                  </p:stCondLst>
                                  <p:childTnLst>
                                    <p:set>
                                      <p:cBhvr>
                                        <p:cTn id="199" dur="1" fill="hold">
                                          <p:stCondLst>
                                            <p:cond delay="0"/>
                                          </p:stCondLst>
                                        </p:cTn>
                                        <p:tgtEl>
                                          <p:spTgt spid="125"/>
                                        </p:tgtEl>
                                        <p:attrNameLst>
                                          <p:attrName>style.visibility</p:attrName>
                                        </p:attrNameLst>
                                      </p:cBhvr>
                                      <p:to>
                                        <p:strVal val="visible"/>
                                      </p:to>
                                    </p:set>
                                    <p:animEffect transition="in" filter="fade">
                                      <p:cBhvr>
                                        <p:cTn id="200" dur="1000"/>
                                        <p:tgtEl>
                                          <p:spTgt spid="125"/>
                                        </p:tgtEl>
                                      </p:cBhvr>
                                    </p:animEffect>
                                    <p:anim calcmode="lin" valueType="num">
                                      <p:cBhvr>
                                        <p:cTn id="201" dur="1000" fill="hold"/>
                                        <p:tgtEl>
                                          <p:spTgt spid="125"/>
                                        </p:tgtEl>
                                        <p:attrNameLst>
                                          <p:attrName>ppt_x</p:attrName>
                                        </p:attrNameLst>
                                      </p:cBhvr>
                                      <p:tavLst>
                                        <p:tav tm="0">
                                          <p:val>
                                            <p:strVal val="#ppt_x"/>
                                          </p:val>
                                        </p:tav>
                                        <p:tav tm="100000">
                                          <p:val>
                                            <p:strVal val="#ppt_x"/>
                                          </p:val>
                                        </p:tav>
                                      </p:tavLst>
                                    </p:anim>
                                    <p:anim calcmode="lin" valueType="num">
                                      <p:cBhvr>
                                        <p:cTn id="202" dur="1000" fill="hold"/>
                                        <p:tgtEl>
                                          <p:spTgt spid="125"/>
                                        </p:tgtEl>
                                        <p:attrNameLst>
                                          <p:attrName>ppt_y</p:attrName>
                                        </p:attrNameLst>
                                      </p:cBhvr>
                                      <p:tavLst>
                                        <p:tav tm="0">
                                          <p:val>
                                            <p:strVal val="#ppt_y+.1"/>
                                          </p:val>
                                        </p:tav>
                                        <p:tav tm="100000">
                                          <p:val>
                                            <p:strVal val="#ppt_y"/>
                                          </p:val>
                                        </p:tav>
                                      </p:tavLst>
                                    </p:anim>
                                  </p:childTnLst>
                                </p:cTn>
                              </p:par>
                            </p:childTnLst>
                          </p:cTn>
                        </p:par>
                        <p:par>
                          <p:cTn id="203" fill="hold">
                            <p:stCondLst>
                              <p:cond delay="17500"/>
                            </p:stCondLst>
                            <p:childTnLst>
                              <p:par>
                                <p:cTn id="204" presetID="31" presetClass="entr" presetSubtype="0" fill="hold" grpId="0" nodeType="afterEffect">
                                  <p:stCondLst>
                                    <p:cond delay="0"/>
                                  </p:stCondLst>
                                  <p:childTnLst>
                                    <p:set>
                                      <p:cBhvr>
                                        <p:cTn id="205" dur="1" fill="hold">
                                          <p:stCondLst>
                                            <p:cond delay="0"/>
                                          </p:stCondLst>
                                        </p:cTn>
                                        <p:tgtEl>
                                          <p:spTgt spid="38"/>
                                        </p:tgtEl>
                                        <p:attrNameLst>
                                          <p:attrName>style.visibility</p:attrName>
                                        </p:attrNameLst>
                                      </p:cBhvr>
                                      <p:to>
                                        <p:strVal val="visible"/>
                                      </p:to>
                                    </p:set>
                                    <p:anim calcmode="lin" valueType="num">
                                      <p:cBhvr>
                                        <p:cTn id="206" dur="1000" fill="hold"/>
                                        <p:tgtEl>
                                          <p:spTgt spid="38"/>
                                        </p:tgtEl>
                                        <p:attrNameLst>
                                          <p:attrName>ppt_w</p:attrName>
                                        </p:attrNameLst>
                                      </p:cBhvr>
                                      <p:tavLst>
                                        <p:tav tm="0">
                                          <p:val>
                                            <p:fltVal val="0"/>
                                          </p:val>
                                        </p:tav>
                                        <p:tav tm="100000">
                                          <p:val>
                                            <p:strVal val="#ppt_w"/>
                                          </p:val>
                                        </p:tav>
                                      </p:tavLst>
                                    </p:anim>
                                    <p:anim calcmode="lin" valueType="num">
                                      <p:cBhvr>
                                        <p:cTn id="207" dur="1000" fill="hold"/>
                                        <p:tgtEl>
                                          <p:spTgt spid="38"/>
                                        </p:tgtEl>
                                        <p:attrNameLst>
                                          <p:attrName>ppt_h</p:attrName>
                                        </p:attrNameLst>
                                      </p:cBhvr>
                                      <p:tavLst>
                                        <p:tav tm="0">
                                          <p:val>
                                            <p:fltVal val="0"/>
                                          </p:val>
                                        </p:tav>
                                        <p:tav tm="100000">
                                          <p:val>
                                            <p:strVal val="#ppt_h"/>
                                          </p:val>
                                        </p:tav>
                                      </p:tavLst>
                                    </p:anim>
                                    <p:anim calcmode="lin" valueType="num">
                                      <p:cBhvr>
                                        <p:cTn id="208" dur="1000" fill="hold"/>
                                        <p:tgtEl>
                                          <p:spTgt spid="38"/>
                                        </p:tgtEl>
                                        <p:attrNameLst>
                                          <p:attrName>style.rotation</p:attrName>
                                        </p:attrNameLst>
                                      </p:cBhvr>
                                      <p:tavLst>
                                        <p:tav tm="0">
                                          <p:val>
                                            <p:fltVal val="90"/>
                                          </p:val>
                                        </p:tav>
                                        <p:tav tm="100000">
                                          <p:val>
                                            <p:fltVal val="0"/>
                                          </p:val>
                                        </p:tav>
                                      </p:tavLst>
                                    </p:anim>
                                    <p:animEffect transition="in" filter="fade">
                                      <p:cBhvr>
                                        <p:cTn id="209" dur="1000"/>
                                        <p:tgtEl>
                                          <p:spTgt spid="38"/>
                                        </p:tgtEl>
                                      </p:cBhvr>
                                    </p:animEffect>
                                  </p:childTnLst>
                                </p:cTn>
                              </p:par>
                              <p:par>
                                <p:cTn id="210" presetID="31" presetClass="entr" presetSubtype="0" fill="hold" grpId="0" nodeType="withEffect">
                                  <p:stCondLst>
                                    <p:cond delay="0"/>
                                  </p:stCondLst>
                                  <p:childTnLst>
                                    <p:set>
                                      <p:cBhvr>
                                        <p:cTn id="211" dur="1" fill="hold">
                                          <p:stCondLst>
                                            <p:cond delay="0"/>
                                          </p:stCondLst>
                                        </p:cTn>
                                        <p:tgtEl>
                                          <p:spTgt spid="60"/>
                                        </p:tgtEl>
                                        <p:attrNameLst>
                                          <p:attrName>style.visibility</p:attrName>
                                        </p:attrNameLst>
                                      </p:cBhvr>
                                      <p:to>
                                        <p:strVal val="visible"/>
                                      </p:to>
                                    </p:set>
                                    <p:anim calcmode="lin" valueType="num">
                                      <p:cBhvr>
                                        <p:cTn id="212" dur="1000" fill="hold"/>
                                        <p:tgtEl>
                                          <p:spTgt spid="60"/>
                                        </p:tgtEl>
                                        <p:attrNameLst>
                                          <p:attrName>ppt_w</p:attrName>
                                        </p:attrNameLst>
                                      </p:cBhvr>
                                      <p:tavLst>
                                        <p:tav tm="0">
                                          <p:val>
                                            <p:fltVal val="0"/>
                                          </p:val>
                                        </p:tav>
                                        <p:tav tm="100000">
                                          <p:val>
                                            <p:strVal val="#ppt_w"/>
                                          </p:val>
                                        </p:tav>
                                      </p:tavLst>
                                    </p:anim>
                                    <p:anim calcmode="lin" valueType="num">
                                      <p:cBhvr>
                                        <p:cTn id="213" dur="1000" fill="hold"/>
                                        <p:tgtEl>
                                          <p:spTgt spid="60"/>
                                        </p:tgtEl>
                                        <p:attrNameLst>
                                          <p:attrName>ppt_h</p:attrName>
                                        </p:attrNameLst>
                                      </p:cBhvr>
                                      <p:tavLst>
                                        <p:tav tm="0">
                                          <p:val>
                                            <p:fltVal val="0"/>
                                          </p:val>
                                        </p:tav>
                                        <p:tav tm="100000">
                                          <p:val>
                                            <p:strVal val="#ppt_h"/>
                                          </p:val>
                                        </p:tav>
                                      </p:tavLst>
                                    </p:anim>
                                    <p:anim calcmode="lin" valueType="num">
                                      <p:cBhvr>
                                        <p:cTn id="214" dur="1000" fill="hold"/>
                                        <p:tgtEl>
                                          <p:spTgt spid="60"/>
                                        </p:tgtEl>
                                        <p:attrNameLst>
                                          <p:attrName>style.rotation</p:attrName>
                                        </p:attrNameLst>
                                      </p:cBhvr>
                                      <p:tavLst>
                                        <p:tav tm="0">
                                          <p:val>
                                            <p:fltVal val="90"/>
                                          </p:val>
                                        </p:tav>
                                        <p:tav tm="100000">
                                          <p:val>
                                            <p:fltVal val="0"/>
                                          </p:val>
                                        </p:tav>
                                      </p:tavLst>
                                    </p:anim>
                                    <p:animEffect transition="in" filter="fade">
                                      <p:cBhvr>
                                        <p:cTn id="215" dur="10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4" grpId="0" animBg="1"/>
      <p:bldP spid="46" grpId="0" animBg="1"/>
      <p:bldP spid="48" grpId="0" animBg="1"/>
      <p:bldP spid="50" grpId="0" animBg="1"/>
      <p:bldP spid="52" grpId="0" animBg="1"/>
      <p:bldP spid="38" grpId="0" animBg="1"/>
      <p:bldP spid="40" grpId="0" animBg="1"/>
      <p:bldP spid="57" grpId="0" animBg="1"/>
      <p:bldP spid="59" grpId="0" animBg="1"/>
      <p:bldP spid="60" grpId="0" animBg="1"/>
      <p:bldP spid="96" grpId="0" animBg="1"/>
      <p:bldP spid="97" grpId="0" animBg="1"/>
      <p:bldP spid="103" grpId="0" animBg="1"/>
      <p:bldP spid="112" grpId="0"/>
      <p:bldP spid="121" grpId="0"/>
      <p:bldP spid="123" grpId="0"/>
      <p:bldP spid="125" grpId="0"/>
      <p:bldP spid="128" grpId="0"/>
      <p:bldP spid="130" grpId="0"/>
      <p:bldP spid="132" grpId="0"/>
      <p:bldP spid="134" grpId="0"/>
      <p:bldP spid="127" grpId="0" animBg="1"/>
      <p:bldP spid="148" grpId="0"/>
      <p:bldP spid="53" grpId="0" animBg="1"/>
      <p:bldP spid="136"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92FBF76C-5D75-4C41-B3B9-A8206A95097F}"/>
              </a:ext>
            </a:extLst>
          </p:cNvPr>
          <p:cNvGrpSpPr/>
          <p:nvPr/>
        </p:nvGrpSpPr>
        <p:grpSpPr>
          <a:xfrm>
            <a:off x="5463925" y="1676400"/>
            <a:ext cx="2078853" cy="1490190"/>
            <a:chOff x="5463925" y="1676400"/>
            <a:chExt cx="2078853" cy="1490190"/>
          </a:xfrm>
        </p:grpSpPr>
        <p:sp>
          <p:nvSpPr>
            <p:cNvPr id="12" name="Freeform: Shape 11">
              <a:extLst>
                <a:ext uri="{FF2B5EF4-FFF2-40B4-BE49-F238E27FC236}">
                  <a16:creationId xmlns:a16="http://schemas.microsoft.com/office/drawing/2014/main" id="{A1232D62-9929-4786-9994-13584FFB747D}"/>
                </a:ext>
              </a:extLst>
            </p:cNvPr>
            <p:cNvSpPr>
              <a:spLocks noChangeAspect="1"/>
            </p:cNvSpPr>
            <p:nvPr/>
          </p:nvSpPr>
          <p:spPr>
            <a:xfrm>
              <a:off x="5463925" y="1676400"/>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857FE09F-EBB5-4C08-80CE-B98B90C8D45C}"/>
                </a:ext>
              </a:extLst>
            </p:cNvPr>
            <p:cNvSpPr>
              <a:spLocks noChangeAspect="1"/>
            </p:cNvSpPr>
            <p:nvPr/>
          </p:nvSpPr>
          <p:spPr>
            <a:xfrm>
              <a:off x="6042661" y="1760877"/>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A</a:t>
              </a:r>
            </a:p>
          </p:txBody>
        </p:sp>
      </p:grpSp>
      <p:grpSp>
        <p:nvGrpSpPr>
          <p:cNvPr id="32" name="Group 31">
            <a:extLst>
              <a:ext uri="{FF2B5EF4-FFF2-40B4-BE49-F238E27FC236}">
                <a16:creationId xmlns:a16="http://schemas.microsoft.com/office/drawing/2014/main" id="{B644EEE9-A63F-4D6D-AA20-A8A97C1C6C6B}"/>
              </a:ext>
            </a:extLst>
          </p:cNvPr>
          <p:cNvGrpSpPr/>
          <p:nvPr/>
        </p:nvGrpSpPr>
        <p:grpSpPr>
          <a:xfrm>
            <a:off x="7044213" y="3179436"/>
            <a:ext cx="1490187" cy="2078857"/>
            <a:chOff x="7044213" y="3179436"/>
            <a:chExt cx="1490187" cy="2078857"/>
          </a:xfrm>
        </p:grpSpPr>
        <p:sp>
          <p:nvSpPr>
            <p:cNvPr id="9" name="Freeform: Shape 8">
              <a:extLst>
                <a:ext uri="{FF2B5EF4-FFF2-40B4-BE49-F238E27FC236}">
                  <a16:creationId xmlns:a16="http://schemas.microsoft.com/office/drawing/2014/main" id="{202C1115-B53C-4F00-9648-3A0CD5B3E6FB}"/>
                </a:ext>
              </a:extLst>
            </p:cNvPr>
            <p:cNvSpPr>
              <a:spLocks noChangeAspect="1"/>
            </p:cNvSpPr>
            <p:nvPr/>
          </p:nvSpPr>
          <p:spPr>
            <a:xfrm rot="5340000">
              <a:off x="6749878" y="347377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3C1C993-31F9-416D-8188-8F16C78BEC80}"/>
                </a:ext>
              </a:extLst>
            </p:cNvPr>
            <p:cNvSpPr>
              <a:spLocks noChangeAspect="1"/>
            </p:cNvSpPr>
            <p:nvPr/>
          </p:nvSpPr>
          <p:spPr>
            <a:xfrm>
              <a:off x="8025386" y="3758184"/>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B</a:t>
              </a:r>
            </a:p>
          </p:txBody>
        </p:sp>
      </p:grpSp>
      <p:grpSp>
        <p:nvGrpSpPr>
          <p:cNvPr id="33" name="Group 32">
            <a:extLst>
              <a:ext uri="{FF2B5EF4-FFF2-40B4-BE49-F238E27FC236}">
                <a16:creationId xmlns:a16="http://schemas.microsoft.com/office/drawing/2014/main" id="{5F81D133-0567-4BAC-B8A5-39A628877CD2}"/>
              </a:ext>
            </a:extLst>
          </p:cNvPr>
          <p:cNvGrpSpPr/>
          <p:nvPr/>
        </p:nvGrpSpPr>
        <p:grpSpPr>
          <a:xfrm>
            <a:off x="4953814" y="4756192"/>
            <a:ext cx="2078853" cy="1490190"/>
            <a:chOff x="4953814" y="4756192"/>
            <a:chExt cx="2078853" cy="1490190"/>
          </a:xfrm>
        </p:grpSpPr>
        <p:sp>
          <p:nvSpPr>
            <p:cNvPr id="10" name="Freeform: Shape 9">
              <a:extLst>
                <a:ext uri="{FF2B5EF4-FFF2-40B4-BE49-F238E27FC236}">
                  <a16:creationId xmlns:a16="http://schemas.microsoft.com/office/drawing/2014/main" id="{29038482-DC70-4F3F-96F2-ABB556071F6B}"/>
                </a:ext>
              </a:extLst>
            </p:cNvPr>
            <p:cNvSpPr>
              <a:spLocks noChangeAspect="1"/>
            </p:cNvSpPr>
            <p:nvPr/>
          </p:nvSpPr>
          <p:spPr>
            <a:xfrm rot="10800000">
              <a:off x="4953814" y="4756192"/>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E8910126-21F5-4C4A-84DD-7CDF7E258B6F}"/>
                </a:ext>
              </a:extLst>
            </p:cNvPr>
            <p:cNvSpPr>
              <a:spLocks noChangeAspect="1"/>
            </p:cNvSpPr>
            <p:nvPr/>
          </p:nvSpPr>
          <p:spPr>
            <a:xfrm>
              <a:off x="6031994" y="5733288"/>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C</a:t>
              </a:r>
            </a:p>
          </p:txBody>
        </p:sp>
      </p:grpSp>
      <p:grpSp>
        <p:nvGrpSpPr>
          <p:cNvPr id="34" name="Group 33">
            <a:extLst>
              <a:ext uri="{FF2B5EF4-FFF2-40B4-BE49-F238E27FC236}">
                <a16:creationId xmlns:a16="http://schemas.microsoft.com/office/drawing/2014/main" id="{DB93893D-FC76-4C09-899A-5629CFD9BC4C}"/>
              </a:ext>
            </a:extLst>
          </p:cNvPr>
          <p:cNvGrpSpPr/>
          <p:nvPr/>
        </p:nvGrpSpPr>
        <p:grpSpPr>
          <a:xfrm>
            <a:off x="3962400" y="2653676"/>
            <a:ext cx="1490187" cy="2078857"/>
            <a:chOff x="3962400" y="2653676"/>
            <a:chExt cx="1490187" cy="2078857"/>
          </a:xfrm>
        </p:grpSpPr>
        <p:sp>
          <p:nvSpPr>
            <p:cNvPr id="11" name="Freeform: Shape 10">
              <a:extLst>
                <a:ext uri="{FF2B5EF4-FFF2-40B4-BE49-F238E27FC236}">
                  <a16:creationId xmlns:a16="http://schemas.microsoft.com/office/drawing/2014/main" id="{B1EACC8A-BFDF-4CD8-A5A7-7E48111A850F}"/>
                </a:ext>
              </a:extLst>
            </p:cNvPr>
            <p:cNvSpPr>
              <a:spLocks noChangeAspect="1"/>
            </p:cNvSpPr>
            <p:nvPr/>
          </p:nvSpPr>
          <p:spPr>
            <a:xfrm rot="16200000">
              <a:off x="3668065" y="294801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15">
              <a:extLst>
                <a:ext uri="{FF2B5EF4-FFF2-40B4-BE49-F238E27FC236}">
                  <a16:creationId xmlns:a16="http://schemas.microsoft.com/office/drawing/2014/main" id="{B03B8058-2530-43F6-9D8E-6E6FB017A95B}"/>
                </a:ext>
              </a:extLst>
            </p:cNvPr>
            <p:cNvSpPr>
              <a:spLocks noChangeAspect="1"/>
            </p:cNvSpPr>
            <p:nvPr/>
          </p:nvSpPr>
          <p:spPr>
            <a:xfrm>
              <a:off x="4038602" y="3739896"/>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D</a:t>
              </a:r>
            </a:p>
          </p:txBody>
        </p:sp>
      </p:grpSp>
      <p:grpSp>
        <p:nvGrpSpPr>
          <p:cNvPr id="4" name="Group 3">
            <a:extLst>
              <a:ext uri="{FF2B5EF4-FFF2-40B4-BE49-F238E27FC236}">
                <a16:creationId xmlns:a16="http://schemas.microsoft.com/office/drawing/2014/main" id="{83B58038-A684-4778-9F77-3E7777369F1E}"/>
              </a:ext>
            </a:extLst>
          </p:cNvPr>
          <p:cNvGrpSpPr>
            <a:grpSpLocks noChangeAspect="1"/>
          </p:cNvGrpSpPr>
          <p:nvPr/>
        </p:nvGrpSpPr>
        <p:grpSpPr>
          <a:xfrm>
            <a:off x="5334001" y="3031236"/>
            <a:ext cx="1828800" cy="1828800"/>
            <a:chOff x="5273038" y="3122676"/>
            <a:chExt cx="1645920" cy="1645920"/>
          </a:xfrm>
        </p:grpSpPr>
        <p:sp>
          <p:nvSpPr>
            <p:cNvPr id="21" name="Freeform: Shape 20">
              <a:extLst>
                <a:ext uri="{FF2B5EF4-FFF2-40B4-BE49-F238E27FC236}">
                  <a16:creationId xmlns:a16="http://schemas.microsoft.com/office/drawing/2014/main" id="{B6EA1C1E-30F3-4246-9C92-F35BF86CAF02}"/>
                </a:ext>
              </a:extLst>
            </p:cNvPr>
            <p:cNvSpPr>
              <a:spLocks noChangeAspect="1"/>
            </p:cNvSpPr>
            <p:nvPr/>
          </p:nvSpPr>
          <p:spPr>
            <a:xfrm rot="18900000">
              <a:off x="5376387" y="3237257"/>
              <a:ext cx="1417320" cy="1417320"/>
            </a:xfrm>
            <a:custGeom>
              <a:avLst/>
              <a:gdLst>
                <a:gd name="connsiteX0" fmla="*/ 1417320 w 1417320"/>
                <a:gd name="connsiteY0" fmla="*/ 0 h 1417320"/>
                <a:gd name="connsiteX1" fmla="*/ 1417320 w 1417320"/>
                <a:gd name="connsiteY1" fmla="*/ 1417320 h 1417320"/>
                <a:gd name="connsiteX2" fmla="*/ 0 w 1417320"/>
                <a:gd name="connsiteY2" fmla="*/ 1417320 h 1417320"/>
                <a:gd name="connsiteX3" fmla="*/ 0 w 1417320"/>
                <a:gd name="connsiteY3" fmla="*/ 0 h 1417320"/>
              </a:gdLst>
              <a:ahLst/>
              <a:cxnLst>
                <a:cxn ang="0">
                  <a:pos x="connsiteX0" y="connsiteY0"/>
                </a:cxn>
                <a:cxn ang="0">
                  <a:pos x="connsiteX1" y="connsiteY1"/>
                </a:cxn>
                <a:cxn ang="0">
                  <a:pos x="connsiteX2" y="connsiteY2"/>
                </a:cxn>
                <a:cxn ang="0">
                  <a:pos x="connsiteX3" y="connsiteY3"/>
                </a:cxn>
              </a:cxnLst>
              <a:rect l="l" t="t" r="r" b="b"/>
              <a:pathLst>
                <a:path w="1417320" h="1417320">
                  <a:moveTo>
                    <a:pt x="1417320" y="0"/>
                  </a:moveTo>
                  <a:lnTo>
                    <a:pt x="1417320" y="1417320"/>
                  </a:lnTo>
                  <a:lnTo>
                    <a:pt x="0" y="1417320"/>
                  </a:lnTo>
                  <a:lnTo>
                    <a:pt x="0" y="0"/>
                  </a:lnTo>
                  <a:close/>
                </a:path>
              </a:pathLst>
            </a:custGeom>
            <a:solidFill>
              <a:srgbClr val="0A0A12"/>
            </a:solidFill>
            <a:ln>
              <a:noFill/>
            </a:ln>
            <a:effectLst>
              <a:innerShdw blurRad="635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7A7E09D0-67BA-4280-9E26-5C3DBF78C107}"/>
                </a:ext>
              </a:extLst>
            </p:cNvPr>
            <p:cNvSpPr>
              <a:spLocks noChangeAspect="1"/>
            </p:cNvSpPr>
            <p:nvPr/>
          </p:nvSpPr>
          <p:spPr>
            <a:xfrm rot="18900000">
              <a:off x="5273038" y="3122676"/>
              <a:ext cx="1645920" cy="1645920"/>
            </a:xfrm>
            <a:custGeom>
              <a:avLst/>
              <a:gdLst>
                <a:gd name="connsiteX0" fmla="*/ 1523678 w 1645920"/>
                <a:gd name="connsiteY0" fmla="*/ 106755 h 1645920"/>
                <a:gd name="connsiteX1" fmla="*/ 106358 w 1645920"/>
                <a:gd name="connsiteY1" fmla="*/ 106755 h 1645920"/>
                <a:gd name="connsiteX2" fmla="*/ 106358 w 1645920"/>
                <a:gd name="connsiteY2" fmla="*/ 1524075 h 1645920"/>
                <a:gd name="connsiteX3" fmla="*/ 1523678 w 1645920"/>
                <a:gd name="connsiteY3" fmla="*/ 1524075 h 1645920"/>
                <a:gd name="connsiteX4" fmla="*/ 1645920 w 1645920"/>
                <a:gd name="connsiteY4" fmla="*/ 0 h 1645920"/>
                <a:gd name="connsiteX5" fmla="*/ 1645920 w 1645920"/>
                <a:gd name="connsiteY5" fmla="*/ 1645920 h 1645920"/>
                <a:gd name="connsiteX6" fmla="*/ 0 w 1645920"/>
                <a:gd name="connsiteY6" fmla="*/ 1645920 h 1645920"/>
                <a:gd name="connsiteX7" fmla="*/ 0 w 1645920"/>
                <a:gd name="connsiteY7"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5920" h="1645920">
                  <a:moveTo>
                    <a:pt x="1523678" y="106755"/>
                  </a:moveTo>
                  <a:lnTo>
                    <a:pt x="106358" y="106755"/>
                  </a:lnTo>
                  <a:lnTo>
                    <a:pt x="106358" y="1524075"/>
                  </a:lnTo>
                  <a:lnTo>
                    <a:pt x="1523678" y="1524075"/>
                  </a:lnTo>
                  <a:close/>
                  <a:moveTo>
                    <a:pt x="1645920" y="0"/>
                  </a:moveTo>
                  <a:lnTo>
                    <a:pt x="1645920" y="1645920"/>
                  </a:lnTo>
                  <a:lnTo>
                    <a:pt x="0" y="1645920"/>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1827B999-5558-4CE6-B3B3-961B041BADD0}"/>
              </a:ext>
            </a:extLst>
          </p:cNvPr>
          <p:cNvSpPr txBox="1"/>
          <p:nvPr/>
        </p:nvSpPr>
        <p:spPr>
          <a:xfrm>
            <a:off x="5411573" y="3602828"/>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4" name="Freeform 101">
            <a:extLst>
              <a:ext uri="{FF2B5EF4-FFF2-40B4-BE49-F238E27FC236}">
                <a16:creationId xmlns:a16="http://schemas.microsoft.com/office/drawing/2014/main" id="{35E6C1C7-69DC-454C-A0C3-13B300C14CF5}"/>
              </a:ext>
            </a:extLst>
          </p:cNvPr>
          <p:cNvSpPr>
            <a:spLocks noChangeAspect="1" noEditPoints="1"/>
          </p:cNvSpPr>
          <p:nvPr/>
        </p:nvSpPr>
        <p:spPr bwMode="auto">
          <a:xfrm>
            <a:off x="5959961" y="3148436"/>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TextBox 24">
            <a:extLst>
              <a:ext uri="{FF2B5EF4-FFF2-40B4-BE49-F238E27FC236}">
                <a16:creationId xmlns:a16="http://schemas.microsoft.com/office/drawing/2014/main" id="{C15FD05F-839E-4224-89AD-7AC230129BA3}"/>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6" name="TextBox 25">
            <a:extLst>
              <a:ext uri="{FF2B5EF4-FFF2-40B4-BE49-F238E27FC236}">
                <a16:creationId xmlns:a16="http://schemas.microsoft.com/office/drawing/2014/main" id="{AC9CD130-DAA0-4DCE-885C-AB8E1A702819}"/>
              </a:ext>
            </a:extLst>
          </p:cNvPr>
          <p:cNvSpPr txBox="1"/>
          <p:nvPr/>
        </p:nvSpPr>
        <p:spPr>
          <a:xfrm>
            <a:off x="384048" y="1901041"/>
            <a:ext cx="3835390" cy="198515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p:txBody>
      </p:sp>
      <p:sp>
        <p:nvSpPr>
          <p:cNvPr id="27" name="TextBox 26">
            <a:extLst>
              <a:ext uri="{FF2B5EF4-FFF2-40B4-BE49-F238E27FC236}">
                <a16:creationId xmlns:a16="http://schemas.microsoft.com/office/drawing/2014/main" id="{B28E7A0F-7A5F-4EE9-8863-219EDCF91EED}"/>
              </a:ext>
            </a:extLst>
          </p:cNvPr>
          <p:cNvSpPr txBox="1"/>
          <p:nvPr/>
        </p:nvSpPr>
        <p:spPr>
          <a:xfrm>
            <a:off x="731262" y="5047488"/>
            <a:ext cx="4297680" cy="1400383"/>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8" name="TextBox 27">
            <a:extLst>
              <a:ext uri="{FF2B5EF4-FFF2-40B4-BE49-F238E27FC236}">
                <a16:creationId xmlns:a16="http://schemas.microsoft.com/office/drawing/2014/main" id="{E0F029C3-48A4-444D-A451-2BA42F1C75DD}"/>
              </a:ext>
            </a:extLst>
          </p:cNvPr>
          <p:cNvSpPr txBox="1"/>
          <p:nvPr/>
        </p:nvSpPr>
        <p:spPr>
          <a:xfrm>
            <a:off x="7406640" y="5048867"/>
            <a:ext cx="4297680" cy="1400383"/>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9" name="TextBox 28">
            <a:extLst>
              <a:ext uri="{FF2B5EF4-FFF2-40B4-BE49-F238E27FC236}">
                <a16:creationId xmlns:a16="http://schemas.microsoft.com/office/drawing/2014/main" id="{BE8AE962-CF37-4565-AD3E-E823F80481BF}"/>
              </a:ext>
            </a:extLst>
          </p:cNvPr>
          <p:cNvSpPr txBox="1"/>
          <p:nvPr/>
        </p:nvSpPr>
        <p:spPr>
          <a:xfrm>
            <a:off x="8662381" y="3079066"/>
            <a:ext cx="3275476" cy="1769715"/>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530C5DA-EAD2-4693-9D28-B75D25227D22}"/>
              </a:ext>
            </a:extLst>
          </p:cNvPr>
          <p:cNvSpPr txBox="1"/>
          <p:nvPr/>
        </p:nvSpPr>
        <p:spPr>
          <a:xfrm>
            <a:off x="7406640" y="1266425"/>
            <a:ext cx="4297483" cy="1400383"/>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787237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1000"/>
                                        <p:tgtEl>
                                          <p:spTgt spid="25"/>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wipe(up)">
                                      <p:cBhvr>
                                        <p:cTn id="11" dur="2000"/>
                                        <p:tgtEl>
                                          <p:spTgt spid="26"/>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3500"/>
                            </p:stCondLst>
                            <p:childTnLst>
                              <p:par>
                                <p:cTn id="19" presetID="42" presetClass="entr" presetSubtype="0" fill="hold" grpId="0"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1000"/>
                                        <p:tgtEl>
                                          <p:spTgt spid="24"/>
                                        </p:tgtEl>
                                      </p:cBhvr>
                                    </p:animEffect>
                                    <p:anim calcmode="lin" valueType="num">
                                      <p:cBhvr>
                                        <p:cTn id="22" dur="1000" fill="hold"/>
                                        <p:tgtEl>
                                          <p:spTgt spid="24"/>
                                        </p:tgtEl>
                                        <p:attrNameLst>
                                          <p:attrName>ppt_x</p:attrName>
                                        </p:attrNameLst>
                                      </p:cBhvr>
                                      <p:tavLst>
                                        <p:tav tm="0">
                                          <p:val>
                                            <p:strVal val="#ppt_x"/>
                                          </p:val>
                                        </p:tav>
                                        <p:tav tm="100000">
                                          <p:val>
                                            <p:strVal val="#ppt_x"/>
                                          </p:val>
                                        </p:tav>
                                      </p:tavLst>
                                    </p:anim>
                                    <p:anim calcmode="lin" valueType="num">
                                      <p:cBhvr>
                                        <p:cTn id="23" dur="1000" fill="hold"/>
                                        <p:tgtEl>
                                          <p:spTgt spid="24"/>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4500"/>
                            </p:stCondLst>
                            <p:childTnLst>
                              <p:par>
                                <p:cTn id="30" presetID="31" presetClass="entr" presetSubtype="0" fill="hold" nodeType="afterEffect">
                                  <p:stCondLst>
                                    <p:cond delay="0"/>
                                  </p:stCondLst>
                                  <p:childTnLst>
                                    <p:set>
                                      <p:cBhvr>
                                        <p:cTn id="31" dur="1" fill="hold">
                                          <p:stCondLst>
                                            <p:cond delay="0"/>
                                          </p:stCondLst>
                                        </p:cTn>
                                        <p:tgtEl>
                                          <p:spTgt spid="31"/>
                                        </p:tgtEl>
                                        <p:attrNameLst>
                                          <p:attrName>style.visibility</p:attrName>
                                        </p:attrNameLst>
                                      </p:cBhvr>
                                      <p:to>
                                        <p:strVal val="visible"/>
                                      </p:to>
                                    </p:set>
                                    <p:anim calcmode="lin" valueType="num">
                                      <p:cBhvr>
                                        <p:cTn id="32" dur="1000" fill="hold"/>
                                        <p:tgtEl>
                                          <p:spTgt spid="31"/>
                                        </p:tgtEl>
                                        <p:attrNameLst>
                                          <p:attrName>ppt_w</p:attrName>
                                        </p:attrNameLst>
                                      </p:cBhvr>
                                      <p:tavLst>
                                        <p:tav tm="0">
                                          <p:val>
                                            <p:fltVal val="0"/>
                                          </p:val>
                                        </p:tav>
                                        <p:tav tm="100000">
                                          <p:val>
                                            <p:strVal val="#ppt_w"/>
                                          </p:val>
                                        </p:tav>
                                      </p:tavLst>
                                    </p:anim>
                                    <p:anim calcmode="lin" valueType="num">
                                      <p:cBhvr>
                                        <p:cTn id="33" dur="1000" fill="hold"/>
                                        <p:tgtEl>
                                          <p:spTgt spid="31"/>
                                        </p:tgtEl>
                                        <p:attrNameLst>
                                          <p:attrName>ppt_h</p:attrName>
                                        </p:attrNameLst>
                                      </p:cBhvr>
                                      <p:tavLst>
                                        <p:tav tm="0">
                                          <p:val>
                                            <p:fltVal val="0"/>
                                          </p:val>
                                        </p:tav>
                                        <p:tav tm="100000">
                                          <p:val>
                                            <p:strVal val="#ppt_h"/>
                                          </p:val>
                                        </p:tav>
                                      </p:tavLst>
                                    </p:anim>
                                    <p:anim calcmode="lin" valueType="num">
                                      <p:cBhvr>
                                        <p:cTn id="34" dur="1000" fill="hold"/>
                                        <p:tgtEl>
                                          <p:spTgt spid="31"/>
                                        </p:tgtEl>
                                        <p:attrNameLst>
                                          <p:attrName>style.rotation</p:attrName>
                                        </p:attrNameLst>
                                      </p:cBhvr>
                                      <p:tavLst>
                                        <p:tav tm="0">
                                          <p:val>
                                            <p:fltVal val="90"/>
                                          </p:val>
                                        </p:tav>
                                        <p:tav tm="100000">
                                          <p:val>
                                            <p:fltVal val="0"/>
                                          </p:val>
                                        </p:tav>
                                      </p:tavLst>
                                    </p:anim>
                                    <p:animEffect transition="in" filter="fade">
                                      <p:cBhvr>
                                        <p:cTn id="35" dur="1000"/>
                                        <p:tgtEl>
                                          <p:spTgt spid="31"/>
                                        </p:tgtEl>
                                      </p:cBhvr>
                                    </p:animEffect>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1000"/>
                                        <p:tgtEl>
                                          <p:spTgt spid="30"/>
                                        </p:tgtEl>
                                      </p:cBhvr>
                                    </p:animEffect>
                                    <p:anim calcmode="lin" valueType="num">
                                      <p:cBhvr>
                                        <p:cTn id="40" dur="1000" fill="hold"/>
                                        <p:tgtEl>
                                          <p:spTgt spid="30"/>
                                        </p:tgtEl>
                                        <p:attrNameLst>
                                          <p:attrName>ppt_x</p:attrName>
                                        </p:attrNameLst>
                                      </p:cBhvr>
                                      <p:tavLst>
                                        <p:tav tm="0">
                                          <p:val>
                                            <p:strVal val="#ppt_x"/>
                                          </p:val>
                                        </p:tav>
                                        <p:tav tm="100000">
                                          <p:val>
                                            <p:strVal val="#ppt_x"/>
                                          </p:val>
                                        </p:tav>
                                      </p:tavLst>
                                    </p:anim>
                                    <p:anim calcmode="lin" valueType="num">
                                      <p:cBhvr>
                                        <p:cTn id="41" dur="1000" fill="hold"/>
                                        <p:tgtEl>
                                          <p:spTgt spid="30"/>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31" presetClass="entr" presetSubtype="0" fill="hold" nodeType="afterEffect">
                                  <p:stCondLst>
                                    <p:cond delay="0"/>
                                  </p:stCondLst>
                                  <p:childTnLst>
                                    <p:set>
                                      <p:cBhvr>
                                        <p:cTn id="44" dur="1" fill="hold">
                                          <p:stCondLst>
                                            <p:cond delay="0"/>
                                          </p:stCondLst>
                                        </p:cTn>
                                        <p:tgtEl>
                                          <p:spTgt spid="32"/>
                                        </p:tgtEl>
                                        <p:attrNameLst>
                                          <p:attrName>style.visibility</p:attrName>
                                        </p:attrNameLst>
                                      </p:cBhvr>
                                      <p:to>
                                        <p:strVal val="visible"/>
                                      </p:to>
                                    </p:set>
                                    <p:anim calcmode="lin" valueType="num">
                                      <p:cBhvr>
                                        <p:cTn id="45" dur="1000" fill="hold"/>
                                        <p:tgtEl>
                                          <p:spTgt spid="32"/>
                                        </p:tgtEl>
                                        <p:attrNameLst>
                                          <p:attrName>ppt_w</p:attrName>
                                        </p:attrNameLst>
                                      </p:cBhvr>
                                      <p:tavLst>
                                        <p:tav tm="0">
                                          <p:val>
                                            <p:fltVal val="0"/>
                                          </p:val>
                                        </p:tav>
                                        <p:tav tm="100000">
                                          <p:val>
                                            <p:strVal val="#ppt_w"/>
                                          </p:val>
                                        </p:tav>
                                      </p:tavLst>
                                    </p:anim>
                                    <p:anim calcmode="lin" valueType="num">
                                      <p:cBhvr>
                                        <p:cTn id="46" dur="1000" fill="hold"/>
                                        <p:tgtEl>
                                          <p:spTgt spid="32"/>
                                        </p:tgtEl>
                                        <p:attrNameLst>
                                          <p:attrName>ppt_h</p:attrName>
                                        </p:attrNameLst>
                                      </p:cBhvr>
                                      <p:tavLst>
                                        <p:tav tm="0">
                                          <p:val>
                                            <p:fltVal val="0"/>
                                          </p:val>
                                        </p:tav>
                                        <p:tav tm="100000">
                                          <p:val>
                                            <p:strVal val="#ppt_h"/>
                                          </p:val>
                                        </p:tav>
                                      </p:tavLst>
                                    </p:anim>
                                    <p:anim calcmode="lin" valueType="num">
                                      <p:cBhvr>
                                        <p:cTn id="47" dur="1000" fill="hold"/>
                                        <p:tgtEl>
                                          <p:spTgt spid="32"/>
                                        </p:tgtEl>
                                        <p:attrNameLst>
                                          <p:attrName>style.rotation</p:attrName>
                                        </p:attrNameLst>
                                      </p:cBhvr>
                                      <p:tavLst>
                                        <p:tav tm="0">
                                          <p:val>
                                            <p:fltVal val="90"/>
                                          </p:val>
                                        </p:tav>
                                        <p:tav tm="100000">
                                          <p:val>
                                            <p:fltVal val="0"/>
                                          </p:val>
                                        </p:tav>
                                      </p:tavLst>
                                    </p:anim>
                                    <p:animEffect transition="in" filter="fade">
                                      <p:cBhvr>
                                        <p:cTn id="48" dur="1000"/>
                                        <p:tgtEl>
                                          <p:spTgt spid="32"/>
                                        </p:tgtEl>
                                      </p:cBhvr>
                                    </p:animEffect>
                                  </p:childTnLst>
                                </p:cTn>
                              </p:par>
                            </p:childTnLst>
                          </p:cTn>
                        </p:par>
                        <p:par>
                          <p:cTn id="49" fill="hold">
                            <p:stCondLst>
                              <p:cond delay="7500"/>
                            </p:stCondLst>
                            <p:childTnLst>
                              <p:par>
                                <p:cTn id="50" presetID="42" presetClass="entr" presetSubtype="0" fill="hold" grpId="0"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1000"/>
                                        <p:tgtEl>
                                          <p:spTgt spid="29"/>
                                        </p:tgtEl>
                                      </p:cBhvr>
                                    </p:animEffect>
                                    <p:anim calcmode="lin" valueType="num">
                                      <p:cBhvr>
                                        <p:cTn id="53" dur="1000" fill="hold"/>
                                        <p:tgtEl>
                                          <p:spTgt spid="29"/>
                                        </p:tgtEl>
                                        <p:attrNameLst>
                                          <p:attrName>ppt_x</p:attrName>
                                        </p:attrNameLst>
                                      </p:cBhvr>
                                      <p:tavLst>
                                        <p:tav tm="0">
                                          <p:val>
                                            <p:strVal val="#ppt_x"/>
                                          </p:val>
                                        </p:tav>
                                        <p:tav tm="100000">
                                          <p:val>
                                            <p:strVal val="#ppt_x"/>
                                          </p:val>
                                        </p:tav>
                                      </p:tavLst>
                                    </p:anim>
                                    <p:anim calcmode="lin" valueType="num">
                                      <p:cBhvr>
                                        <p:cTn id="54" dur="1000" fill="hold"/>
                                        <p:tgtEl>
                                          <p:spTgt spid="29"/>
                                        </p:tgtEl>
                                        <p:attrNameLst>
                                          <p:attrName>ppt_y</p:attrName>
                                        </p:attrNameLst>
                                      </p:cBhvr>
                                      <p:tavLst>
                                        <p:tav tm="0">
                                          <p:val>
                                            <p:strVal val="#ppt_y+.1"/>
                                          </p:val>
                                        </p:tav>
                                        <p:tav tm="100000">
                                          <p:val>
                                            <p:strVal val="#ppt_y"/>
                                          </p:val>
                                        </p:tav>
                                      </p:tavLst>
                                    </p:anim>
                                  </p:childTnLst>
                                </p:cTn>
                              </p:par>
                            </p:childTnLst>
                          </p:cTn>
                        </p:par>
                        <p:par>
                          <p:cTn id="55" fill="hold">
                            <p:stCondLst>
                              <p:cond delay="8500"/>
                            </p:stCondLst>
                            <p:childTnLst>
                              <p:par>
                                <p:cTn id="56" presetID="31" presetClass="entr" presetSubtype="0" fill="hold" nodeType="afterEffect">
                                  <p:stCondLst>
                                    <p:cond delay="0"/>
                                  </p:stCondLst>
                                  <p:childTnLst>
                                    <p:set>
                                      <p:cBhvr>
                                        <p:cTn id="57" dur="1" fill="hold">
                                          <p:stCondLst>
                                            <p:cond delay="0"/>
                                          </p:stCondLst>
                                        </p:cTn>
                                        <p:tgtEl>
                                          <p:spTgt spid="33"/>
                                        </p:tgtEl>
                                        <p:attrNameLst>
                                          <p:attrName>style.visibility</p:attrName>
                                        </p:attrNameLst>
                                      </p:cBhvr>
                                      <p:to>
                                        <p:strVal val="visible"/>
                                      </p:to>
                                    </p:set>
                                    <p:anim calcmode="lin" valueType="num">
                                      <p:cBhvr>
                                        <p:cTn id="58" dur="1000" fill="hold"/>
                                        <p:tgtEl>
                                          <p:spTgt spid="33"/>
                                        </p:tgtEl>
                                        <p:attrNameLst>
                                          <p:attrName>ppt_w</p:attrName>
                                        </p:attrNameLst>
                                      </p:cBhvr>
                                      <p:tavLst>
                                        <p:tav tm="0">
                                          <p:val>
                                            <p:fltVal val="0"/>
                                          </p:val>
                                        </p:tav>
                                        <p:tav tm="100000">
                                          <p:val>
                                            <p:strVal val="#ppt_w"/>
                                          </p:val>
                                        </p:tav>
                                      </p:tavLst>
                                    </p:anim>
                                    <p:anim calcmode="lin" valueType="num">
                                      <p:cBhvr>
                                        <p:cTn id="59" dur="1000" fill="hold"/>
                                        <p:tgtEl>
                                          <p:spTgt spid="33"/>
                                        </p:tgtEl>
                                        <p:attrNameLst>
                                          <p:attrName>ppt_h</p:attrName>
                                        </p:attrNameLst>
                                      </p:cBhvr>
                                      <p:tavLst>
                                        <p:tav tm="0">
                                          <p:val>
                                            <p:fltVal val="0"/>
                                          </p:val>
                                        </p:tav>
                                        <p:tav tm="100000">
                                          <p:val>
                                            <p:strVal val="#ppt_h"/>
                                          </p:val>
                                        </p:tav>
                                      </p:tavLst>
                                    </p:anim>
                                    <p:anim calcmode="lin" valueType="num">
                                      <p:cBhvr>
                                        <p:cTn id="60" dur="1000" fill="hold"/>
                                        <p:tgtEl>
                                          <p:spTgt spid="33"/>
                                        </p:tgtEl>
                                        <p:attrNameLst>
                                          <p:attrName>style.rotation</p:attrName>
                                        </p:attrNameLst>
                                      </p:cBhvr>
                                      <p:tavLst>
                                        <p:tav tm="0">
                                          <p:val>
                                            <p:fltVal val="90"/>
                                          </p:val>
                                        </p:tav>
                                        <p:tav tm="100000">
                                          <p:val>
                                            <p:fltVal val="0"/>
                                          </p:val>
                                        </p:tav>
                                      </p:tavLst>
                                    </p:anim>
                                    <p:animEffect transition="in" filter="fade">
                                      <p:cBhvr>
                                        <p:cTn id="61" dur="1000"/>
                                        <p:tgtEl>
                                          <p:spTgt spid="33"/>
                                        </p:tgtEl>
                                      </p:cBhvr>
                                    </p:animEffect>
                                  </p:childTnLst>
                                </p:cTn>
                              </p:par>
                            </p:childTnLst>
                          </p:cTn>
                        </p:par>
                        <p:par>
                          <p:cTn id="62" fill="hold">
                            <p:stCondLst>
                              <p:cond delay="9500"/>
                            </p:stCondLst>
                            <p:childTnLst>
                              <p:par>
                                <p:cTn id="63" presetID="42" presetClass="entr" presetSubtype="0" fill="hold" grpId="0" nodeType="afterEffect">
                                  <p:stCondLst>
                                    <p:cond delay="0"/>
                                  </p:stCondLst>
                                  <p:childTnLst>
                                    <p:set>
                                      <p:cBhvr>
                                        <p:cTn id="64" dur="1" fill="hold">
                                          <p:stCondLst>
                                            <p:cond delay="0"/>
                                          </p:stCondLst>
                                        </p:cTn>
                                        <p:tgtEl>
                                          <p:spTgt spid="28"/>
                                        </p:tgtEl>
                                        <p:attrNameLst>
                                          <p:attrName>style.visibility</p:attrName>
                                        </p:attrNameLst>
                                      </p:cBhvr>
                                      <p:to>
                                        <p:strVal val="visible"/>
                                      </p:to>
                                    </p:set>
                                    <p:animEffect transition="in" filter="fade">
                                      <p:cBhvr>
                                        <p:cTn id="65" dur="1000"/>
                                        <p:tgtEl>
                                          <p:spTgt spid="28"/>
                                        </p:tgtEl>
                                      </p:cBhvr>
                                    </p:animEffect>
                                    <p:anim calcmode="lin" valueType="num">
                                      <p:cBhvr>
                                        <p:cTn id="66" dur="1000" fill="hold"/>
                                        <p:tgtEl>
                                          <p:spTgt spid="28"/>
                                        </p:tgtEl>
                                        <p:attrNameLst>
                                          <p:attrName>ppt_x</p:attrName>
                                        </p:attrNameLst>
                                      </p:cBhvr>
                                      <p:tavLst>
                                        <p:tav tm="0">
                                          <p:val>
                                            <p:strVal val="#ppt_x"/>
                                          </p:val>
                                        </p:tav>
                                        <p:tav tm="100000">
                                          <p:val>
                                            <p:strVal val="#ppt_x"/>
                                          </p:val>
                                        </p:tav>
                                      </p:tavLst>
                                    </p:anim>
                                    <p:anim calcmode="lin" valueType="num">
                                      <p:cBhvr>
                                        <p:cTn id="67" dur="1000" fill="hold"/>
                                        <p:tgtEl>
                                          <p:spTgt spid="28"/>
                                        </p:tgtEl>
                                        <p:attrNameLst>
                                          <p:attrName>ppt_y</p:attrName>
                                        </p:attrNameLst>
                                      </p:cBhvr>
                                      <p:tavLst>
                                        <p:tav tm="0">
                                          <p:val>
                                            <p:strVal val="#ppt_y+.1"/>
                                          </p:val>
                                        </p:tav>
                                        <p:tav tm="100000">
                                          <p:val>
                                            <p:strVal val="#ppt_y"/>
                                          </p:val>
                                        </p:tav>
                                      </p:tavLst>
                                    </p:anim>
                                  </p:childTnLst>
                                </p:cTn>
                              </p:par>
                            </p:childTnLst>
                          </p:cTn>
                        </p:par>
                        <p:par>
                          <p:cTn id="68" fill="hold">
                            <p:stCondLst>
                              <p:cond delay="10500"/>
                            </p:stCondLst>
                            <p:childTnLst>
                              <p:par>
                                <p:cTn id="69" presetID="31" presetClass="entr" presetSubtype="0"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 calcmode="lin" valueType="num">
                                      <p:cBhvr>
                                        <p:cTn id="71" dur="1000" fill="hold"/>
                                        <p:tgtEl>
                                          <p:spTgt spid="34"/>
                                        </p:tgtEl>
                                        <p:attrNameLst>
                                          <p:attrName>ppt_w</p:attrName>
                                        </p:attrNameLst>
                                      </p:cBhvr>
                                      <p:tavLst>
                                        <p:tav tm="0">
                                          <p:val>
                                            <p:fltVal val="0"/>
                                          </p:val>
                                        </p:tav>
                                        <p:tav tm="100000">
                                          <p:val>
                                            <p:strVal val="#ppt_w"/>
                                          </p:val>
                                        </p:tav>
                                      </p:tavLst>
                                    </p:anim>
                                    <p:anim calcmode="lin" valueType="num">
                                      <p:cBhvr>
                                        <p:cTn id="72" dur="1000" fill="hold"/>
                                        <p:tgtEl>
                                          <p:spTgt spid="34"/>
                                        </p:tgtEl>
                                        <p:attrNameLst>
                                          <p:attrName>ppt_h</p:attrName>
                                        </p:attrNameLst>
                                      </p:cBhvr>
                                      <p:tavLst>
                                        <p:tav tm="0">
                                          <p:val>
                                            <p:fltVal val="0"/>
                                          </p:val>
                                        </p:tav>
                                        <p:tav tm="100000">
                                          <p:val>
                                            <p:strVal val="#ppt_h"/>
                                          </p:val>
                                        </p:tav>
                                      </p:tavLst>
                                    </p:anim>
                                    <p:anim calcmode="lin" valueType="num">
                                      <p:cBhvr>
                                        <p:cTn id="73" dur="1000" fill="hold"/>
                                        <p:tgtEl>
                                          <p:spTgt spid="34"/>
                                        </p:tgtEl>
                                        <p:attrNameLst>
                                          <p:attrName>style.rotation</p:attrName>
                                        </p:attrNameLst>
                                      </p:cBhvr>
                                      <p:tavLst>
                                        <p:tav tm="0">
                                          <p:val>
                                            <p:fltVal val="90"/>
                                          </p:val>
                                        </p:tav>
                                        <p:tav tm="100000">
                                          <p:val>
                                            <p:fltVal val="0"/>
                                          </p:val>
                                        </p:tav>
                                      </p:tavLst>
                                    </p:anim>
                                    <p:animEffect transition="in" filter="fade">
                                      <p:cBhvr>
                                        <p:cTn id="74" dur="1000"/>
                                        <p:tgtEl>
                                          <p:spTgt spid="34"/>
                                        </p:tgtEl>
                                      </p:cBhvr>
                                    </p:animEffect>
                                  </p:childTnLst>
                                </p:cTn>
                              </p:par>
                            </p:childTnLst>
                          </p:cTn>
                        </p:par>
                        <p:par>
                          <p:cTn id="75" fill="hold">
                            <p:stCondLst>
                              <p:cond delay="11500"/>
                            </p:stCondLst>
                            <p:childTnLst>
                              <p:par>
                                <p:cTn id="76" presetID="42" presetClass="entr" presetSubtype="0" fill="hold" grpId="0" nodeType="after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1000"/>
                                        <p:tgtEl>
                                          <p:spTgt spid="27"/>
                                        </p:tgtEl>
                                      </p:cBhvr>
                                    </p:animEffect>
                                    <p:anim calcmode="lin" valueType="num">
                                      <p:cBhvr>
                                        <p:cTn id="79" dur="1000" fill="hold"/>
                                        <p:tgtEl>
                                          <p:spTgt spid="27"/>
                                        </p:tgtEl>
                                        <p:attrNameLst>
                                          <p:attrName>ppt_x</p:attrName>
                                        </p:attrNameLst>
                                      </p:cBhvr>
                                      <p:tavLst>
                                        <p:tav tm="0">
                                          <p:val>
                                            <p:strVal val="#ppt_x"/>
                                          </p:val>
                                        </p:tav>
                                        <p:tav tm="100000">
                                          <p:val>
                                            <p:strVal val="#ppt_x"/>
                                          </p:val>
                                        </p:tav>
                                      </p:tavLst>
                                    </p:anim>
                                    <p:anim calcmode="lin" valueType="num">
                                      <p:cBhvr>
                                        <p:cTn id="80"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P spid="26" grpId="0"/>
      <p:bldP spid="27" grpId="0"/>
      <p:bldP spid="28" grpId="0"/>
      <p:bldP spid="29" grpId="0"/>
      <p:bldP spid="30"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cxnSp>
        <p:nvCxnSpPr>
          <p:cNvPr id="94" name="Straight Connector 93">
            <a:extLst>
              <a:ext uri="{FF2B5EF4-FFF2-40B4-BE49-F238E27FC236}">
                <a16:creationId xmlns:a16="http://schemas.microsoft.com/office/drawing/2014/main" id="{9421FC29-9E12-4526-A2B9-06816A29ECAE}"/>
              </a:ext>
            </a:extLst>
          </p:cNvPr>
          <p:cNvCxnSpPr>
            <a:cxnSpLocks/>
          </p:cNvCxnSpPr>
          <p:nvPr/>
        </p:nvCxnSpPr>
        <p:spPr>
          <a:xfrm rot="5400000">
            <a:off x="6178903" y="-1137821"/>
            <a:ext cx="0" cy="11064240"/>
          </a:xfrm>
          <a:prstGeom prst="line">
            <a:avLst/>
          </a:prstGeom>
          <a:ln w="12700">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1" name="Freeform: Shape 30">
            <a:extLst>
              <a:ext uri="{FF2B5EF4-FFF2-40B4-BE49-F238E27FC236}">
                <a16:creationId xmlns:a16="http://schemas.microsoft.com/office/drawing/2014/main" id="{D72B241C-D8E1-4F02-B217-A76974DB30CD}"/>
              </a:ext>
            </a:extLst>
          </p:cNvPr>
          <p:cNvSpPr>
            <a:spLocks noChangeAspect="1"/>
          </p:cNvSpPr>
          <p:nvPr/>
        </p:nvSpPr>
        <p:spPr>
          <a:xfrm flipV="1">
            <a:off x="7213111" y="779526"/>
            <a:ext cx="954753" cy="635377"/>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3" name="Freeform: Shape 32">
            <a:extLst>
              <a:ext uri="{FF2B5EF4-FFF2-40B4-BE49-F238E27FC236}">
                <a16:creationId xmlns:a16="http://schemas.microsoft.com/office/drawing/2014/main" id="{BD5D2831-EE9B-470C-B8DC-F2E87D63633F}"/>
              </a:ext>
            </a:extLst>
          </p:cNvPr>
          <p:cNvSpPr>
            <a:spLocks noChangeAspect="1"/>
          </p:cNvSpPr>
          <p:nvPr/>
        </p:nvSpPr>
        <p:spPr>
          <a:xfrm rot="4320000" flipV="1">
            <a:off x="7681322" y="1774262"/>
            <a:ext cx="957448" cy="636387"/>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35" name="Freeform: Shape 34">
            <a:extLst>
              <a:ext uri="{FF2B5EF4-FFF2-40B4-BE49-F238E27FC236}">
                <a16:creationId xmlns:a16="http://schemas.microsoft.com/office/drawing/2014/main" id="{F2D00150-A560-4853-8341-F857F3CFA38B}"/>
              </a:ext>
            </a:extLst>
          </p:cNvPr>
          <p:cNvSpPr>
            <a:spLocks noChangeAspect="1"/>
          </p:cNvSpPr>
          <p:nvPr/>
        </p:nvSpPr>
        <p:spPr>
          <a:xfrm rot="8640000" flipV="1">
            <a:off x="6914260" y="2543517"/>
            <a:ext cx="928532" cy="608674"/>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7" name="Freeform: Shape 36">
            <a:extLst>
              <a:ext uri="{FF2B5EF4-FFF2-40B4-BE49-F238E27FC236}">
                <a16:creationId xmlns:a16="http://schemas.microsoft.com/office/drawing/2014/main" id="{9FF230D1-9B9E-40C9-9AED-8658ACA2573D}"/>
              </a:ext>
            </a:extLst>
          </p:cNvPr>
          <p:cNvSpPr>
            <a:spLocks noChangeAspect="1"/>
          </p:cNvSpPr>
          <p:nvPr/>
        </p:nvSpPr>
        <p:spPr>
          <a:xfrm rot="12960000" flipV="1">
            <a:off x="5917920" y="1994535"/>
            <a:ext cx="956936" cy="63971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9" name="Freeform: Shape 38">
            <a:extLst>
              <a:ext uri="{FF2B5EF4-FFF2-40B4-BE49-F238E27FC236}">
                <a16:creationId xmlns:a16="http://schemas.microsoft.com/office/drawing/2014/main" id="{30870013-9ED2-4666-96C1-2EBEED0E9B2B}"/>
              </a:ext>
            </a:extLst>
          </p:cNvPr>
          <p:cNvSpPr>
            <a:spLocks noChangeAspect="1"/>
          </p:cNvSpPr>
          <p:nvPr/>
        </p:nvSpPr>
        <p:spPr>
          <a:xfrm rot="17280000" flipV="1">
            <a:off x="6124542" y="918756"/>
            <a:ext cx="953457" cy="638049"/>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A107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47" name="Oval 46">
            <a:extLst>
              <a:ext uri="{FF2B5EF4-FFF2-40B4-BE49-F238E27FC236}">
                <a16:creationId xmlns:a16="http://schemas.microsoft.com/office/drawing/2014/main" id="{7069FE1E-536B-4B5B-8ABF-A8924CD6937E}"/>
              </a:ext>
            </a:extLst>
          </p:cNvPr>
          <p:cNvSpPr>
            <a:spLocks noChangeAspect="1"/>
          </p:cNvSpPr>
          <p:nvPr/>
        </p:nvSpPr>
        <p:spPr>
          <a:xfrm>
            <a:off x="6643344" y="1309993"/>
            <a:ext cx="1188720" cy="11887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29BA1BF-AFFE-417C-9246-B0725CD189DE}"/>
              </a:ext>
            </a:extLst>
          </p:cNvPr>
          <p:cNvGrpSpPr>
            <a:grpSpLocks noChangeAspect="1"/>
          </p:cNvGrpSpPr>
          <p:nvPr/>
        </p:nvGrpSpPr>
        <p:grpSpPr>
          <a:xfrm>
            <a:off x="1066800" y="3821149"/>
            <a:ext cx="1371600" cy="1280965"/>
            <a:chOff x="4724400" y="1279859"/>
            <a:chExt cx="2560320" cy="2391139"/>
          </a:xfrm>
        </p:grpSpPr>
        <p:grpSp>
          <p:nvGrpSpPr>
            <p:cNvPr id="50" name="Group 49">
              <a:extLst>
                <a:ext uri="{FF2B5EF4-FFF2-40B4-BE49-F238E27FC236}">
                  <a16:creationId xmlns:a16="http://schemas.microsoft.com/office/drawing/2014/main" id="{455AFF30-2327-405B-A257-47E583E2D2E7}"/>
                </a:ext>
              </a:extLst>
            </p:cNvPr>
            <p:cNvGrpSpPr>
              <a:grpSpLocks noChangeAspect="1"/>
            </p:cNvGrpSpPr>
            <p:nvPr/>
          </p:nvGrpSpPr>
          <p:grpSpPr>
            <a:xfrm>
              <a:off x="4724400" y="1279859"/>
              <a:ext cx="2560320" cy="2391139"/>
              <a:chOff x="4979199" y="1400820"/>
              <a:chExt cx="2160536" cy="2017771"/>
            </a:xfrm>
          </p:grpSpPr>
          <p:sp>
            <p:nvSpPr>
              <p:cNvPr id="52" name="Freeform: Shape 51">
                <a:extLst>
                  <a:ext uri="{FF2B5EF4-FFF2-40B4-BE49-F238E27FC236}">
                    <a16:creationId xmlns:a16="http://schemas.microsoft.com/office/drawing/2014/main" id="{E7BED15B-95E2-4766-8791-357E0CF54EDA}"/>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3" name="Freeform: Shape 52">
                <a:extLst>
                  <a:ext uri="{FF2B5EF4-FFF2-40B4-BE49-F238E27FC236}">
                    <a16:creationId xmlns:a16="http://schemas.microsoft.com/office/drawing/2014/main" id="{806398E5-F620-4CBD-B338-9CF0989E8F96}"/>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54" name="Freeform: Shape 53">
                <a:extLst>
                  <a:ext uri="{FF2B5EF4-FFF2-40B4-BE49-F238E27FC236}">
                    <a16:creationId xmlns:a16="http://schemas.microsoft.com/office/drawing/2014/main" id="{19DF5E47-69BD-403E-BF30-396FABD82BE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5" name="Freeform: Shape 54">
                <a:extLst>
                  <a:ext uri="{FF2B5EF4-FFF2-40B4-BE49-F238E27FC236}">
                    <a16:creationId xmlns:a16="http://schemas.microsoft.com/office/drawing/2014/main" id="{A6D22718-8C68-4F93-ABFF-2141A28AFBA7}"/>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6" name="Freeform: Shape 55">
                <a:extLst>
                  <a:ext uri="{FF2B5EF4-FFF2-40B4-BE49-F238E27FC236}">
                    <a16:creationId xmlns:a16="http://schemas.microsoft.com/office/drawing/2014/main" id="{45E70C89-DDD8-41EB-8741-5B81F829BF0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51" name="Oval 50">
              <a:extLst>
                <a:ext uri="{FF2B5EF4-FFF2-40B4-BE49-F238E27FC236}">
                  <a16:creationId xmlns:a16="http://schemas.microsoft.com/office/drawing/2014/main" id="{14896160-6E13-47D8-9DC5-56A3F2DD7DD7}"/>
                </a:ext>
              </a:extLst>
            </p:cNvPr>
            <p:cNvSpPr>
              <a:spLocks noChangeAspect="1"/>
            </p:cNvSpPr>
            <p:nvPr/>
          </p:nvSpPr>
          <p:spPr>
            <a:xfrm>
              <a:off x="5449824" y="1828800"/>
              <a:ext cx="1188720" cy="1188720"/>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699D9CBA-F1F7-49E6-B2AC-FAD19BD694E2}"/>
              </a:ext>
            </a:extLst>
          </p:cNvPr>
          <p:cNvGrpSpPr>
            <a:grpSpLocks noChangeAspect="1"/>
          </p:cNvGrpSpPr>
          <p:nvPr/>
        </p:nvGrpSpPr>
        <p:grpSpPr>
          <a:xfrm>
            <a:off x="3226565" y="3831046"/>
            <a:ext cx="1371600" cy="1280965"/>
            <a:chOff x="4724400" y="1279859"/>
            <a:chExt cx="2560320" cy="2391139"/>
          </a:xfrm>
        </p:grpSpPr>
        <p:grpSp>
          <p:nvGrpSpPr>
            <p:cNvPr id="58" name="Group 57">
              <a:extLst>
                <a:ext uri="{FF2B5EF4-FFF2-40B4-BE49-F238E27FC236}">
                  <a16:creationId xmlns:a16="http://schemas.microsoft.com/office/drawing/2014/main" id="{F8A31C3B-59FB-4461-888E-B64870082DF5}"/>
                </a:ext>
              </a:extLst>
            </p:cNvPr>
            <p:cNvGrpSpPr>
              <a:grpSpLocks noChangeAspect="1"/>
            </p:cNvGrpSpPr>
            <p:nvPr/>
          </p:nvGrpSpPr>
          <p:grpSpPr>
            <a:xfrm>
              <a:off x="4724400" y="1279859"/>
              <a:ext cx="2560320" cy="2391139"/>
              <a:chOff x="4979199" y="1400820"/>
              <a:chExt cx="2160536" cy="2017771"/>
            </a:xfrm>
          </p:grpSpPr>
          <p:sp>
            <p:nvSpPr>
              <p:cNvPr id="60" name="Freeform: Shape 59">
                <a:extLst>
                  <a:ext uri="{FF2B5EF4-FFF2-40B4-BE49-F238E27FC236}">
                    <a16:creationId xmlns:a16="http://schemas.microsoft.com/office/drawing/2014/main" id="{9C8E2E69-D421-426C-861D-0D4E6CAF16B9}"/>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1" name="Freeform: Shape 60">
                <a:extLst>
                  <a:ext uri="{FF2B5EF4-FFF2-40B4-BE49-F238E27FC236}">
                    <a16:creationId xmlns:a16="http://schemas.microsoft.com/office/drawing/2014/main" id="{D2337787-6E89-4011-8E47-59C2D712566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2" name="Freeform: Shape 61">
                <a:extLst>
                  <a:ext uri="{FF2B5EF4-FFF2-40B4-BE49-F238E27FC236}">
                    <a16:creationId xmlns:a16="http://schemas.microsoft.com/office/drawing/2014/main" id="{5FC8509C-2544-450F-9245-F4BCD8BA284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3" name="Freeform: Shape 62">
                <a:extLst>
                  <a:ext uri="{FF2B5EF4-FFF2-40B4-BE49-F238E27FC236}">
                    <a16:creationId xmlns:a16="http://schemas.microsoft.com/office/drawing/2014/main" id="{BDEF9F24-7A55-4B49-A5D3-01250D6E822A}"/>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4" name="Freeform: Shape 63">
                <a:extLst>
                  <a:ext uri="{FF2B5EF4-FFF2-40B4-BE49-F238E27FC236}">
                    <a16:creationId xmlns:a16="http://schemas.microsoft.com/office/drawing/2014/main" id="{57D5F58C-E2F5-4030-845D-264A83FBEA45}"/>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59" name="Oval 58">
              <a:extLst>
                <a:ext uri="{FF2B5EF4-FFF2-40B4-BE49-F238E27FC236}">
                  <a16:creationId xmlns:a16="http://schemas.microsoft.com/office/drawing/2014/main" id="{77B06C07-FD2D-4680-876B-770798B175E7}"/>
                </a:ext>
              </a:extLst>
            </p:cNvPr>
            <p:cNvSpPr>
              <a:spLocks noChangeAspect="1"/>
            </p:cNvSpPr>
            <p:nvPr/>
          </p:nvSpPr>
          <p:spPr>
            <a:xfrm>
              <a:off x="5449824" y="1828800"/>
              <a:ext cx="1188720" cy="1188720"/>
            </a:xfrm>
            <a:prstGeom prst="ellipse">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64">
            <a:extLst>
              <a:ext uri="{FF2B5EF4-FFF2-40B4-BE49-F238E27FC236}">
                <a16:creationId xmlns:a16="http://schemas.microsoft.com/office/drawing/2014/main" id="{7B916BFF-FB9A-4940-85C6-69C45165415C}"/>
              </a:ext>
            </a:extLst>
          </p:cNvPr>
          <p:cNvGrpSpPr>
            <a:grpSpLocks noChangeAspect="1"/>
          </p:cNvGrpSpPr>
          <p:nvPr/>
        </p:nvGrpSpPr>
        <p:grpSpPr>
          <a:xfrm>
            <a:off x="5399783" y="3793147"/>
            <a:ext cx="1371600" cy="1280965"/>
            <a:chOff x="4724400" y="1279859"/>
            <a:chExt cx="2560320" cy="2391139"/>
          </a:xfrm>
        </p:grpSpPr>
        <p:grpSp>
          <p:nvGrpSpPr>
            <p:cNvPr id="66" name="Group 65">
              <a:extLst>
                <a:ext uri="{FF2B5EF4-FFF2-40B4-BE49-F238E27FC236}">
                  <a16:creationId xmlns:a16="http://schemas.microsoft.com/office/drawing/2014/main" id="{91BC32F3-10E0-44B3-A006-4905F177C331}"/>
                </a:ext>
              </a:extLst>
            </p:cNvPr>
            <p:cNvGrpSpPr>
              <a:grpSpLocks noChangeAspect="1"/>
            </p:cNvGrpSpPr>
            <p:nvPr/>
          </p:nvGrpSpPr>
          <p:grpSpPr>
            <a:xfrm>
              <a:off x="4724400" y="1279859"/>
              <a:ext cx="2560320" cy="2391139"/>
              <a:chOff x="4979199" y="1400820"/>
              <a:chExt cx="2160536" cy="2017771"/>
            </a:xfrm>
          </p:grpSpPr>
          <p:sp>
            <p:nvSpPr>
              <p:cNvPr id="68" name="Freeform: Shape 67">
                <a:extLst>
                  <a:ext uri="{FF2B5EF4-FFF2-40B4-BE49-F238E27FC236}">
                    <a16:creationId xmlns:a16="http://schemas.microsoft.com/office/drawing/2014/main" id="{DB212441-C9F7-4166-8C15-F4DB3490B8A1}"/>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9" name="Freeform: Shape 68">
                <a:extLst>
                  <a:ext uri="{FF2B5EF4-FFF2-40B4-BE49-F238E27FC236}">
                    <a16:creationId xmlns:a16="http://schemas.microsoft.com/office/drawing/2014/main" id="{7607165E-F9E9-4D25-8F56-4F041263BFAD}"/>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0" name="Freeform: Shape 69">
                <a:extLst>
                  <a:ext uri="{FF2B5EF4-FFF2-40B4-BE49-F238E27FC236}">
                    <a16:creationId xmlns:a16="http://schemas.microsoft.com/office/drawing/2014/main" id="{5100E9DF-8915-4B77-9103-F7C2BB877AC2}"/>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1" name="Freeform: Shape 70">
                <a:extLst>
                  <a:ext uri="{FF2B5EF4-FFF2-40B4-BE49-F238E27FC236}">
                    <a16:creationId xmlns:a16="http://schemas.microsoft.com/office/drawing/2014/main" id="{8EBC5C95-85DF-4E4D-94DE-2539C4151CBD}"/>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2" name="Freeform: Shape 71">
                <a:extLst>
                  <a:ext uri="{FF2B5EF4-FFF2-40B4-BE49-F238E27FC236}">
                    <a16:creationId xmlns:a16="http://schemas.microsoft.com/office/drawing/2014/main" id="{5D59D447-3A83-430F-8433-03D336584A1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67" name="Oval 66">
              <a:extLst>
                <a:ext uri="{FF2B5EF4-FFF2-40B4-BE49-F238E27FC236}">
                  <a16:creationId xmlns:a16="http://schemas.microsoft.com/office/drawing/2014/main" id="{EFE1629B-5F6D-4556-A8F7-7126A0617594}"/>
                </a:ext>
              </a:extLst>
            </p:cNvPr>
            <p:cNvSpPr>
              <a:spLocks noChangeAspect="1"/>
            </p:cNvSpPr>
            <p:nvPr/>
          </p:nvSpPr>
          <p:spPr>
            <a:xfrm>
              <a:off x="5449824" y="1828800"/>
              <a:ext cx="1188720" cy="1188720"/>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a:extLst>
              <a:ext uri="{FF2B5EF4-FFF2-40B4-BE49-F238E27FC236}">
                <a16:creationId xmlns:a16="http://schemas.microsoft.com/office/drawing/2014/main" id="{53883B72-B462-484B-B91E-95E30D77AE14}"/>
              </a:ext>
            </a:extLst>
          </p:cNvPr>
          <p:cNvGrpSpPr>
            <a:grpSpLocks noChangeAspect="1"/>
          </p:cNvGrpSpPr>
          <p:nvPr/>
        </p:nvGrpSpPr>
        <p:grpSpPr>
          <a:xfrm>
            <a:off x="7654487" y="3793147"/>
            <a:ext cx="1371600" cy="1280965"/>
            <a:chOff x="4724400" y="1279859"/>
            <a:chExt cx="2560320" cy="2391139"/>
          </a:xfrm>
        </p:grpSpPr>
        <p:grpSp>
          <p:nvGrpSpPr>
            <p:cNvPr id="74" name="Group 73">
              <a:extLst>
                <a:ext uri="{FF2B5EF4-FFF2-40B4-BE49-F238E27FC236}">
                  <a16:creationId xmlns:a16="http://schemas.microsoft.com/office/drawing/2014/main" id="{3927F78E-1D31-46FE-B69C-03D13C72D9DC}"/>
                </a:ext>
              </a:extLst>
            </p:cNvPr>
            <p:cNvGrpSpPr>
              <a:grpSpLocks noChangeAspect="1"/>
            </p:cNvGrpSpPr>
            <p:nvPr/>
          </p:nvGrpSpPr>
          <p:grpSpPr>
            <a:xfrm>
              <a:off x="4724400" y="1279859"/>
              <a:ext cx="2560320" cy="2391139"/>
              <a:chOff x="4979199" y="1400820"/>
              <a:chExt cx="2160536" cy="2017771"/>
            </a:xfrm>
          </p:grpSpPr>
          <p:sp>
            <p:nvSpPr>
              <p:cNvPr id="76" name="Freeform: Shape 75">
                <a:extLst>
                  <a:ext uri="{FF2B5EF4-FFF2-40B4-BE49-F238E27FC236}">
                    <a16:creationId xmlns:a16="http://schemas.microsoft.com/office/drawing/2014/main" id="{6C843108-0C90-4388-9073-6E21C6DD1D57}"/>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7" name="Freeform: Shape 76">
                <a:extLst>
                  <a:ext uri="{FF2B5EF4-FFF2-40B4-BE49-F238E27FC236}">
                    <a16:creationId xmlns:a16="http://schemas.microsoft.com/office/drawing/2014/main" id="{D2563C03-9D75-41FA-9DE5-50064EACB262}"/>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8" name="Freeform: Shape 77">
                <a:extLst>
                  <a:ext uri="{FF2B5EF4-FFF2-40B4-BE49-F238E27FC236}">
                    <a16:creationId xmlns:a16="http://schemas.microsoft.com/office/drawing/2014/main" id="{90211D7F-FF34-480E-B495-C335E76E0A50}"/>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9" name="Freeform: Shape 78">
                <a:extLst>
                  <a:ext uri="{FF2B5EF4-FFF2-40B4-BE49-F238E27FC236}">
                    <a16:creationId xmlns:a16="http://schemas.microsoft.com/office/drawing/2014/main" id="{8489664F-5E77-4C7D-836A-81B2C333718C}"/>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0" name="Freeform: Shape 79">
                <a:extLst>
                  <a:ext uri="{FF2B5EF4-FFF2-40B4-BE49-F238E27FC236}">
                    <a16:creationId xmlns:a16="http://schemas.microsoft.com/office/drawing/2014/main" id="{47298BDD-E19B-4D8C-8558-7B22B881F480}"/>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75" name="Oval 74">
              <a:extLst>
                <a:ext uri="{FF2B5EF4-FFF2-40B4-BE49-F238E27FC236}">
                  <a16:creationId xmlns:a16="http://schemas.microsoft.com/office/drawing/2014/main" id="{FF1041AF-D929-44DE-9118-EEF5F10F0A36}"/>
                </a:ext>
              </a:extLst>
            </p:cNvPr>
            <p:cNvSpPr>
              <a:spLocks noChangeAspect="1"/>
            </p:cNvSpPr>
            <p:nvPr/>
          </p:nvSpPr>
          <p:spPr>
            <a:xfrm>
              <a:off x="5449824" y="1828800"/>
              <a:ext cx="1188720" cy="1188720"/>
            </a:xfrm>
            <a:prstGeom prst="ellipse">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 name="Group 80">
            <a:extLst>
              <a:ext uri="{FF2B5EF4-FFF2-40B4-BE49-F238E27FC236}">
                <a16:creationId xmlns:a16="http://schemas.microsoft.com/office/drawing/2014/main" id="{3CAD5603-87F5-4975-A8DC-8485AA068696}"/>
              </a:ext>
            </a:extLst>
          </p:cNvPr>
          <p:cNvGrpSpPr>
            <a:grpSpLocks noChangeAspect="1"/>
          </p:cNvGrpSpPr>
          <p:nvPr/>
        </p:nvGrpSpPr>
        <p:grpSpPr>
          <a:xfrm>
            <a:off x="9714856" y="3780835"/>
            <a:ext cx="1371600" cy="1280965"/>
            <a:chOff x="4724400" y="1279859"/>
            <a:chExt cx="2560320" cy="2391139"/>
          </a:xfrm>
        </p:grpSpPr>
        <p:grpSp>
          <p:nvGrpSpPr>
            <p:cNvPr id="82" name="Group 81">
              <a:extLst>
                <a:ext uri="{FF2B5EF4-FFF2-40B4-BE49-F238E27FC236}">
                  <a16:creationId xmlns:a16="http://schemas.microsoft.com/office/drawing/2014/main" id="{0E8AAE98-1B47-4B4C-9584-B7FF36E7302E}"/>
                </a:ext>
              </a:extLst>
            </p:cNvPr>
            <p:cNvGrpSpPr>
              <a:grpSpLocks noChangeAspect="1"/>
            </p:cNvGrpSpPr>
            <p:nvPr/>
          </p:nvGrpSpPr>
          <p:grpSpPr>
            <a:xfrm>
              <a:off x="4724400" y="1279859"/>
              <a:ext cx="2560320" cy="2391139"/>
              <a:chOff x="4979199" y="1400820"/>
              <a:chExt cx="2160536" cy="2017771"/>
            </a:xfrm>
          </p:grpSpPr>
          <p:sp>
            <p:nvSpPr>
              <p:cNvPr id="84" name="Freeform: Shape 83">
                <a:extLst>
                  <a:ext uri="{FF2B5EF4-FFF2-40B4-BE49-F238E27FC236}">
                    <a16:creationId xmlns:a16="http://schemas.microsoft.com/office/drawing/2014/main" id="{1EC68D29-4F03-40EA-AE8C-088666F042B2}"/>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5" name="Freeform: Shape 84">
                <a:extLst>
                  <a:ext uri="{FF2B5EF4-FFF2-40B4-BE49-F238E27FC236}">
                    <a16:creationId xmlns:a16="http://schemas.microsoft.com/office/drawing/2014/main" id="{BC116638-6784-49AF-BF6D-4DB11C9DF19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6" name="Freeform: Shape 85">
                <a:extLst>
                  <a:ext uri="{FF2B5EF4-FFF2-40B4-BE49-F238E27FC236}">
                    <a16:creationId xmlns:a16="http://schemas.microsoft.com/office/drawing/2014/main" id="{04E43743-C2F0-4E41-87E4-11C40FA2DBA4}"/>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7" name="Freeform: Shape 86">
                <a:extLst>
                  <a:ext uri="{FF2B5EF4-FFF2-40B4-BE49-F238E27FC236}">
                    <a16:creationId xmlns:a16="http://schemas.microsoft.com/office/drawing/2014/main" id="{6F548B17-4A73-4A8D-BEEA-19D07EC8AAF2}"/>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8" name="Freeform: Shape 87">
                <a:extLst>
                  <a:ext uri="{FF2B5EF4-FFF2-40B4-BE49-F238E27FC236}">
                    <a16:creationId xmlns:a16="http://schemas.microsoft.com/office/drawing/2014/main" id="{314E3D16-09DF-4DF9-9047-6C05E74A5FA8}"/>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A107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83" name="Oval 82">
              <a:extLst>
                <a:ext uri="{FF2B5EF4-FFF2-40B4-BE49-F238E27FC236}">
                  <a16:creationId xmlns:a16="http://schemas.microsoft.com/office/drawing/2014/main" id="{40BE9DD8-9277-48A1-BC00-98DBD0D5EEB6}"/>
                </a:ext>
              </a:extLst>
            </p:cNvPr>
            <p:cNvSpPr>
              <a:spLocks noChangeAspect="1"/>
            </p:cNvSpPr>
            <p:nvPr/>
          </p:nvSpPr>
          <p:spPr>
            <a:xfrm>
              <a:off x="5449824" y="1828800"/>
              <a:ext cx="1188720" cy="1188720"/>
            </a:xfrm>
            <a:prstGeom prst="ellipse">
              <a:avLst/>
            </a:pr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9" name="TextBox 88">
            <a:extLst>
              <a:ext uri="{FF2B5EF4-FFF2-40B4-BE49-F238E27FC236}">
                <a16:creationId xmlns:a16="http://schemas.microsoft.com/office/drawing/2014/main" id="{77AF9A44-A19F-4CE6-9A75-E8B6481C4FC8}"/>
              </a:ext>
            </a:extLst>
          </p:cNvPr>
          <p:cNvSpPr txBox="1"/>
          <p:nvPr/>
        </p:nvSpPr>
        <p:spPr>
          <a:xfrm>
            <a:off x="646783"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0" name="TextBox 89">
            <a:extLst>
              <a:ext uri="{FF2B5EF4-FFF2-40B4-BE49-F238E27FC236}">
                <a16:creationId xmlns:a16="http://schemas.microsoft.com/office/drawing/2014/main" id="{1B2257E1-865B-4890-9F84-4F3353CD3F51}"/>
              </a:ext>
            </a:extLst>
          </p:cNvPr>
          <p:cNvSpPr txBox="1"/>
          <p:nvPr/>
        </p:nvSpPr>
        <p:spPr>
          <a:xfrm>
            <a:off x="2819723" y="5220667"/>
            <a:ext cx="2227737" cy="1321900"/>
          </a:xfrm>
          <a:prstGeom prst="rect">
            <a:avLst/>
          </a:prstGeom>
          <a:noFill/>
        </p:spPr>
        <p:txBody>
          <a:bodyPr wrap="square" rtlCol="0">
            <a:spAutoFit/>
          </a:bodyPr>
          <a:lstStyle/>
          <a:p>
            <a:pPr algn="ct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02</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1" name="TextBox 90">
            <a:extLst>
              <a:ext uri="{FF2B5EF4-FFF2-40B4-BE49-F238E27FC236}">
                <a16:creationId xmlns:a16="http://schemas.microsoft.com/office/drawing/2014/main" id="{4296A657-3AFF-449A-9BB0-114DB2A3D1AE}"/>
              </a:ext>
            </a:extLst>
          </p:cNvPr>
          <p:cNvSpPr txBox="1"/>
          <p:nvPr/>
        </p:nvSpPr>
        <p:spPr>
          <a:xfrm>
            <a:off x="4992941" y="5211066"/>
            <a:ext cx="2227737" cy="1321900"/>
          </a:xfrm>
          <a:prstGeom prst="rect">
            <a:avLst/>
          </a:prstGeom>
          <a:noFill/>
        </p:spPr>
        <p:txBody>
          <a:bodyPr wrap="square" rtlCol="0">
            <a:spAutoFit/>
          </a:bodyPr>
          <a:lstStyle/>
          <a:p>
            <a:pPr algn="ct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03</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2" name="TextBox 91">
            <a:extLst>
              <a:ext uri="{FF2B5EF4-FFF2-40B4-BE49-F238E27FC236}">
                <a16:creationId xmlns:a16="http://schemas.microsoft.com/office/drawing/2014/main" id="{A4AC32BE-6688-4DE3-BD05-D0FED4F7D3E4}"/>
              </a:ext>
            </a:extLst>
          </p:cNvPr>
          <p:cNvSpPr txBox="1"/>
          <p:nvPr/>
        </p:nvSpPr>
        <p:spPr>
          <a:xfrm>
            <a:off x="7247645" y="5231300"/>
            <a:ext cx="2227737" cy="1321900"/>
          </a:xfrm>
          <a:prstGeom prst="rect">
            <a:avLst/>
          </a:prstGeom>
          <a:noFill/>
        </p:spPr>
        <p:txBody>
          <a:bodyPr wrap="square" rtlCol="0">
            <a:spAutoFit/>
          </a:bodyPr>
          <a:lstStyle/>
          <a:p>
            <a:pPr algn="ct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04</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96C2E816-321E-472A-9FE5-62F5EA013867}"/>
              </a:ext>
            </a:extLst>
          </p:cNvPr>
          <p:cNvSpPr txBox="1"/>
          <p:nvPr/>
        </p:nvSpPr>
        <p:spPr>
          <a:xfrm>
            <a:off x="9304230"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05</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AF8763EE-A1EF-4D18-AC16-3CB3EC7C87C2}"/>
              </a:ext>
            </a:extLst>
          </p:cNvPr>
          <p:cNvSpPr txBox="1"/>
          <p:nvPr/>
        </p:nvSpPr>
        <p:spPr>
          <a:xfrm>
            <a:off x="1408757" y="4257828"/>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$2,174</a:t>
            </a:r>
          </a:p>
        </p:txBody>
      </p:sp>
      <p:sp>
        <p:nvSpPr>
          <p:cNvPr id="96" name="TextBox 95">
            <a:extLst>
              <a:ext uri="{FF2B5EF4-FFF2-40B4-BE49-F238E27FC236}">
                <a16:creationId xmlns:a16="http://schemas.microsoft.com/office/drawing/2014/main" id="{4D5DE87E-388B-421B-A611-CBE66557B65A}"/>
              </a:ext>
            </a:extLst>
          </p:cNvPr>
          <p:cNvSpPr txBox="1"/>
          <p:nvPr/>
        </p:nvSpPr>
        <p:spPr>
          <a:xfrm>
            <a:off x="3567831" y="428415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$3,291</a:t>
            </a:r>
          </a:p>
        </p:txBody>
      </p:sp>
      <p:sp>
        <p:nvSpPr>
          <p:cNvPr id="97" name="TextBox 96">
            <a:extLst>
              <a:ext uri="{FF2B5EF4-FFF2-40B4-BE49-F238E27FC236}">
                <a16:creationId xmlns:a16="http://schemas.microsoft.com/office/drawing/2014/main" id="{2DDD289C-B3D6-42D7-9889-4650DE329178}"/>
              </a:ext>
            </a:extLst>
          </p:cNvPr>
          <p:cNvSpPr txBox="1"/>
          <p:nvPr/>
        </p:nvSpPr>
        <p:spPr>
          <a:xfrm>
            <a:off x="5741049" y="425173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$1,823</a:t>
            </a:r>
          </a:p>
        </p:txBody>
      </p:sp>
      <p:sp>
        <p:nvSpPr>
          <p:cNvPr id="98" name="TextBox 97">
            <a:extLst>
              <a:ext uri="{FF2B5EF4-FFF2-40B4-BE49-F238E27FC236}">
                <a16:creationId xmlns:a16="http://schemas.microsoft.com/office/drawing/2014/main" id="{5E7F834D-672E-433F-BE31-7B7D7717A824}"/>
              </a:ext>
            </a:extLst>
          </p:cNvPr>
          <p:cNvSpPr txBox="1"/>
          <p:nvPr/>
        </p:nvSpPr>
        <p:spPr>
          <a:xfrm>
            <a:off x="7982579" y="4238316"/>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$2,438</a:t>
            </a:r>
          </a:p>
        </p:txBody>
      </p:sp>
      <p:sp>
        <p:nvSpPr>
          <p:cNvPr id="99" name="TextBox 98">
            <a:extLst>
              <a:ext uri="{FF2B5EF4-FFF2-40B4-BE49-F238E27FC236}">
                <a16:creationId xmlns:a16="http://schemas.microsoft.com/office/drawing/2014/main" id="{6BCD6799-6B70-41A9-A65B-42550D52FAAD}"/>
              </a:ext>
            </a:extLst>
          </p:cNvPr>
          <p:cNvSpPr txBox="1"/>
          <p:nvPr/>
        </p:nvSpPr>
        <p:spPr>
          <a:xfrm>
            <a:off x="10076656" y="4261401"/>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$2,816</a:t>
            </a:r>
          </a:p>
        </p:txBody>
      </p:sp>
      <p:sp>
        <p:nvSpPr>
          <p:cNvPr id="101" name="TextBox 100">
            <a:extLst>
              <a:ext uri="{FF2B5EF4-FFF2-40B4-BE49-F238E27FC236}">
                <a16:creationId xmlns:a16="http://schemas.microsoft.com/office/drawing/2014/main" id="{A54EF527-D7D0-40E1-9917-3597D05EAD04}"/>
              </a:ext>
            </a:extLst>
          </p:cNvPr>
          <p:cNvSpPr txBox="1"/>
          <p:nvPr/>
        </p:nvSpPr>
        <p:spPr>
          <a:xfrm>
            <a:off x="6830568" y="1816691"/>
            <a:ext cx="826960" cy="621709"/>
          </a:xfrm>
          <a:prstGeom prst="rect">
            <a:avLst/>
          </a:prstGeom>
          <a:noFill/>
        </p:spPr>
        <p:txBody>
          <a:bodyPr wrap="square" rtlCol="0">
            <a:spAutoFit/>
          </a:bodyPr>
          <a:lstStyle/>
          <a:p>
            <a:pPr algn="ctr" defTabSz="1219170">
              <a:spcBef>
                <a:spcPct val="20000"/>
              </a:spcBef>
              <a:defRPr/>
            </a:pPr>
            <a:r>
              <a:rPr lang="en-US" sz="1600" dirty="0">
                <a:solidFill>
                  <a:srgbClr val="3C3C3C"/>
                </a:solidFill>
                <a:latin typeface="Bernard MT Condensed" panose="02050806060905020404" pitchFamily="18" charset="0"/>
              </a:rPr>
              <a:t>LOREM IPSUM</a:t>
            </a:r>
            <a:endParaRPr lang="en-US" sz="1600" b="1" dirty="0">
              <a:solidFill>
                <a:srgbClr val="3C3C3C"/>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03" name="TextBox 102">
            <a:extLst>
              <a:ext uri="{FF2B5EF4-FFF2-40B4-BE49-F238E27FC236}">
                <a16:creationId xmlns:a16="http://schemas.microsoft.com/office/drawing/2014/main" id="{B9F8EB08-EFB8-4B7F-BFB7-ED8A618D8438}"/>
              </a:ext>
            </a:extLst>
          </p:cNvPr>
          <p:cNvSpPr txBox="1"/>
          <p:nvPr/>
        </p:nvSpPr>
        <p:spPr>
          <a:xfrm>
            <a:off x="399748" y="1677366"/>
            <a:ext cx="4460018" cy="144655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104" name="TextBox 103">
            <a:extLst>
              <a:ext uri="{FF2B5EF4-FFF2-40B4-BE49-F238E27FC236}">
                <a16:creationId xmlns:a16="http://schemas.microsoft.com/office/drawing/2014/main" id="{F3E911FB-B2A1-493B-83C1-D085AA599D83}"/>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102" name="Freeform 101">
            <a:extLst>
              <a:ext uri="{FF2B5EF4-FFF2-40B4-BE49-F238E27FC236}">
                <a16:creationId xmlns:a16="http://schemas.microsoft.com/office/drawing/2014/main" id="{ACFCE86F-E2A9-4320-B2F5-27538D24A75D}"/>
              </a:ext>
            </a:extLst>
          </p:cNvPr>
          <p:cNvSpPr>
            <a:spLocks noChangeAspect="1" noEditPoints="1"/>
          </p:cNvSpPr>
          <p:nvPr/>
        </p:nvSpPr>
        <p:spPr bwMode="auto">
          <a:xfrm>
            <a:off x="7015439" y="1434059"/>
            <a:ext cx="395343"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960739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1000"/>
                                        <p:tgtEl>
                                          <p:spTgt spid="10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3"/>
                                        </p:tgtEl>
                                        <p:attrNameLst>
                                          <p:attrName>style.visibility</p:attrName>
                                        </p:attrNameLst>
                                      </p:cBhvr>
                                      <p:to>
                                        <p:strVal val="visible"/>
                                      </p:to>
                                    </p:set>
                                    <p:animEffect transition="in" filter="wipe(left)">
                                      <p:cBhvr>
                                        <p:cTn id="11" dur="1000"/>
                                        <p:tgtEl>
                                          <p:spTgt spid="103"/>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1000"/>
                                        <p:tgtEl>
                                          <p:spTgt spid="47"/>
                                        </p:tgtEl>
                                      </p:cBhvr>
                                    </p:animEffect>
                                    <p:anim calcmode="lin" valueType="num">
                                      <p:cBhvr>
                                        <p:cTn id="16" dur="1000" fill="hold"/>
                                        <p:tgtEl>
                                          <p:spTgt spid="47"/>
                                        </p:tgtEl>
                                        <p:attrNameLst>
                                          <p:attrName>ppt_x</p:attrName>
                                        </p:attrNameLst>
                                      </p:cBhvr>
                                      <p:tavLst>
                                        <p:tav tm="0">
                                          <p:val>
                                            <p:strVal val="#ppt_x"/>
                                          </p:val>
                                        </p:tav>
                                        <p:tav tm="100000">
                                          <p:val>
                                            <p:strVal val="#ppt_x"/>
                                          </p:val>
                                        </p:tav>
                                      </p:tavLst>
                                    </p:anim>
                                    <p:anim calcmode="lin" valueType="num">
                                      <p:cBhvr>
                                        <p:cTn id="17" dur="1000" fill="hold"/>
                                        <p:tgtEl>
                                          <p:spTgt spid="47"/>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fade">
                                      <p:cBhvr>
                                        <p:cTn id="20" dur="1000"/>
                                        <p:tgtEl>
                                          <p:spTgt spid="102"/>
                                        </p:tgtEl>
                                      </p:cBhvr>
                                    </p:animEffect>
                                    <p:anim calcmode="lin" valueType="num">
                                      <p:cBhvr>
                                        <p:cTn id="21" dur="1000" fill="hold"/>
                                        <p:tgtEl>
                                          <p:spTgt spid="102"/>
                                        </p:tgtEl>
                                        <p:attrNameLst>
                                          <p:attrName>ppt_x</p:attrName>
                                        </p:attrNameLst>
                                      </p:cBhvr>
                                      <p:tavLst>
                                        <p:tav tm="0">
                                          <p:val>
                                            <p:strVal val="#ppt_x"/>
                                          </p:val>
                                        </p:tav>
                                        <p:tav tm="100000">
                                          <p:val>
                                            <p:strVal val="#ppt_x"/>
                                          </p:val>
                                        </p:tav>
                                      </p:tavLst>
                                    </p:anim>
                                    <p:anim calcmode="lin" valueType="num">
                                      <p:cBhvr>
                                        <p:cTn id="22" dur="1000" fill="hold"/>
                                        <p:tgtEl>
                                          <p:spTgt spid="102"/>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101"/>
                                        </p:tgtEl>
                                        <p:attrNameLst>
                                          <p:attrName>style.visibility</p:attrName>
                                        </p:attrNameLst>
                                      </p:cBhvr>
                                      <p:to>
                                        <p:strVal val="visible"/>
                                      </p:to>
                                    </p:set>
                                    <p:animEffect transition="in" filter="fade">
                                      <p:cBhvr>
                                        <p:cTn id="25" dur="1000"/>
                                        <p:tgtEl>
                                          <p:spTgt spid="101"/>
                                        </p:tgtEl>
                                      </p:cBhvr>
                                    </p:animEffect>
                                    <p:anim calcmode="lin" valueType="num">
                                      <p:cBhvr>
                                        <p:cTn id="26" dur="1000" fill="hold"/>
                                        <p:tgtEl>
                                          <p:spTgt spid="101"/>
                                        </p:tgtEl>
                                        <p:attrNameLst>
                                          <p:attrName>ppt_x</p:attrName>
                                        </p:attrNameLst>
                                      </p:cBhvr>
                                      <p:tavLst>
                                        <p:tav tm="0">
                                          <p:val>
                                            <p:strVal val="#ppt_x"/>
                                          </p:val>
                                        </p:tav>
                                        <p:tav tm="100000">
                                          <p:val>
                                            <p:strVal val="#ppt_x"/>
                                          </p:val>
                                        </p:tav>
                                      </p:tavLst>
                                    </p:anim>
                                    <p:anim calcmode="lin" valueType="num">
                                      <p:cBhvr>
                                        <p:cTn id="27" dur="1000" fill="hold"/>
                                        <p:tgtEl>
                                          <p:spTgt spid="101"/>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94"/>
                                        </p:tgtEl>
                                        <p:attrNameLst>
                                          <p:attrName>style.visibility</p:attrName>
                                        </p:attrNameLst>
                                      </p:cBhvr>
                                      <p:to>
                                        <p:strVal val="visible"/>
                                      </p:to>
                                    </p:set>
                                    <p:animEffect transition="in" filter="fade">
                                      <p:cBhvr>
                                        <p:cTn id="30" dur="1000"/>
                                        <p:tgtEl>
                                          <p:spTgt spid="94"/>
                                        </p:tgtEl>
                                      </p:cBhvr>
                                    </p:animEffect>
                                    <p:anim calcmode="lin" valueType="num">
                                      <p:cBhvr>
                                        <p:cTn id="31" dur="1000" fill="hold"/>
                                        <p:tgtEl>
                                          <p:spTgt spid="94"/>
                                        </p:tgtEl>
                                        <p:attrNameLst>
                                          <p:attrName>ppt_x</p:attrName>
                                        </p:attrNameLst>
                                      </p:cBhvr>
                                      <p:tavLst>
                                        <p:tav tm="0">
                                          <p:val>
                                            <p:strVal val="#ppt_x"/>
                                          </p:val>
                                        </p:tav>
                                        <p:tav tm="100000">
                                          <p:val>
                                            <p:strVal val="#ppt_x"/>
                                          </p:val>
                                        </p:tav>
                                      </p:tavLst>
                                    </p:anim>
                                    <p:anim calcmode="lin" valueType="num">
                                      <p:cBhvr>
                                        <p:cTn id="32" dur="1000" fill="hold"/>
                                        <p:tgtEl>
                                          <p:spTgt spid="9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31" presetClass="entr" presetSubtype="0" fill="hold" nodeType="afterEffect">
                                  <p:stCondLst>
                                    <p:cond delay="0"/>
                                  </p:stCondLst>
                                  <p:childTnLst>
                                    <p:set>
                                      <p:cBhvr>
                                        <p:cTn id="41" dur="1" fill="hold">
                                          <p:stCondLst>
                                            <p:cond delay="0"/>
                                          </p:stCondLst>
                                        </p:cTn>
                                        <p:tgtEl>
                                          <p:spTgt spid="49"/>
                                        </p:tgtEl>
                                        <p:attrNameLst>
                                          <p:attrName>style.visibility</p:attrName>
                                        </p:attrNameLst>
                                      </p:cBhvr>
                                      <p:to>
                                        <p:strVal val="visible"/>
                                      </p:to>
                                    </p:set>
                                    <p:anim calcmode="lin" valueType="num">
                                      <p:cBhvr>
                                        <p:cTn id="42" dur="1000" fill="hold"/>
                                        <p:tgtEl>
                                          <p:spTgt spid="49"/>
                                        </p:tgtEl>
                                        <p:attrNameLst>
                                          <p:attrName>ppt_w</p:attrName>
                                        </p:attrNameLst>
                                      </p:cBhvr>
                                      <p:tavLst>
                                        <p:tav tm="0">
                                          <p:val>
                                            <p:fltVal val="0"/>
                                          </p:val>
                                        </p:tav>
                                        <p:tav tm="100000">
                                          <p:val>
                                            <p:strVal val="#ppt_w"/>
                                          </p:val>
                                        </p:tav>
                                      </p:tavLst>
                                    </p:anim>
                                    <p:anim calcmode="lin" valueType="num">
                                      <p:cBhvr>
                                        <p:cTn id="43" dur="1000" fill="hold"/>
                                        <p:tgtEl>
                                          <p:spTgt spid="49"/>
                                        </p:tgtEl>
                                        <p:attrNameLst>
                                          <p:attrName>ppt_h</p:attrName>
                                        </p:attrNameLst>
                                      </p:cBhvr>
                                      <p:tavLst>
                                        <p:tav tm="0">
                                          <p:val>
                                            <p:fltVal val="0"/>
                                          </p:val>
                                        </p:tav>
                                        <p:tav tm="100000">
                                          <p:val>
                                            <p:strVal val="#ppt_h"/>
                                          </p:val>
                                        </p:tav>
                                      </p:tavLst>
                                    </p:anim>
                                    <p:anim calcmode="lin" valueType="num">
                                      <p:cBhvr>
                                        <p:cTn id="44" dur="1000" fill="hold"/>
                                        <p:tgtEl>
                                          <p:spTgt spid="49"/>
                                        </p:tgtEl>
                                        <p:attrNameLst>
                                          <p:attrName>style.rotation</p:attrName>
                                        </p:attrNameLst>
                                      </p:cBhvr>
                                      <p:tavLst>
                                        <p:tav tm="0">
                                          <p:val>
                                            <p:fltVal val="90"/>
                                          </p:val>
                                        </p:tav>
                                        <p:tav tm="100000">
                                          <p:val>
                                            <p:fltVal val="0"/>
                                          </p:val>
                                        </p:tav>
                                      </p:tavLst>
                                    </p:anim>
                                    <p:animEffect transition="in" filter="fade">
                                      <p:cBhvr>
                                        <p:cTn id="45" dur="1000"/>
                                        <p:tgtEl>
                                          <p:spTgt spid="49"/>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95"/>
                                        </p:tgtEl>
                                        <p:attrNameLst>
                                          <p:attrName>style.visibility</p:attrName>
                                        </p:attrNameLst>
                                      </p:cBhvr>
                                      <p:to>
                                        <p:strVal val="visible"/>
                                      </p:to>
                                    </p:set>
                                    <p:anim calcmode="lin" valueType="num">
                                      <p:cBhvr>
                                        <p:cTn id="48" dur="1000" fill="hold"/>
                                        <p:tgtEl>
                                          <p:spTgt spid="95"/>
                                        </p:tgtEl>
                                        <p:attrNameLst>
                                          <p:attrName>ppt_w</p:attrName>
                                        </p:attrNameLst>
                                      </p:cBhvr>
                                      <p:tavLst>
                                        <p:tav tm="0">
                                          <p:val>
                                            <p:fltVal val="0"/>
                                          </p:val>
                                        </p:tav>
                                        <p:tav tm="100000">
                                          <p:val>
                                            <p:strVal val="#ppt_w"/>
                                          </p:val>
                                        </p:tav>
                                      </p:tavLst>
                                    </p:anim>
                                    <p:anim calcmode="lin" valueType="num">
                                      <p:cBhvr>
                                        <p:cTn id="49" dur="1000" fill="hold"/>
                                        <p:tgtEl>
                                          <p:spTgt spid="95"/>
                                        </p:tgtEl>
                                        <p:attrNameLst>
                                          <p:attrName>ppt_h</p:attrName>
                                        </p:attrNameLst>
                                      </p:cBhvr>
                                      <p:tavLst>
                                        <p:tav tm="0">
                                          <p:val>
                                            <p:fltVal val="0"/>
                                          </p:val>
                                        </p:tav>
                                        <p:tav tm="100000">
                                          <p:val>
                                            <p:strVal val="#ppt_h"/>
                                          </p:val>
                                        </p:tav>
                                      </p:tavLst>
                                    </p:anim>
                                    <p:anim calcmode="lin" valueType="num">
                                      <p:cBhvr>
                                        <p:cTn id="50" dur="1000" fill="hold"/>
                                        <p:tgtEl>
                                          <p:spTgt spid="95"/>
                                        </p:tgtEl>
                                        <p:attrNameLst>
                                          <p:attrName>style.rotation</p:attrName>
                                        </p:attrNameLst>
                                      </p:cBhvr>
                                      <p:tavLst>
                                        <p:tav tm="0">
                                          <p:val>
                                            <p:fltVal val="90"/>
                                          </p:val>
                                        </p:tav>
                                        <p:tav tm="100000">
                                          <p:val>
                                            <p:fltVal val="0"/>
                                          </p:val>
                                        </p:tav>
                                      </p:tavLst>
                                    </p:anim>
                                    <p:animEffect transition="in" filter="fade">
                                      <p:cBhvr>
                                        <p:cTn id="51" dur="1000"/>
                                        <p:tgtEl>
                                          <p:spTgt spid="95"/>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89"/>
                                        </p:tgtEl>
                                        <p:attrNameLst>
                                          <p:attrName>style.visibility</p:attrName>
                                        </p:attrNameLst>
                                      </p:cBhvr>
                                      <p:to>
                                        <p:strVal val="visible"/>
                                      </p:to>
                                    </p:set>
                                    <p:animEffect transition="in" filter="fade">
                                      <p:cBhvr>
                                        <p:cTn id="55" dur="1000"/>
                                        <p:tgtEl>
                                          <p:spTgt spid="89"/>
                                        </p:tgtEl>
                                      </p:cBhvr>
                                    </p:animEffect>
                                    <p:anim calcmode="lin" valueType="num">
                                      <p:cBhvr>
                                        <p:cTn id="56" dur="1000" fill="hold"/>
                                        <p:tgtEl>
                                          <p:spTgt spid="89"/>
                                        </p:tgtEl>
                                        <p:attrNameLst>
                                          <p:attrName>ppt_x</p:attrName>
                                        </p:attrNameLst>
                                      </p:cBhvr>
                                      <p:tavLst>
                                        <p:tav tm="0">
                                          <p:val>
                                            <p:strVal val="#ppt_x"/>
                                          </p:val>
                                        </p:tav>
                                        <p:tav tm="100000">
                                          <p:val>
                                            <p:strVal val="#ppt_x"/>
                                          </p:val>
                                        </p:tav>
                                      </p:tavLst>
                                    </p:anim>
                                    <p:anim calcmode="lin" valueType="num">
                                      <p:cBhvr>
                                        <p:cTn id="57" dur="1000" fill="hold"/>
                                        <p:tgtEl>
                                          <p:spTgt spid="89"/>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1000"/>
                                        <p:tgtEl>
                                          <p:spTgt spid="33"/>
                                        </p:tgtEl>
                                      </p:cBhvr>
                                    </p:animEffect>
                                    <p:anim calcmode="lin" valueType="num">
                                      <p:cBhvr>
                                        <p:cTn id="62" dur="1000" fill="hold"/>
                                        <p:tgtEl>
                                          <p:spTgt spid="33"/>
                                        </p:tgtEl>
                                        <p:attrNameLst>
                                          <p:attrName>ppt_x</p:attrName>
                                        </p:attrNameLst>
                                      </p:cBhvr>
                                      <p:tavLst>
                                        <p:tav tm="0">
                                          <p:val>
                                            <p:strVal val="#ppt_x"/>
                                          </p:val>
                                        </p:tav>
                                        <p:tav tm="100000">
                                          <p:val>
                                            <p:strVal val="#ppt_x"/>
                                          </p:val>
                                        </p:tav>
                                      </p:tavLst>
                                    </p:anim>
                                    <p:anim calcmode="lin" valueType="num">
                                      <p:cBhvr>
                                        <p:cTn id="63" dur="10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31" presetClass="entr" presetSubtype="0" fill="hold" nodeType="after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p:cTn id="67" dur="1000" fill="hold"/>
                                        <p:tgtEl>
                                          <p:spTgt spid="57"/>
                                        </p:tgtEl>
                                        <p:attrNameLst>
                                          <p:attrName>ppt_w</p:attrName>
                                        </p:attrNameLst>
                                      </p:cBhvr>
                                      <p:tavLst>
                                        <p:tav tm="0">
                                          <p:val>
                                            <p:fltVal val="0"/>
                                          </p:val>
                                        </p:tav>
                                        <p:tav tm="100000">
                                          <p:val>
                                            <p:strVal val="#ppt_w"/>
                                          </p:val>
                                        </p:tav>
                                      </p:tavLst>
                                    </p:anim>
                                    <p:anim calcmode="lin" valueType="num">
                                      <p:cBhvr>
                                        <p:cTn id="68" dur="1000" fill="hold"/>
                                        <p:tgtEl>
                                          <p:spTgt spid="57"/>
                                        </p:tgtEl>
                                        <p:attrNameLst>
                                          <p:attrName>ppt_h</p:attrName>
                                        </p:attrNameLst>
                                      </p:cBhvr>
                                      <p:tavLst>
                                        <p:tav tm="0">
                                          <p:val>
                                            <p:fltVal val="0"/>
                                          </p:val>
                                        </p:tav>
                                        <p:tav tm="100000">
                                          <p:val>
                                            <p:strVal val="#ppt_h"/>
                                          </p:val>
                                        </p:tav>
                                      </p:tavLst>
                                    </p:anim>
                                    <p:anim calcmode="lin" valueType="num">
                                      <p:cBhvr>
                                        <p:cTn id="69" dur="1000" fill="hold"/>
                                        <p:tgtEl>
                                          <p:spTgt spid="57"/>
                                        </p:tgtEl>
                                        <p:attrNameLst>
                                          <p:attrName>style.rotation</p:attrName>
                                        </p:attrNameLst>
                                      </p:cBhvr>
                                      <p:tavLst>
                                        <p:tav tm="0">
                                          <p:val>
                                            <p:fltVal val="90"/>
                                          </p:val>
                                        </p:tav>
                                        <p:tav tm="100000">
                                          <p:val>
                                            <p:fltVal val="0"/>
                                          </p:val>
                                        </p:tav>
                                      </p:tavLst>
                                    </p:anim>
                                    <p:animEffect transition="in" filter="fade">
                                      <p:cBhvr>
                                        <p:cTn id="70" dur="1000"/>
                                        <p:tgtEl>
                                          <p:spTgt spid="57"/>
                                        </p:tgtEl>
                                      </p:cBhvr>
                                    </p:animEffect>
                                  </p:childTnLst>
                                </p:cTn>
                              </p:par>
                              <p:par>
                                <p:cTn id="71" presetID="31" presetClass="entr" presetSubtype="0" fill="hold" grpId="0" nodeType="withEffect">
                                  <p:stCondLst>
                                    <p:cond delay="0"/>
                                  </p:stCondLst>
                                  <p:childTnLst>
                                    <p:set>
                                      <p:cBhvr>
                                        <p:cTn id="72" dur="1" fill="hold">
                                          <p:stCondLst>
                                            <p:cond delay="0"/>
                                          </p:stCondLst>
                                        </p:cTn>
                                        <p:tgtEl>
                                          <p:spTgt spid="96"/>
                                        </p:tgtEl>
                                        <p:attrNameLst>
                                          <p:attrName>style.visibility</p:attrName>
                                        </p:attrNameLst>
                                      </p:cBhvr>
                                      <p:to>
                                        <p:strVal val="visible"/>
                                      </p:to>
                                    </p:set>
                                    <p:anim calcmode="lin" valueType="num">
                                      <p:cBhvr>
                                        <p:cTn id="73" dur="1000" fill="hold"/>
                                        <p:tgtEl>
                                          <p:spTgt spid="96"/>
                                        </p:tgtEl>
                                        <p:attrNameLst>
                                          <p:attrName>ppt_w</p:attrName>
                                        </p:attrNameLst>
                                      </p:cBhvr>
                                      <p:tavLst>
                                        <p:tav tm="0">
                                          <p:val>
                                            <p:fltVal val="0"/>
                                          </p:val>
                                        </p:tav>
                                        <p:tav tm="100000">
                                          <p:val>
                                            <p:strVal val="#ppt_w"/>
                                          </p:val>
                                        </p:tav>
                                      </p:tavLst>
                                    </p:anim>
                                    <p:anim calcmode="lin" valueType="num">
                                      <p:cBhvr>
                                        <p:cTn id="74" dur="1000" fill="hold"/>
                                        <p:tgtEl>
                                          <p:spTgt spid="96"/>
                                        </p:tgtEl>
                                        <p:attrNameLst>
                                          <p:attrName>ppt_h</p:attrName>
                                        </p:attrNameLst>
                                      </p:cBhvr>
                                      <p:tavLst>
                                        <p:tav tm="0">
                                          <p:val>
                                            <p:fltVal val="0"/>
                                          </p:val>
                                        </p:tav>
                                        <p:tav tm="100000">
                                          <p:val>
                                            <p:strVal val="#ppt_h"/>
                                          </p:val>
                                        </p:tav>
                                      </p:tavLst>
                                    </p:anim>
                                    <p:anim calcmode="lin" valueType="num">
                                      <p:cBhvr>
                                        <p:cTn id="75" dur="1000" fill="hold"/>
                                        <p:tgtEl>
                                          <p:spTgt spid="96"/>
                                        </p:tgtEl>
                                        <p:attrNameLst>
                                          <p:attrName>style.rotation</p:attrName>
                                        </p:attrNameLst>
                                      </p:cBhvr>
                                      <p:tavLst>
                                        <p:tav tm="0">
                                          <p:val>
                                            <p:fltVal val="90"/>
                                          </p:val>
                                        </p:tav>
                                        <p:tav tm="100000">
                                          <p:val>
                                            <p:fltVal val="0"/>
                                          </p:val>
                                        </p:tav>
                                      </p:tavLst>
                                    </p:anim>
                                    <p:animEffect transition="in" filter="fade">
                                      <p:cBhvr>
                                        <p:cTn id="76" dur="1000"/>
                                        <p:tgtEl>
                                          <p:spTgt spid="96"/>
                                        </p:tgtEl>
                                      </p:cBhvr>
                                    </p:animEffect>
                                  </p:childTnLst>
                                </p:cTn>
                              </p:par>
                            </p:childTnLst>
                          </p:cTn>
                        </p:par>
                        <p:par>
                          <p:cTn id="77" fill="hold">
                            <p:stCondLst>
                              <p:cond delay="8000"/>
                            </p:stCondLst>
                            <p:childTnLst>
                              <p:par>
                                <p:cTn id="78" presetID="42" presetClass="entr" presetSubtype="0" fill="hold" grpId="0" nodeType="afterEffect">
                                  <p:stCondLst>
                                    <p:cond delay="0"/>
                                  </p:stCondLst>
                                  <p:childTnLst>
                                    <p:set>
                                      <p:cBhvr>
                                        <p:cTn id="79" dur="1" fill="hold">
                                          <p:stCondLst>
                                            <p:cond delay="0"/>
                                          </p:stCondLst>
                                        </p:cTn>
                                        <p:tgtEl>
                                          <p:spTgt spid="90"/>
                                        </p:tgtEl>
                                        <p:attrNameLst>
                                          <p:attrName>style.visibility</p:attrName>
                                        </p:attrNameLst>
                                      </p:cBhvr>
                                      <p:to>
                                        <p:strVal val="visible"/>
                                      </p:to>
                                    </p:set>
                                    <p:animEffect transition="in" filter="fade">
                                      <p:cBhvr>
                                        <p:cTn id="80" dur="1000"/>
                                        <p:tgtEl>
                                          <p:spTgt spid="90"/>
                                        </p:tgtEl>
                                      </p:cBhvr>
                                    </p:animEffect>
                                    <p:anim calcmode="lin" valueType="num">
                                      <p:cBhvr>
                                        <p:cTn id="81" dur="1000" fill="hold"/>
                                        <p:tgtEl>
                                          <p:spTgt spid="90"/>
                                        </p:tgtEl>
                                        <p:attrNameLst>
                                          <p:attrName>ppt_x</p:attrName>
                                        </p:attrNameLst>
                                      </p:cBhvr>
                                      <p:tavLst>
                                        <p:tav tm="0">
                                          <p:val>
                                            <p:strVal val="#ppt_x"/>
                                          </p:val>
                                        </p:tav>
                                        <p:tav tm="100000">
                                          <p:val>
                                            <p:strVal val="#ppt_x"/>
                                          </p:val>
                                        </p:tav>
                                      </p:tavLst>
                                    </p:anim>
                                    <p:anim calcmode="lin" valueType="num">
                                      <p:cBhvr>
                                        <p:cTn id="82" dur="1000" fill="hold"/>
                                        <p:tgtEl>
                                          <p:spTgt spid="90"/>
                                        </p:tgtEl>
                                        <p:attrNameLst>
                                          <p:attrName>ppt_y</p:attrName>
                                        </p:attrNameLst>
                                      </p:cBhvr>
                                      <p:tavLst>
                                        <p:tav tm="0">
                                          <p:val>
                                            <p:strVal val="#ppt_y+.1"/>
                                          </p:val>
                                        </p:tav>
                                        <p:tav tm="100000">
                                          <p:val>
                                            <p:strVal val="#ppt_y"/>
                                          </p:val>
                                        </p:tav>
                                      </p:tavLst>
                                    </p:anim>
                                  </p:childTnLst>
                                </p:cTn>
                              </p:par>
                            </p:childTnLst>
                          </p:cTn>
                        </p:par>
                        <p:par>
                          <p:cTn id="83" fill="hold">
                            <p:stCondLst>
                              <p:cond delay="9000"/>
                            </p:stCondLst>
                            <p:childTnLst>
                              <p:par>
                                <p:cTn id="84" presetID="42" presetClass="entr" presetSubtype="0" fill="hold" grpId="0" nodeType="afterEffect">
                                  <p:stCondLst>
                                    <p:cond delay="0"/>
                                  </p:stCondLst>
                                  <p:childTnLst>
                                    <p:set>
                                      <p:cBhvr>
                                        <p:cTn id="85" dur="1" fill="hold">
                                          <p:stCondLst>
                                            <p:cond delay="0"/>
                                          </p:stCondLst>
                                        </p:cTn>
                                        <p:tgtEl>
                                          <p:spTgt spid="35"/>
                                        </p:tgtEl>
                                        <p:attrNameLst>
                                          <p:attrName>style.visibility</p:attrName>
                                        </p:attrNameLst>
                                      </p:cBhvr>
                                      <p:to>
                                        <p:strVal val="visible"/>
                                      </p:to>
                                    </p:set>
                                    <p:animEffect transition="in" filter="fade">
                                      <p:cBhvr>
                                        <p:cTn id="86" dur="1000"/>
                                        <p:tgtEl>
                                          <p:spTgt spid="35"/>
                                        </p:tgtEl>
                                      </p:cBhvr>
                                    </p:animEffect>
                                    <p:anim calcmode="lin" valueType="num">
                                      <p:cBhvr>
                                        <p:cTn id="87" dur="1000" fill="hold"/>
                                        <p:tgtEl>
                                          <p:spTgt spid="35"/>
                                        </p:tgtEl>
                                        <p:attrNameLst>
                                          <p:attrName>ppt_x</p:attrName>
                                        </p:attrNameLst>
                                      </p:cBhvr>
                                      <p:tavLst>
                                        <p:tav tm="0">
                                          <p:val>
                                            <p:strVal val="#ppt_x"/>
                                          </p:val>
                                        </p:tav>
                                        <p:tav tm="100000">
                                          <p:val>
                                            <p:strVal val="#ppt_x"/>
                                          </p:val>
                                        </p:tav>
                                      </p:tavLst>
                                    </p:anim>
                                    <p:anim calcmode="lin" valueType="num">
                                      <p:cBhvr>
                                        <p:cTn id="88" dur="1000" fill="hold"/>
                                        <p:tgtEl>
                                          <p:spTgt spid="35"/>
                                        </p:tgtEl>
                                        <p:attrNameLst>
                                          <p:attrName>ppt_y</p:attrName>
                                        </p:attrNameLst>
                                      </p:cBhvr>
                                      <p:tavLst>
                                        <p:tav tm="0">
                                          <p:val>
                                            <p:strVal val="#ppt_y+.1"/>
                                          </p:val>
                                        </p:tav>
                                        <p:tav tm="100000">
                                          <p:val>
                                            <p:strVal val="#ppt_y"/>
                                          </p:val>
                                        </p:tav>
                                      </p:tavLst>
                                    </p:anim>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65"/>
                                        </p:tgtEl>
                                        <p:attrNameLst>
                                          <p:attrName>style.visibility</p:attrName>
                                        </p:attrNameLst>
                                      </p:cBhvr>
                                      <p:to>
                                        <p:strVal val="visible"/>
                                      </p:to>
                                    </p:set>
                                    <p:anim calcmode="lin" valueType="num">
                                      <p:cBhvr>
                                        <p:cTn id="92" dur="1000" fill="hold"/>
                                        <p:tgtEl>
                                          <p:spTgt spid="65"/>
                                        </p:tgtEl>
                                        <p:attrNameLst>
                                          <p:attrName>ppt_w</p:attrName>
                                        </p:attrNameLst>
                                      </p:cBhvr>
                                      <p:tavLst>
                                        <p:tav tm="0">
                                          <p:val>
                                            <p:fltVal val="0"/>
                                          </p:val>
                                        </p:tav>
                                        <p:tav tm="100000">
                                          <p:val>
                                            <p:strVal val="#ppt_w"/>
                                          </p:val>
                                        </p:tav>
                                      </p:tavLst>
                                    </p:anim>
                                    <p:anim calcmode="lin" valueType="num">
                                      <p:cBhvr>
                                        <p:cTn id="93" dur="1000" fill="hold"/>
                                        <p:tgtEl>
                                          <p:spTgt spid="65"/>
                                        </p:tgtEl>
                                        <p:attrNameLst>
                                          <p:attrName>ppt_h</p:attrName>
                                        </p:attrNameLst>
                                      </p:cBhvr>
                                      <p:tavLst>
                                        <p:tav tm="0">
                                          <p:val>
                                            <p:fltVal val="0"/>
                                          </p:val>
                                        </p:tav>
                                        <p:tav tm="100000">
                                          <p:val>
                                            <p:strVal val="#ppt_h"/>
                                          </p:val>
                                        </p:tav>
                                      </p:tavLst>
                                    </p:anim>
                                    <p:anim calcmode="lin" valueType="num">
                                      <p:cBhvr>
                                        <p:cTn id="94" dur="1000" fill="hold"/>
                                        <p:tgtEl>
                                          <p:spTgt spid="65"/>
                                        </p:tgtEl>
                                        <p:attrNameLst>
                                          <p:attrName>style.rotation</p:attrName>
                                        </p:attrNameLst>
                                      </p:cBhvr>
                                      <p:tavLst>
                                        <p:tav tm="0">
                                          <p:val>
                                            <p:fltVal val="90"/>
                                          </p:val>
                                        </p:tav>
                                        <p:tav tm="100000">
                                          <p:val>
                                            <p:fltVal val="0"/>
                                          </p:val>
                                        </p:tav>
                                      </p:tavLst>
                                    </p:anim>
                                    <p:animEffect transition="in" filter="fade">
                                      <p:cBhvr>
                                        <p:cTn id="95" dur="1000"/>
                                        <p:tgtEl>
                                          <p:spTgt spid="65"/>
                                        </p:tgtEl>
                                      </p:cBhvr>
                                    </p:animEffect>
                                  </p:childTnLst>
                                </p:cTn>
                              </p:par>
                              <p:par>
                                <p:cTn id="96" presetID="31" presetClass="entr" presetSubtype="0" fill="hold" grpId="0" nodeType="withEffect">
                                  <p:stCondLst>
                                    <p:cond delay="0"/>
                                  </p:stCondLst>
                                  <p:childTnLst>
                                    <p:set>
                                      <p:cBhvr>
                                        <p:cTn id="97" dur="1" fill="hold">
                                          <p:stCondLst>
                                            <p:cond delay="0"/>
                                          </p:stCondLst>
                                        </p:cTn>
                                        <p:tgtEl>
                                          <p:spTgt spid="97"/>
                                        </p:tgtEl>
                                        <p:attrNameLst>
                                          <p:attrName>style.visibility</p:attrName>
                                        </p:attrNameLst>
                                      </p:cBhvr>
                                      <p:to>
                                        <p:strVal val="visible"/>
                                      </p:to>
                                    </p:set>
                                    <p:anim calcmode="lin" valueType="num">
                                      <p:cBhvr>
                                        <p:cTn id="98" dur="1000" fill="hold"/>
                                        <p:tgtEl>
                                          <p:spTgt spid="97"/>
                                        </p:tgtEl>
                                        <p:attrNameLst>
                                          <p:attrName>ppt_w</p:attrName>
                                        </p:attrNameLst>
                                      </p:cBhvr>
                                      <p:tavLst>
                                        <p:tav tm="0">
                                          <p:val>
                                            <p:fltVal val="0"/>
                                          </p:val>
                                        </p:tav>
                                        <p:tav tm="100000">
                                          <p:val>
                                            <p:strVal val="#ppt_w"/>
                                          </p:val>
                                        </p:tav>
                                      </p:tavLst>
                                    </p:anim>
                                    <p:anim calcmode="lin" valueType="num">
                                      <p:cBhvr>
                                        <p:cTn id="99" dur="1000" fill="hold"/>
                                        <p:tgtEl>
                                          <p:spTgt spid="97"/>
                                        </p:tgtEl>
                                        <p:attrNameLst>
                                          <p:attrName>ppt_h</p:attrName>
                                        </p:attrNameLst>
                                      </p:cBhvr>
                                      <p:tavLst>
                                        <p:tav tm="0">
                                          <p:val>
                                            <p:fltVal val="0"/>
                                          </p:val>
                                        </p:tav>
                                        <p:tav tm="100000">
                                          <p:val>
                                            <p:strVal val="#ppt_h"/>
                                          </p:val>
                                        </p:tav>
                                      </p:tavLst>
                                    </p:anim>
                                    <p:anim calcmode="lin" valueType="num">
                                      <p:cBhvr>
                                        <p:cTn id="100" dur="1000" fill="hold"/>
                                        <p:tgtEl>
                                          <p:spTgt spid="97"/>
                                        </p:tgtEl>
                                        <p:attrNameLst>
                                          <p:attrName>style.rotation</p:attrName>
                                        </p:attrNameLst>
                                      </p:cBhvr>
                                      <p:tavLst>
                                        <p:tav tm="0">
                                          <p:val>
                                            <p:fltVal val="90"/>
                                          </p:val>
                                        </p:tav>
                                        <p:tav tm="100000">
                                          <p:val>
                                            <p:fltVal val="0"/>
                                          </p:val>
                                        </p:tav>
                                      </p:tavLst>
                                    </p:anim>
                                    <p:animEffect transition="in" filter="fade">
                                      <p:cBhvr>
                                        <p:cTn id="101" dur="1000"/>
                                        <p:tgtEl>
                                          <p:spTgt spid="97"/>
                                        </p:tgtEl>
                                      </p:cBhvr>
                                    </p:animEffect>
                                  </p:childTnLst>
                                </p:cTn>
                              </p:par>
                            </p:childTnLst>
                          </p:cTn>
                        </p:par>
                        <p:par>
                          <p:cTn id="102" fill="hold">
                            <p:stCondLst>
                              <p:cond delay="11000"/>
                            </p:stCondLst>
                            <p:childTnLst>
                              <p:par>
                                <p:cTn id="103" presetID="42" presetClass="entr" presetSubtype="0" fill="hold" grpId="0" nodeType="afterEffect">
                                  <p:stCondLst>
                                    <p:cond delay="0"/>
                                  </p:stCondLst>
                                  <p:childTnLst>
                                    <p:set>
                                      <p:cBhvr>
                                        <p:cTn id="104" dur="1" fill="hold">
                                          <p:stCondLst>
                                            <p:cond delay="0"/>
                                          </p:stCondLst>
                                        </p:cTn>
                                        <p:tgtEl>
                                          <p:spTgt spid="91"/>
                                        </p:tgtEl>
                                        <p:attrNameLst>
                                          <p:attrName>style.visibility</p:attrName>
                                        </p:attrNameLst>
                                      </p:cBhvr>
                                      <p:to>
                                        <p:strVal val="visible"/>
                                      </p:to>
                                    </p:set>
                                    <p:animEffect transition="in" filter="fade">
                                      <p:cBhvr>
                                        <p:cTn id="105" dur="1000"/>
                                        <p:tgtEl>
                                          <p:spTgt spid="91"/>
                                        </p:tgtEl>
                                      </p:cBhvr>
                                    </p:animEffect>
                                    <p:anim calcmode="lin" valueType="num">
                                      <p:cBhvr>
                                        <p:cTn id="106" dur="1000" fill="hold"/>
                                        <p:tgtEl>
                                          <p:spTgt spid="91"/>
                                        </p:tgtEl>
                                        <p:attrNameLst>
                                          <p:attrName>ppt_x</p:attrName>
                                        </p:attrNameLst>
                                      </p:cBhvr>
                                      <p:tavLst>
                                        <p:tav tm="0">
                                          <p:val>
                                            <p:strVal val="#ppt_x"/>
                                          </p:val>
                                        </p:tav>
                                        <p:tav tm="100000">
                                          <p:val>
                                            <p:strVal val="#ppt_x"/>
                                          </p:val>
                                        </p:tav>
                                      </p:tavLst>
                                    </p:anim>
                                    <p:anim calcmode="lin" valueType="num">
                                      <p:cBhvr>
                                        <p:cTn id="107" dur="1000" fill="hold"/>
                                        <p:tgtEl>
                                          <p:spTgt spid="91"/>
                                        </p:tgtEl>
                                        <p:attrNameLst>
                                          <p:attrName>ppt_y</p:attrName>
                                        </p:attrNameLst>
                                      </p:cBhvr>
                                      <p:tavLst>
                                        <p:tav tm="0">
                                          <p:val>
                                            <p:strVal val="#ppt_y+.1"/>
                                          </p:val>
                                        </p:tav>
                                        <p:tav tm="100000">
                                          <p:val>
                                            <p:strVal val="#ppt_y"/>
                                          </p:val>
                                        </p:tav>
                                      </p:tavLst>
                                    </p:anim>
                                  </p:childTnLst>
                                </p:cTn>
                              </p:par>
                            </p:childTnLst>
                          </p:cTn>
                        </p:par>
                        <p:par>
                          <p:cTn id="108" fill="hold">
                            <p:stCondLst>
                              <p:cond delay="12000"/>
                            </p:stCondLst>
                            <p:childTnLst>
                              <p:par>
                                <p:cTn id="109" presetID="42" presetClass="entr" presetSubtype="0" fill="hold" grpId="0" nodeType="afterEffect">
                                  <p:stCondLst>
                                    <p:cond delay="0"/>
                                  </p:stCondLst>
                                  <p:childTnLst>
                                    <p:set>
                                      <p:cBhvr>
                                        <p:cTn id="110" dur="1" fill="hold">
                                          <p:stCondLst>
                                            <p:cond delay="0"/>
                                          </p:stCondLst>
                                        </p:cTn>
                                        <p:tgtEl>
                                          <p:spTgt spid="37"/>
                                        </p:tgtEl>
                                        <p:attrNameLst>
                                          <p:attrName>style.visibility</p:attrName>
                                        </p:attrNameLst>
                                      </p:cBhvr>
                                      <p:to>
                                        <p:strVal val="visible"/>
                                      </p:to>
                                    </p:set>
                                    <p:animEffect transition="in" filter="fade">
                                      <p:cBhvr>
                                        <p:cTn id="111" dur="1000"/>
                                        <p:tgtEl>
                                          <p:spTgt spid="37"/>
                                        </p:tgtEl>
                                      </p:cBhvr>
                                    </p:animEffect>
                                    <p:anim calcmode="lin" valueType="num">
                                      <p:cBhvr>
                                        <p:cTn id="112" dur="1000" fill="hold"/>
                                        <p:tgtEl>
                                          <p:spTgt spid="37"/>
                                        </p:tgtEl>
                                        <p:attrNameLst>
                                          <p:attrName>ppt_x</p:attrName>
                                        </p:attrNameLst>
                                      </p:cBhvr>
                                      <p:tavLst>
                                        <p:tav tm="0">
                                          <p:val>
                                            <p:strVal val="#ppt_x"/>
                                          </p:val>
                                        </p:tav>
                                        <p:tav tm="100000">
                                          <p:val>
                                            <p:strVal val="#ppt_x"/>
                                          </p:val>
                                        </p:tav>
                                      </p:tavLst>
                                    </p:anim>
                                    <p:anim calcmode="lin" valueType="num">
                                      <p:cBhvr>
                                        <p:cTn id="113" dur="1000" fill="hold"/>
                                        <p:tgtEl>
                                          <p:spTgt spid="37"/>
                                        </p:tgtEl>
                                        <p:attrNameLst>
                                          <p:attrName>ppt_y</p:attrName>
                                        </p:attrNameLst>
                                      </p:cBhvr>
                                      <p:tavLst>
                                        <p:tav tm="0">
                                          <p:val>
                                            <p:strVal val="#ppt_y+.1"/>
                                          </p:val>
                                        </p:tav>
                                        <p:tav tm="100000">
                                          <p:val>
                                            <p:strVal val="#ppt_y"/>
                                          </p:val>
                                        </p:tav>
                                      </p:tavLst>
                                    </p:anim>
                                  </p:childTnLst>
                                </p:cTn>
                              </p:par>
                            </p:childTnLst>
                          </p:cTn>
                        </p:par>
                        <p:par>
                          <p:cTn id="114" fill="hold">
                            <p:stCondLst>
                              <p:cond delay="13000"/>
                            </p:stCondLst>
                            <p:childTnLst>
                              <p:par>
                                <p:cTn id="115" presetID="31" presetClass="entr" presetSubtype="0" fill="hold" nodeType="afterEffect">
                                  <p:stCondLst>
                                    <p:cond delay="0"/>
                                  </p:stCondLst>
                                  <p:childTnLst>
                                    <p:set>
                                      <p:cBhvr>
                                        <p:cTn id="116" dur="1" fill="hold">
                                          <p:stCondLst>
                                            <p:cond delay="0"/>
                                          </p:stCondLst>
                                        </p:cTn>
                                        <p:tgtEl>
                                          <p:spTgt spid="73"/>
                                        </p:tgtEl>
                                        <p:attrNameLst>
                                          <p:attrName>style.visibility</p:attrName>
                                        </p:attrNameLst>
                                      </p:cBhvr>
                                      <p:to>
                                        <p:strVal val="visible"/>
                                      </p:to>
                                    </p:set>
                                    <p:anim calcmode="lin" valueType="num">
                                      <p:cBhvr>
                                        <p:cTn id="117" dur="1000" fill="hold"/>
                                        <p:tgtEl>
                                          <p:spTgt spid="73"/>
                                        </p:tgtEl>
                                        <p:attrNameLst>
                                          <p:attrName>ppt_w</p:attrName>
                                        </p:attrNameLst>
                                      </p:cBhvr>
                                      <p:tavLst>
                                        <p:tav tm="0">
                                          <p:val>
                                            <p:fltVal val="0"/>
                                          </p:val>
                                        </p:tav>
                                        <p:tav tm="100000">
                                          <p:val>
                                            <p:strVal val="#ppt_w"/>
                                          </p:val>
                                        </p:tav>
                                      </p:tavLst>
                                    </p:anim>
                                    <p:anim calcmode="lin" valueType="num">
                                      <p:cBhvr>
                                        <p:cTn id="118" dur="1000" fill="hold"/>
                                        <p:tgtEl>
                                          <p:spTgt spid="73"/>
                                        </p:tgtEl>
                                        <p:attrNameLst>
                                          <p:attrName>ppt_h</p:attrName>
                                        </p:attrNameLst>
                                      </p:cBhvr>
                                      <p:tavLst>
                                        <p:tav tm="0">
                                          <p:val>
                                            <p:fltVal val="0"/>
                                          </p:val>
                                        </p:tav>
                                        <p:tav tm="100000">
                                          <p:val>
                                            <p:strVal val="#ppt_h"/>
                                          </p:val>
                                        </p:tav>
                                      </p:tavLst>
                                    </p:anim>
                                    <p:anim calcmode="lin" valueType="num">
                                      <p:cBhvr>
                                        <p:cTn id="119" dur="1000" fill="hold"/>
                                        <p:tgtEl>
                                          <p:spTgt spid="73"/>
                                        </p:tgtEl>
                                        <p:attrNameLst>
                                          <p:attrName>style.rotation</p:attrName>
                                        </p:attrNameLst>
                                      </p:cBhvr>
                                      <p:tavLst>
                                        <p:tav tm="0">
                                          <p:val>
                                            <p:fltVal val="90"/>
                                          </p:val>
                                        </p:tav>
                                        <p:tav tm="100000">
                                          <p:val>
                                            <p:fltVal val="0"/>
                                          </p:val>
                                        </p:tav>
                                      </p:tavLst>
                                    </p:anim>
                                    <p:animEffect transition="in" filter="fade">
                                      <p:cBhvr>
                                        <p:cTn id="120" dur="1000"/>
                                        <p:tgtEl>
                                          <p:spTgt spid="73"/>
                                        </p:tgtEl>
                                      </p:cBhvr>
                                    </p:animEffect>
                                  </p:childTnLst>
                                </p:cTn>
                              </p:par>
                              <p:par>
                                <p:cTn id="121" presetID="31" presetClass="entr" presetSubtype="0" fill="hold" grpId="0" nodeType="withEffect">
                                  <p:stCondLst>
                                    <p:cond delay="0"/>
                                  </p:stCondLst>
                                  <p:childTnLst>
                                    <p:set>
                                      <p:cBhvr>
                                        <p:cTn id="122" dur="1" fill="hold">
                                          <p:stCondLst>
                                            <p:cond delay="0"/>
                                          </p:stCondLst>
                                        </p:cTn>
                                        <p:tgtEl>
                                          <p:spTgt spid="98"/>
                                        </p:tgtEl>
                                        <p:attrNameLst>
                                          <p:attrName>style.visibility</p:attrName>
                                        </p:attrNameLst>
                                      </p:cBhvr>
                                      <p:to>
                                        <p:strVal val="visible"/>
                                      </p:to>
                                    </p:set>
                                    <p:anim calcmode="lin" valueType="num">
                                      <p:cBhvr>
                                        <p:cTn id="123" dur="1000" fill="hold"/>
                                        <p:tgtEl>
                                          <p:spTgt spid="98"/>
                                        </p:tgtEl>
                                        <p:attrNameLst>
                                          <p:attrName>ppt_w</p:attrName>
                                        </p:attrNameLst>
                                      </p:cBhvr>
                                      <p:tavLst>
                                        <p:tav tm="0">
                                          <p:val>
                                            <p:fltVal val="0"/>
                                          </p:val>
                                        </p:tav>
                                        <p:tav tm="100000">
                                          <p:val>
                                            <p:strVal val="#ppt_w"/>
                                          </p:val>
                                        </p:tav>
                                      </p:tavLst>
                                    </p:anim>
                                    <p:anim calcmode="lin" valueType="num">
                                      <p:cBhvr>
                                        <p:cTn id="124" dur="1000" fill="hold"/>
                                        <p:tgtEl>
                                          <p:spTgt spid="98"/>
                                        </p:tgtEl>
                                        <p:attrNameLst>
                                          <p:attrName>ppt_h</p:attrName>
                                        </p:attrNameLst>
                                      </p:cBhvr>
                                      <p:tavLst>
                                        <p:tav tm="0">
                                          <p:val>
                                            <p:fltVal val="0"/>
                                          </p:val>
                                        </p:tav>
                                        <p:tav tm="100000">
                                          <p:val>
                                            <p:strVal val="#ppt_h"/>
                                          </p:val>
                                        </p:tav>
                                      </p:tavLst>
                                    </p:anim>
                                    <p:anim calcmode="lin" valueType="num">
                                      <p:cBhvr>
                                        <p:cTn id="125" dur="1000" fill="hold"/>
                                        <p:tgtEl>
                                          <p:spTgt spid="98"/>
                                        </p:tgtEl>
                                        <p:attrNameLst>
                                          <p:attrName>style.rotation</p:attrName>
                                        </p:attrNameLst>
                                      </p:cBhvr>
                                      <p:tavLst>
                                        <p:tav tm="0">
                                          <p:val>
                                            <p:fltVal val="90"/>
                                          </p:val>
                                        </p:tav>
                                        <p:tav tm="100000">
                                          <p:val>
                                            <p:fltVal val="0"/>
                                          </p:val>
                                        </p:tav>
                                      </p:tavLst>
                                    </p:anim>
                                    <p:animEffect transition="in" filter="fade">
                                      <p:cBhvr>
                                        <p:cTn id="126" dur="1000"/>
                                        <p:tgtEl>
                                          <p:spTgt spid="98"/>
                                        </p:tgtEl>
                                      </p:cBhvr>
                                    </p:animEffect>
                                  </p:childTnLst>
                                </p:cTn>
                              </p:par>
                            </p:childTnLst>
                          </p:cTn>
                        </p:par>
                        <p:par>
                          <p:cTn id="127" fill="hold">
                            <p:stCondLst>
                              <p:cond delay="14000"/>
                            </p:stCondLst>
                            <p:childTnLst>
                              <p:par>
                                <p:cTn id="128" presetID="42" presetClass="entr" presetSubtype="0" fill="hold" grpId="0" nodeType="afterEffect">
                                  <p:stCondLst>
                                    <p:cond delay="0"/>
                                  </p:stCondLst>
                                  <p:childTnLst>
                                    <p:set>
                                      <p:cBhvr>
                                        <p:cTn id="129" dur="1" fill="hold">
                                          <p:stCondLst>
                                            <p:cond delay="0"/>
                                          </p:stCondLst>
                                        </p:cTn>
                                        <p:tgtEl>
                                          <p:spTgt spid="92"/>
                                        </p:tgtEl>
                                        <p:attrNameLst>
                                          <p:attrName>style.visibility</p:attrName>
                                        </p:attrNameLst>
                                      </p:cBhvr>
                                      <p:to>
                                        <p:strVal val="visible"/>
                                      </p:to>
                                    </p:set>
                                    <p:animEffect transition="in" filter="fade">
                                      <p:cBhvr>
                                        <p:cTn id="130" dur="1000"/>
                                        <p:tgtEl>
                                          <p:spTgt spid="92"/>
                                        </p:tgtEl>
                                      </p:cBhvr>
                                    </p:animEffect>
                                    <p:anim calcmode="lin" valueType="num">
                                      <p:cBhvr>
                                        <p:cTn id="131" dur="1000" fill="hold"/>
                                        <p:tgtEl>
                                          <p:spTgt spid="92"/>
                                        </p:tgtEl>
                                        <p:attrNameLst>
                                          <p:attrName>ppt_x</p:attrName>
                                        </p:attrNameLst>
                                      </p:cBhvr>
                                      <p:tavLst>
                                        <p:tav tm="0">
                                          <p:val>
                                            <p:strVal val="#ppt_x"/>
                                          </p:val>
                                        </p:tav>
                                        <p:tav tm="100000">
                                          <p:val>
                                            <p:strVal val="#ppt_x"/>
                                          </p:val>
                                        </p:tav>
                                      </p:tavLst>
                                    </p:anim>
                                    <p:anim calcmode="lin" valueType="num">
                                      <p:cBhvr>
                                        <p:cTn id="132" dur="1000" fill="hold"/>
                                        <p:tgtEl>
                                          <p:spTgt spid="92"/>
                                        </p:tgtEl>
                                        <p:attrNameLst>
                                          <p:attrName>ppt_y</p:attrName>
                                        </p:attrNameLst>
                                      </p:cBhvr>
                                      <p:tavLst>
                                        <p:tav tm="0">
                                          <p:val>
                                            <p:strVal val="#ppt_y+.1"/>
                                          </p:val>
                                        </p:tav>
                                        <p:tav tm="100000">
                                          <p:val>
                                            <p:strVal val="#ppt_y"/>
                                          </p:val>
                                        </p:tav>
                                      </p:tavLst>
                                    </p:anim>
                                  </p:childTnLst>
                                </p:cTn>
                              </p:par>
                            </p:childTnLst>
                          </p:cTn>
                        </p:par>
                        <p:par>
                          <p:cTn id="133" fill="hold">
                            <p:stCondLst>
                              <p:cond delay="15000"/>
                            </p:stCondLst>
                            <p:childTnLst>
                              <p:par>
                                <p:cTn id="134" presetID="42" presetClass="entr" presetSubtype="0" fill="hold" grpId="0" nodeType="afterEffect">
                                  <p:stCondLst>
                                    <p:cond delay="0"/>
                                  </p:stCondLst>
                                  <p:childTnLst>
                                    <p:set>
                                      <p:cBhvr>
                                        <p:cTn id="135" dur="1" fill="hold">
                                          <p:stCondLst>
                                            <p:cond delay="0"/>
                                          </p:stCondLst>
                                        </p:cTn>
                                        <p:tgtEl>
                                          <p:spTgt spid="39"/>
                                        </p:tgtEl>
                                        <p:attrNameLst>
                                          <p:attrName>style.visibility</p:attrName>
                                        </p:attrNameLst>
                                      </p:cBhvr>
                                      <p:to>
                                        <p:strVal val="visible"/>
                                      </p:to>
                                    </p:set>
                                    <p:animEffect transition="in" filter="fade">
                                      <p:cBhvr>
                                        <p:cTn id="136" dur="1000"/>
                                        <p:tgtEl>
                                          <p:spTgt spid="39"/>
                                        </p:tgtEl>
                                      </p:cBhvr>
                                    </p:animEffect>
                                    <p:anim calcmode="lin" valueType="num">
                                      <p:cBhvr>
                                        <p:cTn id="137" dur="1000" fill="hold"/>
                                        <p:tgtEl>
                                          <p:spTgt spid="39"/>
                                        </p:tgtEl>
                                        <p:attrNameLst>
                                          <p:attrName>ppt_x</p:attrName>
                                        </p:attrNameLst>
                                      </p:cBhvr>
                                      <p:tavLst>
                                        <p:tav tm="0">
                                          <p:val>
                                            <p:strVal val="#ppt_x"/>
                                          </p:val>
                                        </p:tav>
                                        <p:tav tm="100000">
                                          <p:val>
                                            <p:strVal val="#ppt_x"/>
                                          </p:val>
                                        </p:tav>
                                      </p:tavLst>
                                    </p:anim>
                                    <p:anim calcmode="lin" valueType="num">
                                      <p:cBhvr>
                                        <p:cTn id="138" dur="1000" fill="hold"/>
                                        <p:tgtEl>
                                          <p:spTgt spid="39"/>
                                        </p:tgtEl>
                                        <p:attrNameLst>
                                          <p:attrName>ppt_y</p:attrName>
                                        </p:attrNameLst>
                                      </p:cBhvr>
                                      <p:tavLst>
                                        <p:tav tm="0">
                                          <p:val>
                                            <p:strVal val="#ppt_y+.1"/>
                                          </p:val>
                                        </p:tav>
                                        <p:tav tm="100000">
                                          <p:val>
                                            <p:strVal val="#ppt_y"/>
                                          </p:val>
                                        </p:tav>
                                      </p:tavLst>
                                    </p:anim>
                                  </p:childTnLst>
                                </p:cTn>
                              </p:par>
                            </p:childTnLst>
                          </p:cTn>
                        </p:par>
                        <p:par>
                          <p:cTn id="139" fill="hold">
                            <p:stCondLst>
                              <p:cond delay="16000"/>
                            </p:stCondLst>
                            <p:childTnLst>
                              <p:par>
                                <p:cTn id="140" presetID="31" presetClass="entr" presetSubtype="0" fill="hold" nodeType="afterEffect">
                                  <p:stCondLst>
                                    <p:cond delay="0"/>
                                  </p:stCondLst>
                                  <p:childTnLst>
                                    <p:set>
                                      <p:cBhvr>
                                        <p:cTn id="141" dur="1" fill="hold">
                                          <p:stCondLst>
                                            <p:cond delay="0"/>
                                          </p:stCondLst>
                                        </p:cTn>
                                        <p:tgtEl>
                                          <p:spTgt spid="81"/>
                                        </p:tgtEl>
                                        <p:attrNameLst>
                                          <p:attrName>style.visibility</p:attrName>
                                        </p:attrNameLst>
                                      </p:cBhvr>
                                      <p:to>
                                        <p:strVal val="visible"/>
                                      </p:to>
                                    </p:set>
                                    <p:anim calcmode="lin" valueType="num">
                                      <p:cBhvr>
                                        <p:cTn id="142" dur="1000" fill="hold"/>
                                        <p:tgtEl>
                                          <p:spTgt spid="81"/>
                                        </p:tgtEl>
                                        <p:attrNameLst>
                                          <p:attrName>ppt_w</p:attrName>
                                        </p:attrNameLst>
                                      </p:cBhvr>
                                      <p:tavLst>
                                        <p:tav tm="0">
                                          <p:val>
                                            <p:fltVal val="0"/>
                                          </p:val>
                                        </p:tav>
                                        <p:tav tm="100000">
                                          <p:val>
                                            <p:strVal val="#ppt_w"/>
                                          </p:val>
                                        </p:tav>
                                      </p:tavLst>
                                    </p:anim>
                                    <p:anim calcmode="lin" valueType="num">
                                      <p:cBhvr>
                                        <p:cTn id="143" dur="1000" fill="hold"/>
                                        <p:tgtEl>
                                          <p:spTgt spid="81"/>
                                        </p:tgtEl>
                                        <p:attrNameLst>
                                          <p:attrName>ppt_h</p:attrName>
                                        </p:attrNameLst>
                                      </p:cBhvr>
                                      <p:tavLst>
                                        <p:tav tm="0">
                                          <p:val>
                                            <p:fltVal val="0"/>
                                          </p:val>
                                        </p:tav>
                                        <p:tav tm="100000">
                                          <p:val>
                                            <p:strVal val="#ppt_h"/>
                                          </p:val>
                                        </p:tav>
                                      </p:tavLst>
                                    </p:anim>
                                    <p:anim calcmode="lin" valueType="num">
                                      <p:cBhvr>
                                        <p:cTn id="144" dur="1000" fill="hold"/>
                                        <p:tgtEl>
                                          <p:spTgt spid="81"/>
                                        </p:tgtEl>
                                        <p:attrNameLst>
                                          <p:attrName>style.rotation</p:attrName>
                                        </p:attrNameLst>
                                      </p:cBhvr>
                                      <p:tavLst>
                                        <p:tav tm="0">
                                          <p:val>
                                            <p:fltVal val="90"/>
                                          </p:val>
                                        </p:tav>
                                        <p:tav tm="100000">
                                          <p:val>
                                            <p:fltVal val="0"/>
                                          </p:val>
                                        </p:tav>
                                      </p:tavLst>
                                    </p:anim>
                                    <p:animEffect transition="in" filter="fade">
                                      <p:cBhvr>
                                        <p:cTn id="145" dur="1000"/>
                                        <p:tgtEl>
                                          <p:spTgt spid="81"/>
                                        </p:tgtEl>
                                      </p:cBhvr>
                                    </p:animEffect>
                                  </p:childTnLst>
                                </p:cTn>
                              </p:par>
                              <p:par>
                                <p:cTn id="146" presetID="31" presetClass="entr" presetSubtype="0" fill="hold" grpId="0" nodeType="withEffect">
                                  <p:stCondLst>
                                    <p:cond delay="0"/>
                                  </p:stCondLst>
                                  <p:childTnLst>
                                    <p:set>
                                      <p:cBhvr>
                                        <p:cTn id="147" dur="1" fill="hold">
                                          <p:stCondLst>
                                            <p:cond delay="0"/>
                                          </p:stCondLst>
                                        </p:cTn>
                                        <p:tgtEl>
                                          <p:spTgt spid="99"/>
                                        </p:tgtEl>
                                        <p:attrNameLst>
                                          <p:attrName>style.visibility</p:attrName>
                                        </p:attrNameLst>
                                      </p:cBhvr>
                                      <p:to>
                                        <p:strVal val="visible"/>
                                      </p:to>
                                    </p:set>
                                    <p:anim calcmode="lin" valueType="num">
                                      <p:cBhvr>
                                        <p:cTn id="148" dur="1000" fill="hold"/>
                                        <p:tgtEl>
                                          <p:spTgt spid="99"/>
                                        </p:tgtEl>
                                        <p:attrNameLst>
                                          <p:attrName>ppt_w</p:attrName>
                                        </p:attrNameLst>
                                      </p:cBhvr>
                                      <p:tavLst>
                                        <p:tav tm="0">
                                          <p:val>
                                            <p:fltVal val="0"/>
                                          </p:val>
                                        </p:tav>
                                        <p:tav tm="100000">
                                          <p:val>
                                            <p:strVal val="#ppt_w"/>
                                          </p:val>
                                        </p:tav>
                                      </p:tavLst>
                                    </p:anim>
                                    <p:anim calcmode="lin" valueType="num">
                                      <p:cBhvr>
                                        <p:cTn id="149" dur="1000" fill="hold"/>
                                        <p:tgtEl>
                                          <p:spTgt spid="99"/>
                                        </p:tgtEl>
                                        <p:attrNameLst>
                                          <p:attrName>ppt_h</p:attrName>
                                        </p:attrNameLst>
                                      </p:cBhvr>
                                      <p:tavLst>
                                        <p:tav tm="0">
                                          <p:val>
                                            <p:fltVal val="0"/>
                                          </p:val>
                                        </p:tav>
                                        <p:tav tm="100000">
                                          <p:val>
                                            <p:strVal val="#ppt_h"/>
                                          </p:val>
                                        </p:tav>
                                      </p:tavLst>
                                    </p:anim>
                                    <p:anim calcmode="lin" valueType="num">
                                      <p:cBhvr>
                                        <p:cTn id="150" dur="1000" fill="hold"/>
                                        <p:tgtEl>
                                          <p:spTgt spid="99"/>
                                        </p:tgtEl>
                                        <p:attrNameLst>
                                          <p:attrName>style.rotation</p:attrName>
                                        </p:attrNameLst>
                                      </p:cBhvr>
                                      <p:tavLst>
                                        <p:tav tm="0">
                                          <p:val>
                                            <p:fltVal val="90"/>
                                          </p:val>
                                        </p:tav>
                                        <p:tav tm="100000">
                                          <p:val>
                                            <p:fltVal val="0"/>
                                          </p:val>
                                        </p:tav>
                                      </p:tavLst>
                                    </p:anim>
                                    <p:animEffect transition="in" filter="fade">
                                      <p:cBhvr>
                                        <p:cTn id="151" dur="1000"/>
                                        <p:tgtEl>
                                          <p:spTgt spid="99"/>
                                        </p:tgtEl>
                                      </p:cBhvr>
                                    </p:animEffect>
                                  </p:childTnLst>
                                </p:cTn>
                              </p:par>
                            </p:childTnLst>
                          </p:cTn>
                        </p:par>
                        <p:par>
                          <p:cTn id="152" fill="hold">
                            <p:stCondLst>
                              <p:cond delay="17000"/>
                            </p:stCondLst>
                            <p:childTnLst>
                              <p:par>
                                <p:cTn id="153" presetID="42" presetClass="entr" presetSubtype="0" fill="hold" grpId="0" nodeType="afterEffect">
                                  <p:stCondLst>
                                    <p:cond delay="0"/>
                                  </p:stCondLst>
                                  <p:childTnLst>
                                    <p:set>
                                      <p:cBhvr>
                                        <p:cTn id="154" dur="1" fill="hold">
                                          <p:stCondLst>
                                            <p:cond delay="0"/>
                                          </p:stCondLst>
                                        </p:cTn>
                                        <p:tgtEl>
                                          <p:spTgt spid="93"/>
                                        </p:tgtEl>
                                        <p:attrNameLst>
                                          <p:attrName>style.visibility</p:attrName>
                                        </p:attrNameLst>
                                      </p:cBhvr>
                                      <p:to>
                                        <p:strVal val="visible"/>
                                      </p:to>
                                    </p:set>
                                    <p:animEffect transition="in" filter="fade">
                                      <p:cBhvr>
                                        <p:cTn id="155" dur="1000"/>
                                        <p:tgtEl>
                                          <p:spTgt spid="93"/>
                                        </p:tgtEl>
                                      </p:cBhvr>
                                    </p:animEffect>
                                    <p:anim calcmode="lin" valueType="num">
                                      <p:cBhvr>
                                        <p:cTn id="156" dur="1000" fill="hold"/>
                                        <p:tgtEl>
                                          <p:spTgt spid="93"/>
                                        </p:tgtEl>
                                        <p:attrNameLst>
                                          <p:attrName>ppt_x</p:attrName>
                                        </p:attrNameLst>
                                      </p:cBhvr>
                                      <p:tavLst>
                                        <p:tav tm="0">
                                          <p:val>
                                            <p:strVal val="#ppt_x"/>
                                          </p:val>
                                        </p:tav>
                                        <p:tav tm="100000">
                                          <p:val>
                                            <p:strVal val="#ppt_x"/>
                                          </p:val>
                                        </p:tav>
                                      </p:tavLst>
                                    </p:anim>
                                    <p:anim calcmode="lin" valueType="num">
                                      <p:cBhvr>
                                        <p:cTn id="157" dur="1000" fill="hold"/>
                                        <p:tgtEl>
                                          <p:spTgt spid="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3" grpId="0" animBg="1"/>
      <p:bldP spid="35" grpId="0" animBg="1"/>
      <p:bldP spid="37" grpId="0" animBg="1"/>
      <p:bldP spid="39" grpId="0" animBg="1"/>
      <p:bldP spid="47" grpId="0" animBg="1"/>
      <p:bldP spid="89" grpId="0"/>
      <p:bldP spid="90" grpId="0"/>
      <p:bldP spid="91" grpId="0"/>
      <p:bldP spid="92" grpId="0"/>
      <p:bldP spid="93" grpId="0"/>
      <p:bldP spid="95" grpId="0"/>
      <p:bldP spid="96" grpId="0"/>
      <p:bldP spid="97" grpId="0"/>
      <p:bldP spid="98" grpId="0"/>
      <p:bldP spid="99" grpId="0"/>
      <p:bldP spid="101" grpId="0"/>
      <p:bldP spid="103" grpId="0"/>
      <p:bldP spid="104" grpId="0"/>
      <p:bldP spid="102"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84" name="Group 83">
            <a:extLst>
              <a:ext uri="{FF2B5EF4-FFF2-40B4-BE49-F238E27FC236}">
                <a16:creationId xmlns:a16="http://schemas.microsoft.com/office/drawing/2014/main" id="{89F14765-AEAF-4113-B431-0D3410739FDD}"/>
              </a:ext>
            </a:extLst>
          </p:cNvPr>
          <p:cNvGrpSpPr/>
          <p:nvPr/>
        </p:nvGrpSpPr>
        <p:grpSpPr>
          <a:xfrm>
            <a:off x="812020" y="2905367"/>
            <a:ext cx="1737360" cy="1738185"/>
            <a:chOff x="812020" y="2905367"/>
            <a:chExt cx="1737360" cy="1738185"/>
          </a:xfrm>
        </p:grpSpPr>
        <p:sp>
          <p:nvSpPr>
            <p:cNvPr id="8" name="Oval 7">
              <a:extLst>
                <a:ext uri="{FF2B5EF4-FFF2-40B4-BE49-F238E27FC236}">
                  <a16:creationId xmlns:a16="http://schemas.microsoft.com/office/drawing/2014/main" id="{6DA7D11C-A8F0-4D3E-A832-A464E8E96BAD}"/>
                </a:ext>
              </a:extLst>
            </p:cNvPr>
            <p:cNvSpPr>
              <a:spLocks noChangeAspect="1"/>
            </p:cNvSpPr>
            <p:nvPr/>
          </p:nvSpPr>
          <p:spPr>
            <a:xfrm>
              <a:off x="812021"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Partial Circle 8">
              <a:extLst>
                <a:ext uri="{FF2B5EF4-FFF2-40B4-BE49-F238E27FC236}">
                  <a16:creationId xmlns:a16="http://schemas.microsoft.com/office/drawing/2014/main" id="{88EF32E3-4331-4051-AD3B-D62661854343}"/>
                </a:ext>
              </a:extLst>
            </p:cNvPr>
            <p:cNvSpPr>
              <a:spLocks noChangeAspect="1"/>
            </p:cNvSpPr>
            <p:nvPr/>
          </p:nvSpPr>
          <p:spPr>
            <a:xfrm flipV="1">
              <a:off x="812020" y="2906191"/>
              <a:ext cx="1737359" cy="1737361"/>
            </a:xfrm>
            <a:prstGeom prst="pie">
              <a:avLst>
                <a:gd name="adj1" fmla="val 11464379"/>
                <a:gd name="adj2" fmla="val 5485403"/>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Oval 9">
              <a:extLst>
                <a:ext uri="{FF2B5EF4-FFF2-40B4-BE49-F238E27FC236}">
                  <a16:creationId xmlns:a16="http://schemas.microsoft.com/office/drawing/2014/main" id="{33758FE8-2A9B-4418-B9DA-6D0B36E07E82}"/>
                </a:ext>
              </a:extLst>
            </p:cNvPr>
            <p:cNvSpPr>
              <a:spLocks noChangeAspect="1"/>
            </p:cNvSpPr>
            <p:nvPr/>
          </p:nvSpPr>
          <p:spPr>
            <a:xfrm>
              <a:off x="878841" y="2972188"/>
              <a:ext cx="1603716" cy="1603718"/>
            </a:xfrm>
            <a:prstGeom prst="ellipse">
              <a:avLst/>
            </a:prstGeom>
            <a:solidFill>
              <a:srgbClr val="0A0A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1629DFB2-0D4C-4287-9723-ABABF116CD9E}"/>
              </a:ext>
            </a:extLst>
          </p:cNvPr>
          <p:cNvSpPr txBox="1"/>
          <p:nvPr/>
        </p:nvSpPr>
        <p:spPr>
          <a:xfrm>
            <a:off x="1197029" y="3416082"/>
            <a:ext cx="989630" cy="6832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71%</a:t>
            </a:r>
            <a:endParaRPr lang="en-US" sz="400" dirty="0">
              <a:solidFill>
                <a:schemeClr val="bg1"/>
              </a:solidFill>
              <a:latin typeface="Bernard MT Condensed" panose="02050806060905020404" pitchFamily="18" charset="0"/>
            </a:endParaRPr>
          </a:p>
          <a:p>
            <a:pPr algn="ctr" defTabSz="1219170">
              <a:spcBef>
                <a:spcPct val="20000"/>
              </a:spcBef>
              <a:defRPr/>
            </a:pPr>
            <a:r>
              <a:rPr lang="en-US" sz="1000" dirty="0">
                <a:solidFill>
                  <a:schemeClr val="bg1"/>
                </a:solidFill>
                <a:latin typeface="Bernard MT Condensed" panose="02050806060905020404" pitchFamily="18" charset="0"/>
              </a:rPr>
              <a:t>LOREM IPSUM</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2" name="Oval 11">
            <a:extLst>
              <a:ext uri="{FF2B5EF4-FFF2-40B4-BE49-F238E27FC236}">
                <a16:creationId xmlns:a16="http://schemas.microsoft.com/office/drawing/2014/main" id="{DB07E197-3EEE-4E1A-9B38-2A67A4170EAD}"/>
              </a:ext>
            </a:extLst>
          </p:cNvPr>
          <p:cNvSpPr>
            <a:spLocks noChangeAspect="1"/>
          </p:cNvSpPr>
          <p:nvPr/>
        </p:nvSpPr>
        <p:spPr>
          <a:xfrm>
            <a:off x="1998938" y="2840693"/>
            <a:ext cx="548640" cy="54864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543">
            <a:extLst>
              <a:ext uri="{FF2B5EF4-FFF2-40B4-BE49-F238E27FC236}">
                <a16:creationId xmlns:a16="http://schemas.microsoft.com/office/drawing/2014/main" id="{2900B382-5BF5-49D0-920F-A06D2B3086B7}"/>
              </a:ext>
            </a:extLst>
          </p:cNvPr>
          <p:cNvSpPr>
            <a:spLocks noChangeAspect="1" noEditPoints="1"/>
          </p:cNvSpPr>
          <p:nvPr/>
        </p:nvSpPr>
        <p:spPr bwMode="auto">
          <a:xfrm>
            <a:off x="2116797" y="3013310"/>
            <a:ext cx="365760" cy="223136"/>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cxnSp>
        <p:nvCxnSpPr>
          <p:cNvPr id="15" name="Straight Connector 14">
            <a:extLst>
              <a:ext uri="{FF2B5EF4-FFF2-40B4-BE49-F238E27FC236}">
                <a16:creationId xmlns:a16="http://schemas.microsoft.com/office/drawing/2014/main" id="{C930E5CA-D2F5-4848-A4FB-3085A6FB2283}"/>
              </a:ext>
            </a:extLst>
          </p:cNvPr>
          <p:cNvCxnSpPr>
            <a:cxnSpLocks/>
          </p:cNvCxnSpPr>
          <p:nvPr/>
        </p:nvCxnSpPr>
        <p:spPr>
          <a:xfrm>
            <a:off x="3401018" y="2374719"/>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07A5B9F1-F219-4819-B8BB-099CE22EEBA5}"/>
              </a:ext>
            </a:extLst>
          </p:cNvPr>
          <p:cNvSpPr txBox="1"/>
          <p:nvPr/>
        </p:nvSpPr>
        <p:spPr>
          <a:xfrm>
            <a:off x="2945620" y="221956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50k</a:t>
            </a:r>
          </a:p>
        </p:txBody>
      </p:sp>
      <p:cxnSp>
        <p:nvCxnSpPr>
          <p:cNvPr id="17" name="Straight Connector 16">
            <a:extLst>
              <a:ext uri="{FF2B5EF4-FFF2-40B4-BE49-F238E27FC236}">
                <a16:creationId xmlns:a16="http://schemas.microsoft.com/office/drawing/2014/main" id="{B518B8E8-F8B9-4EB8-9D78-F36357ABDD60}"/>
              </a:ext>
            </a:extLst>
          </p:cNvPr>
          <p:cNvCxnSpPr>
            <a:cxnSpLocks/>
          </p:cNvCxnSpPr>
          <p:nvPr/>
        </p:nvCxnSpPr>
        <p:spPr>
          <a:xfrm>
            <a:off x="3401018" y="3059138"/>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EA94DC97-D1E5-4C2D-8592-EBFD6B273B55}"/>
              </a:ext>
            </a:extLst>
          </p:cNvPr>
          <p:cNvSpPr txBox="1"/>
          <p:nvPr/>
        </p:nvSpPr>
        <p:spPr>
          <a:xfrm>
            <a:off x="2945620" y="290398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40k</a:t>
            </a:r>
          </a:p>
        </p:txBody>
      </p:sp>
      <p:cxnSp>
        <p:nvCxnSpPr>
          <p:cNvPr id="19" name="Straight Connector 18">
            <a:extLst>
              <a:ext uri="{FF2B5EF4-FFF2-40B4-BE49-F238E27FC236}">
                <a16:creationId xmlns:a16="http://schemas.microsoft.com/office/drawing/2014/main" id="{DA9692B3-8F3C-47EC-A84C-ADBC9900C48E}"/>
              </a:ext>
            </a:extLst>
          </p:cNvPr>
          <p:cNvCxnSpPr>
            <a:cxnSpLocks/>
          </p:cNvCxnSpPr>
          <p:nvPr/>
        </p:nvCxnSpPr>
        <p:spPr>
          <a:xfrm>
            <a:off x="3401018" y="3743557"/>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69332AD7-0EE4-43E3-A771-AA11D425E5EC}"/>
              </a:ext>
            </a:extLst>
          </p:cNvPr>
          <p:cNvSpPr txBox="1"/>
          <p:nvPr/>
        </p:nvSpPr>
        <p:spPr>
          <a:xfrm>
            <a:off x="2945620" y="358840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30k</a:t>
            </a:r>
          </a:p>
        </p:txBody>
      </p:sp>
      <p:cxnSp>
        <p:nvCxnSpPr>
          <p:cNvPr id="21" name="Straight Connector 20">
            <a:extLst>
              <a:ext uri="{FF2B5EF4-FFF2-40B4-BE49-F238E27FC236}">
                <a16:creationId xmlns:a16="http://schemas.microsoft.com/office/drawing/2014/main" id="{50AF4A52-4F96-4605-A421-E9BBE649627A}"/>
              </a:ext>
            </a:extLst>
          </p:cNvPr>
          <p:cNvCxnSpPr>
            <a:cxnSpLocks/>
          </p:cNvCxnSpPr>
          <p:nvPr/>
        </p:nvCxnSpPr>
        <p:spPr>
          <a:xfrm>
            <a:off x="3401018" y="4427977"/>
            <a:ext cx="2194560" cy="4510"/>
          </a:xfrm>
          <a:prstGeom prst="line">
            <a:avLst/>
          </a:prstGeom>
          <a:solidFill>
            <a:schemeClr val="bg2">
              <a:lumMod val="50000"/>
            </a:schemeClr>
          </a:solidFill>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35C5C368-5EF2-49F1-9949-EF07BCF4F962}"/>
              </a:ext>
            </a:extLst>
          </p:cNvPr>
          <p:cNvSpPr txBox="1"/>
          <p:nvPr/>
        </p:nvSpPr>
        <p:spPr>
          <a:xfrm>
            <a:off x="2945620" y="427282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20k</a:t>
            </a:r>
          </a:p>
        </p:txBody>
      </p:sp>
      <p:cxnSp>
        <p:nvCxnSpPr>
          <p:cNvPr id="23" name="Straight Connector 22">
            <a:extLst>
              <a:ext uri="{FF2B5EF4-FFF2-40B4-BE49-F238E27FC236}">
                <a16:creationId xmlns:a16="http://schemas.microsoft.com/office/drawing/2014/main" id="{8D06728F-E3CB-43F6-9F69-5D47B86E021E}"/>
              </a:ext>
            </a:extLst>
          </p:cNvPr>
          <p:cNvCxnSpPr>
            <a:cxnSpLocks/>
          </p:cNvCxnSpPr>
          <p:nvPr/>
        </p:nvCxnSpPr>
        <p:spPr>
          <a:xfrm>
            <a:off x="3401018" y="5112396"/>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36BA2EF5-3533-4B1A-AF4B-656EDE9E77F1}"/>
              </a:ext>
            </a:extLst>
          </p:cNvPr>
          <p:cNvSpPr txBox="1"/>
          <p:nvPr/>
        </p:nvSpPr>
        <p:spPr>
          <a:xfrm>
            <a:off x="2945620" y="4957244"/>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10k</a:t>
            </a:r>
          </a:p>
        </p:txBody>
      </p:sp>
      <p:sp>
        <p:nvSpPr>
          <p:cNvPr id="67" name="Freeform: Shape 66">
            <a:extLst>
              <a:ext uri="{FF2B5EF4-FFF2-40B4-BE49-F238E27FC236}">
                <a16:creationId xmlns:a16="http://schemas.microsoft.com/office/drawing/2014/main" id="{811896C3-4C9C-4B74-942E-22773083499E}"/>
              </a:ext>
            </a:extLst>
          </p:cNvPr>
          <p:cNvSpPr/>
          <p:nvPr/>
        </p:nvSpPr>
        <p:spPr>
          <a:xfrm>
            <a:off x="3555220" y="2906498"/>
            <a:ext cx="138905" cy="2518396"/>
          </a:xfrm>
          <a:custGeom>
            <a:avLst/>
            <a:gdLst>
              <a:gd name="connsiteX0" fmla="*/ 0 w 138905"/>
              <a:gd name="connsiteY0" fmla="*/ 0 h 2518396"/>
              <a:gd name="connsiteX1" fmla="*/ 138905 w 138905"/>
              <a:gd name="connsiteY1" fmla="*/ 0 h 2518396"/>
              <a:gd name="connsiteX2" fmla="*/ 138905 w 138905"/>
              <a:gd name="connsiteY2" fmla="*/ 2518396 h 2518396"/>
              <a:gd name="connsiteX3" fmla="*/ 0 w 138905"/>
              <a:gd name="connsiteY3" fmla="*/ 2518396 h 2518396"/>
            </a:gdLst>
            <a:ahLst/>
            <a:cxnLst>
              <a:cxn ang="0">
                <a:pos x="connsiteX0" y="connsiteY0"/>
              </a:cxn>
              <a:cxn ang="0">
                <a:pos x="connsiteX1" y="connsiteY1"/>
              </a:cxn>
              <a:cxn ang="0">
                <a:pos x="connsiteX2" y="connsiteY2"/>
              </a:cxn>
              <a:cxn ang="0">
                <a:pos x="connsiteX3" y="connsiteY3"/>
              </a:cxn>
            </a:cxnLst>
            <a:rect l="l" t="t" r="r" b="b"/>
            <a:pathLst>
              <a:path w="138905" h="2518396">
                <a:moveTo>
                  <a:pt x="0" y="0"/>
                </a:moveTo>
                <a:lnTo>
                  <a:pt x="138905" y="0"/>
                </a:lnTo>
                <a:lnTo>
                  <a:pt x="138905" y="2518396"/>
                </a:lnTo>
                <a:lnTo>
                  <a:pt x="0" y="2518396"/>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26" name="TextBox 25">
            <a:extLst>
              <a:ext uri="{FF2B5EF4-FFF2-40B4-BE49-F238E27FC236}">
                <a16:creationId xmlns:a16="http://schemas.microsoft.com/office/drawing/2014/main" id="{D57DB70D-AEF6-4238-8BEE-2C9A675D1480}"/>
              </a:ext>
            </a:extLst>
          </p:cNvPr>
          <p:cNvSpPr txBox="1"/>
          <p:nvPr/>
        </p:nvSpPr>
        <p:spPr>
          <a:xfrm>
            <a:off x="3402820" y="5553326"/>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2014</a:t>
            </a:r>
          </a:p>
        </p:txBody>
      </p:sp>
      <p:sp>
        <p:nvSpPr>
          <p:cNvPr id="27" name="TextBox 26">
            <a:extLst>
              <a:ext uri="{FF2B5EF4-FFF2-40B4-BE49-F238E27FC236}">
                <a16:creationId xmlns:a16="http://schemas.microsoft.com/office/drawing/2014/main" id="{0ECBA0C9-42F5-4943-91FC-6F8D86702F41}"/>
              </a:ext>
            </a:extLst>
          </p:cNvPr>
          <p:cNvSpPr txBox="1"/>
          <p:nvPr/>
        </p:nvSpPr>
        <p:spPr>
          <a:xfrm>
            <a:off x="3937801"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2016</a:t>
            </a:r>
          </a:p>
        </p:txBody>
      </p:sp>
      <p:sp>
        <p:nvSpPr>
          <p:cNvPr id="28" name="TextBox 27">
            <a:extLst>
              <a:ext uri="{FF2B5EF4-FFF2-40B4-BE49-F238E27FC236}">
                <a16:creationId xmlns:a16="http://schemas.microsoft.com/office/drawing/2014/main" id="{4EBEA66D-6377-419B-9B50-ACB70F7FCDCB}"/>
              </a:ext>
            </a:extLst>
          </p:cNvPr>
          <p:cNvSpPr txBox="1"/>
          <p:nvPr/>
        </p:nvSpPr>
        <p:spPr>
          <a:xfrm>
            <a:off x="4498298"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2018</a:t>
            </a:r>
          </a:p>
        </p:txBody>
      </p:sp>
      <p:sp>
        <p:nvSpPr>
          <p:cNvPr id="73" name="Freeform: Shape 72">
            <a:extLst>
              <a:ext uri="{FF2B5EF4-FFF2-40B4-BE49-F238E27FC236}">
                <a16:creationId xmlns:a16="http://schemas.microsoft.com/office/drawing/2014/main" id="{1F0AF0E1-D3DF-44F6-833E-0288747AD3D0}"/>
              </a:ext>
            </a:extLst>
          </p:cNvPr>
          <p:cNvSpPr/>
          <p:nvPr/>
        </p:nvSpPr>
        <p:spPr>
          <a:xfrm>
            <a:off x="5201140" y="3233270"/>
            <a:ext cx="138905" cy="2191624"/>
          </a:xfrm>
          <a:custGeom>
            <a:avLst/>
            <a:gdLst>
              <a:gd name="connsiteX0" fmla="*/ 0 w 138905"/>
              <a:gd name="connsiteY0" fmla="*/ 0 h 2191624"/>
              <a:gd name="connsiteX1" fmla="*/ 138905 w 138905"/>
              <a:gd name="connsiteY1" fmla="*/ 0 h 2191624"/>
              <a:gd name="connsiteX2" fmla="*/ 138905 w 138905"/>
              <a:gd name="connsiteY2" fmla="*/ 2191624 h 2191624"/>
              <a:gd name="connsiteX3" fmla="*/ 0 w 138905"/>
              <a:gd name="connsiteY3" fmla="*/ 2191624 h 2191624"/>
            </a:gdLst>
            <a:ahLst/>
            <a:cxnLst>
              <a:cxn ang="0">
                <a:pos x="connsiteX0" y="connsiteY0"/>
              </a:cxn>
              <a:cxn ang="0">
                <a:pos x="connsiteX1" y="connsiteY1"/>
              </a:cxn>
              <a:cxn ang="0">
                <a:pos x="connsiteX2" y="connsiteY2"/>
              </a:cxn>
              <a:cxn ang="0">
                <a:pos x="connsiteX3" y="connsiteY3"/>
              </a:cxn>
            </a:cxnLst>
            <a:rect l="l" t="t" r="r" b="b"/>
            <a:pathLst>
              <a:path w="138905" h="2191624">
                <a:moveTo>
                  <a:pt x="0" y="0"/>
                </a:moveTo>
                <a:lnTo>
                  <a:pt x="138905" y="0"/>
                </a:lnTo>
                <a:lnTo>
                  <a:pt x="138905" y="2191624"/>
                </a:lnTo>
                <a:lnTo>
                  <a:pt x="0" y="2191624"/>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30" name="TextBox 29">
            <a:extLst>
              <a:ext uri="{FF2B5EF4-FFF2-40B4-BE49-F238E27FC236}">
                <a16:creationId xmlns:a16="http://schemas.microsoft.com/office/drawing/2014/main" id="{86E9900B-E6C9-48AA-A6A7-44BCDDBBAE7D}"/>
              </a:ext>
            </a:extLst>
          </p:cNvPr>
          <p:cNvSpPr txBox="1"/>
          <p:nvPr/>
        </p:nvSpPr>
        <p:spPr>
          <a:xfrm>
            <a:off x="5041992"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2020</a:t>
            </a:r>
          </a:p>
        </p:txBody>
      </p:sp>
      <p:sp>
        <p:nvSpPr>
          <p:cNvPr id="69" name="Freeform: Shape 68">
            <a:extLst>
              <a:ext uri="{FF2B5EF4-FFF2-40B4-BE49-F238E27FC236}">
                <a16:creationId xmlns:a16="http://schemas.microsoft.com/office/drawing/2014/main" id="{6F69333D-98D0-45B5-96B7-DFDD5226EEB8}"/>
              </a:ext>
            </a:extLst>
          </p:cNvPr>
          <p:cNvSpPr/>
          <p:nvPr/>
        </p:nvSpPr>
        <p:spPr>
          <a:xfrm>
            <a:off x="4103860" y="3890863"/>
            <a:ext cx="138905" cy="1534031"/>
          </a:xfrm>
          <a:custGeom>
            <a:avLst/>
            <a:gdLst>
              <a:gd name="connsiteX0" fmla="*/ 0 w 138905"/>
              <a:gd name="connsiteY0" fmla="*/ 0 h 1534031"/>
              <a:gd name="connsiteX1" fmla="*/ 138905 w 138905"/>
              <a:gd name="connsiteY1" fmla="*/ 0 h 1534031"/>
              <a:gd name="connsiteX2" fmla="*/ 138905 w 138905"/>
              <a:gd name="connsiteY2" fmla="*/ 1534031 h 1534031"/>
              <a:gd name="connsiteX3" fmla="*/ 0 w 138905"/>
              <a:gd name="connsiteY3" fmla="*/ 1534031 h 1534031"/>
            </a:gdLst>
            <a:ahLst/>
            <a:cxnLst>
              <a:cxn ang="0">
                <a:pos x="connsiteX0" y="connsiteY0"/>
              </a:cxn>
              <a:cxn ang="0">
                <a:pos x="connsiteX1" y="connsiteY1"/>
              </a:cxn>
              <a:cxn ang="0">
                <a:pos x="connsiteX2" y="connsiteY2"/>
              </a:cxn>
              <a:cxn ang="0">
                <a:pos x="connsiteX3" y="connsiteY3"/>
              </a:cxn>
            </a:cxnLst>
            <a:rect l="l" t="t" r="r" b="b"/>
            <a:pathLst>
              <a:path w="138905" h="1534031">
                <a:moveTo>
                  <a:pt x="0" y="0"/>
                </a:moveTo>
                <a:lnTo>
                  <a:pt x="138905" y="0"/>
                </a:lnTo>
                <a:lnTo>
                  <a:pt x="138905" y="1534031"/>
                </a:lnTo>
                <a:lnTo>
                  <a:pt x="0" y="1534031"/>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71" name="Freeform: Shape 70">
            <a:extLst>
              <a:ext uri="{FF2B5EF4-FFF2-40B4-BE49-F238E27FC236}">
                <a16:creationId xmlns:a16="http://schemas.microsoft.com/office/drawing/2014/main" id="{69D5AC7A-BF8D-4269-BFB7-31DF8CA82068}"/>
              </a:ext>
            </a:extLst>
          </p:cNvPr>
          <p:cNvSpPr/>
          <p:nvPr/>
        </p:nvSpPr>
        <p:spPr>
          <a:xfrm>
            <a:off x="4652500" y="3731149"/>
            <a:ext cx="138905" cy="1693745"/>
          </a:xfrm>
          <a:custGeom>
            <a:avLst/>
            <a:gdLst>
              <a:gd name="connsiteX0" fmla="*/ 0 w 138905"/>
              <a:gd name="connsiteY0" fmla="*/ 0 h 1693745"/>
              <a:gd name="connsiteX1" fmla="*/ 138905 w 138905"/>
              <a:gd name="connsiteY1" fmla="*/ 0 h 1693745"/>
              <a:gd name="connsiteX2" fmla="*/ 138905 w 138905"/>
              <a:gd name="connsiteY2" fmla="*/ 1693745 h 1693745"/>
              <a:gd name="connsiteX3" fmla="*/ 0 w 138905"/>
              <a:gd name="connsiteY3" fmla="*/ 1693745 h 1693745"/>
            </a:gdLst>
            <a:ahLst/>
            <a:cxnLst>
              <a:cxn ang="0">
                <a:pos x="connsiteX0" y="connsiteY0"/>
              </a:cxn>
              <a:cxn ang="0">
                <a:pos x="connsiteX1" y="connsiteY1"/>
              </a:cxn>
              <a:cxn ang="0">
                <a:pos x="connsiteX2" y="connsiteY2"/>
              </a:cxn>
              <a:cxn ang="0">
                <a:pos x="connsiteX3" y="connsiteY3"/>
              </a:cxn>
            </a:cxnLst>
            <a:rect l="l" t="t" r="r" b="b"/>
            <a:pathLst>
              <a:path w="138905" h="1693745">
                <a:moveTo>
                  <a:pt x="0" y="0"/>
                </a:moveTo>
                <a:lnTo>
                  <a:pt x="138905" y="0"/>
                </a:lnTo>
                <a:lnTo>
                  <a:pt x="138905" y="1693745"/>
                </a:lnTo>
                <a:lnTo>
                  <a:pt x="0" y="1693745"/>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33" name="TextBox 32">
            <a:extLst>
              <a:ext uri="{FF2B5EF4-FFF2-40B4-BE49-F238E27FC236}">
                <a16:creationId xmlns:a16="http://schemas.microsoft.com/office/drawing/2014/main" id="{82AAC80E-E033-4DC2-A455-D514E005C90B}"/>
              </a:ext>
            </a:extLst>
          </p:cNvPr>
          <p:cNvSpPr txBox="1"/>
          <p:nvPr/>
        </p:nvSpPr>
        <p:spPr>
          <a:xfrm>
            <a:off x="381000" y="4890260"/>
            <a:ext cx="2486840" cy="1129540"/>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cxnSp>
        <p:nvCxnSpPr>
          <p:cNvPr id="34" name="Straight Connector 33">
            <a:extLst>
              <a:ext uri="{FF2B5EF4-FFF2-40B4-BE49-F238E27FC236}">
                <a16:creationId xmlns:a16="http://schemas.microsoft.com/office/drawing/2014/main" id="{FD399E9B-1DFB-4B2B-99FE-CF3325E41907}"/>
              </a:ext>
            </a:extLst>
          </p:cNvPr>
          <p:cNvCxnSpPr/>
          <p:nvPr/>
        </p:nvCxnSpPr>
        <p:spPr>
          <a:xfrm>
            <a:off x="6153356" y="1600200"/>
            <a:ext cx="0" cy="4419600"/>
          </a:xfrm>
          <a:prstGeom prst="line">
            <a:avLst/>
          </a:prstGeom>
          <a:ln w="1270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14F19353-6E7B-48B1-AAB9-78D18B08067D}"/>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6" name="Oval 35">
            <a:extLst>
              <a:ext uri="{FF2B5EF4-FFF2-40B4-BE49-F238E27FC236}">
                <a16:creationId xmlns:a16="http://schemas.microsoft.com/office/drawing/2014/main" id="{31874924-8008-4625-A05E-6E14CB8E7541}"/>
              </a:ext>
            </a:extLst>
          </p:cNvPr>
          <p:cNvSpPr>
            <a:spLocks noChangeAspect="1"/>
          </p:cNvSpPr>
          <p:nvPr/>
        </p:nvSpPr>
        <p:spPr>
          <a:xfrm>
            <a:off x="5787596" y="2362200"/>
            <a:ext cx="731520" cy="731522"/>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5" name="Group 84">
            <a:extLst>
              <a:ext uri="{FF2B5EF4-FFF2-40B4-BE49-F238E27FC236}">
                <a16:creationId xmlns:a16="http://schemas.microsoft.com/office/drawing/2014/main" id="{2E374EC5-A49D-49EC-BE37-F12907131E6F}"/>
              </a:ext>
            </a:extLst>
          </p:cNvPr>
          <p:cNvGrpSpPr/>
          <p:nvPr/>
        </p:nvGrpSpPr>
        <p:grpSpPr>
          <a:xfrm>
            <a:off x="7025937" y="2905367"/>
            <a:ext cx="1737360" cy="1738185"/>
            <a:chOff x="7025937" y="2905367"/>
            <a:chExt cx="1737360" cy="1738185"/>
          </a:xfrm>
        </p:grpSpPr>
        <p:sp>
          <p:nvSpPr>
            <p:cNvPr id="38" name="Oval 37">
              <a:extLst>
                <a:ext uri="{FF2B5EF4-FFF2-40B4-BE49-F238E27FC236}">
                  <a16:creationId xmlns:a16="http://schemas.microsoft.com/office/drawing/2014/main" id="{B2D0668C-853D-4F21-9D9A-9E554DE5EEE3}"/>
                </a:ext>
              </a:extLst>
            </p:cNvPr>
            <p:cNvSpPr>
              <a:spLocks noChangeAspect="1"/>
            </p:cNvSpPr>
            <p:nvPr/>
          </p:nvSpPr>
          <p:spPr>
            <a:xfrm>
              <a:off x="7025938"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Partial Circle 38">
              <a:extLst>
                <a:ext uri="{FF2B5EF4-FFF2-40B4-BE49-F238E27FC236}">
                  <a16:creationId xmlns:a16="http://schemas.microsoft.com/office/drawing/2014/main" id="{B8A61DEB-8F2C-423C-9A61-5E6A3201AF40}"/>
                </a:ext>
              </a:extLst>
            </p:cNvPr>
            <p:cNvSpPr>
              <a:spLocks noChangeAspect="1"/>
            </p:cNvSpPr>
            <p:nvPr/>
          </p:nvSpPr>
          <p:spPr>
            <a:xfrm flipV="1">
              <a:off x="7025937" y="2906191"/>
              <a:ext cx="1737359" cy="1737361"/>
            </a:xfrm>
            <a:prstGeom prst="pie">
              <a:avLst>
                <a:gd name="adj1" fmla="val 14571903"/>
                <a:gd name="adj2" fmla="val 5485403"/>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0" name="Oval 39">
              <a:extLst>
                <a:ext uri="{FF2B5EF4-FFF2-40B4-BE49-F238E27FC236}">
                  <a16:creationId xmlns:a16="http://schemas.microsoft.com/office/drawing/2014/main" id="{466BC323-EDF1-4717-B147-FBF80C523676}"/>
                </a:ext>
              </a:extLst>
            </p:cNvPr>
            <p:cNvSpPr>
              <a:spLocks noChangeAspect="1"/>
            </p:cNvSpPr>
            <p:nvPr/>
          </p:nvSpPr>
          <p:spPr>
            <a:xfrm>
              <a:off x="7092758" y="2972188"/>
              <a:ext cx="1603716" cy="1603718"/>
            </a:xfrm>
            <a:prstGeom prst="ellipse">
              <a:avLst/>
            </a:prstGeom>
            <a:solidFill>
              <a:srgbClr val="0A0A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1" name="TextBox 40">
            <a:extLst>
              <a:ext uri="{FF2B5EF4-FFF2-40B4-BE49-F238E27FC236}">
                <a16:creationId xmlns:a16="http://schemas.microsoft.com/office/drawing/2014/main" id="{F899D52A-A00B-441D-980C-C41D1ED7D28E}"/>
              </a:ext>
            </a:extLst>
          </p:cNvPr>
          <p:cNvSpPr txBox="1"/>
          <p:nvPr/>
        </p:nvSpPr>
        <p:spPr>
          <a:xfrm>
            <a:off x="7410946" y="3416082"/>
            <a:ext cx="989630" cy="6832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57%</a:t>
            </a:r>
            <a:endParaRPr lang="en-US" sz="400" dirty="0">
              <a:solidFill>
                <a:schemeClr val="bg1"/>
              </a:solidFill>
              <a:latin typeface="Bernard MT Condensed" panose="02050806060905020404" pitchFamily="18" charset="0"/>
            </a:endParaRPr>
          </a:p>
          <a:p>
            <a:pPr algn="ctr" defTabSz="1219170">
              <a:spcBef>
                <a:spcPct val="20000"/>
              </a:spcBef>
              <a:defRPr/>
            </a:pPr>
            <a:r>
              <a:rPr lang="en-US" sz="1000" dirty="0">
                <a:solidFill>
                  <a:schemeClr val="bg1"/>
                </a:solidFill>
                <a:latin typeface="Bernard MT Condensed" panose="02050806060905020404" pitchFamily="18" charset="0"/>
              </a:rPr>
              <a:t>LOREM IPSUM</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42" name="Oval 41">
            <a:extLst>
              <a:ext uri="{FF2B5EF4-FFF2-40B4-BE49-F238E27FC236}">
                <a16:creationId xmlns:a16="http://schemas.microsoft.com/office/drawing/2014/main" id="{989DC18C-8635-43C4-8911-611D53D1DCEC}"/>
              </a:ext>
            </a:extLst>
          </p:cNvPr>
          <p:cNvSpPr>
            <a:spLocks noChangeAspect="1"/>
          </p:cNvSpPr>
          <p:nvPr/>
        </p:nvSpPr>
        <p:spPr>
          <a:xfrm>
            <a:off x="8212855" y="2840693"/>
            <a:ext cx="548640" cy="54864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4" name="Straight Connector 43">
            <a:extLst>
              <a:ext uri="{FF2B5EF4-FFF2-40B4-BE49-F238E27FC236}">
                <a16:creationId xmlns:a16="http://schemas.microsoft.com/office/drawing/2014/main" id="{7925F4F8-55BD-45F0-995B-D88FBAF8D5C9}"/>
              </a:ext>
            </a:extLst>
          </p:cNvPr>
          <p:cNvCxnSpPr>
            <a:cxnSpLocks/>
          </p:cNvCxnSpPr>
          <p:nvPr/>
        </p:nvCxnSpPr>
        <p:spPr>
          <a:xfrm>
            <a:off x="9614935" y="2374719"/>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14BD07B9-4DB0-43BD-8451-ACBCAEA54EB2}"/>
              </a:ext>
            </a:extLst>
          </p:cNvPr>
          <p:cNvSpPr txBox="1"/>
          <p:nvPr/>
        </p:nvSpPr>
        <p:spPr>
          <a:xfrm>
            <a:off x="9159537" y="221956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50k</a:t>
            </a:r>
          </a:p>
        </p:txBody>
      </p:sp>
      <p:cxnSp>
        <p:nvCxnSpPr>
          <p:cNvPr id="46" name="Straight Connector 45">
            <a:extLst>
              <a:ext uri="{FF2B5EF4-FFF2-40B4-BE49-F238E27FC236}">
                <a16:creationId xmlns:a16="http://schemas.microsoft.com/office/drawing/2014/main" id="{6DCE4D04-56AF-45B5-911B-B703FE9A36A3}"/>
              </a:ext>
            </a:extLst>
          </p:cNvPr>
          <p:cNvCxnSpPr>
            <a:cxnSpLocks/>
          </p:cNvCxnSpPr>
          <p:nvPr/>
        </p:nvCxnSpPr>
        <p:spPr>
          <a:xfrm>
            <a:off x="9614935" y="3059138"/>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55B0657E-9795-481D-AA7C-10A080FD95DB}"/>
              </a:ext>
            </a:extLst>
          </p:cNvPr>
          <p:cNvSpPr txBox="1"/>
          <p:nvPr/>
        </p:nvSpPr>
        <p:spPr>
          <a:xfrm>
            <a:off x="9159537" y="290398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40k</a:t>
            </a:r>
          </a:p>
        </p:txBody>
      </p:sp>
      <p:cxnSp>
        <p:nvCxnSpPr>
          <p:cNvPr id="48" name="Straight Connector 47">
            <a:extLst>
              <a:ext uri="{FF2B5EF4-FFF2-40B4-BE49-F238E27FC236}">
                <a16:creationId xmlns:a16="http://schemas.microsoft.com/office/drawing/2014/main" id="{9EC22C46-D215-43CC-A2C2-ED06AD0DC199}"/>
              </a:ext>
            </a:extLst>
          </p:cNvPr>
          <p:cNvCxnSpPr>
            <a:cxnSpLocks/>
          </p:cNvCxnSpPr>
          <p:nvPr/>
        </p:nvCxnSpPr>
        <p:spPr>
          <a:xfrm>
            <a:off x="9614935" y="3743557"/>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750DCB2E-1F79-4137-B304-3D64B1D969C6}"/>
              </a:ext>
            </a:extLst>
          </p:cNvPr>
          <p:cNvSpPr txBox="1"/>
          <p:nvPr/>
        </p:nvSpPr>
        <p:spPr>
          <a:xfrm>
            <a:off x="9159537" y="358840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30k</a:t>
            </a:r>
          </a:p>
        </p:txBody>
      </p:sp>
      <p:cxnSp>
        <p:nvCxnSpPr>
          <p:cNvPr id="50" name="Straight Connector 49">
            <a:extLst>
              <a:ext uri="{FF2B5EF4-FFF2-40B4-BE49-F238E27FC236}">
                <a16:creationId xmlns:a16="http://schemas.microsoft.com/office/drawing/2014/main" id="{F44D7CE7-D671-4FA7-A1B5-DF79D8C45B23}"/>
              </a:ext>
            </a:extLst>
          </p:cNvPr>
          <p:cNvCxnSpPr>
            <a:cxnSpLocks/>
          </p:cNvCxnSpPr>
          <p:nvPr/>
        </p:nvCxnSpPr>
        <p:spPr>
          <a:xfrm>
            <a:off x="9614935" y="4427977"/>
            <a:ext cx="2194560" cy="4510"/>
          </a:xfrm>
          <a:prstGeom prst="line">
            <a:avLst/>
          </a:prstGeom>
          <a:solidFill>
            <a:schemeClr val="bg2">
              <a:lumMod val="50000"/>
            </a:schemeClr>
          </a:solidFill>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6BBCE2A9-760D-44ED-B48A-D01A65F3D195}"/>
              </a:ext>
            </a:extLst>
          </p:cNvPr>
          <p:cNvSpPr txBox="1"/>
          <p:nvPr/>
        </p:nvSpPr>
        <p:spPr>
          <a:xfrm>
            <a:off x="9159537" y="427282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20k</a:t>
            </a:r>
          </a:p>
        </p:txBody>
      </p:sp>
      <p:cxnSp>
        <p:nvCxnSpPr>
          <p:cNvPr id="52" name="Straight Connector 51">
            <a:extLst>
              <a:ext uri="{FF2B5EF4-FFF2-40B4-BE49-F238E27FC236}">
                <a16:creationId xmlns:a16="http://schemas.microsoft.com/office/drawing/2014/main" id="{0BD99E2A-8035-4A43-A133-3C0E4862A9D4}"/>
              </a:ext>
            </a:extLst>
          </p:cNvPr>
          <p:cNvCxnSpPr>
            <a:cxnSpLocks/>
          </p:cNvCxnSpPr>
          <p:nvPr/>
        </p:nvCxnSpPr>
        <p:spPr>
          <a:xfrm>
            <a:off x="9614935" y="5112396"/>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DA1676B0-920D-49C3-8285-163E838ADB66}"/>
              </a:ext>
            </a:extLst>
          </p:cNvPr>
          <p:cNvSpPr txBox="1"/>
          <p:nvPr/>
        </p:nvSpPr>
        <p:spPr>
          <a:xfrm>
            <a:off x="9159537" y="4957244"/>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10k</a:t>
            </a:r>
          </a:p>
        </p:txBody>
      </p:sp>
      <p:sp>
        <p:nvSpPr>
          <p:cNvPr id="75" name="Freeform: Shape 74">
            <a:extLst>
              <a:ext uri="{FF2B5EF4-FFF2-40B4-BE49-F238E27FC236}">
                <a16:creationId xmlns:a16="http://schemas.microsoft.com/office/drawing/2014/main" id="{CED43913-133B-4A69-9841-AC46135E5FF8}"/>
              </a:ext>
            </a:extLst>
          </p:cNvPr>
          <p:cNvSpPr/>
          <p:nvPr/>
        </p:nvSpPr>
        <p:spPr>
          <a:xfrm>
            <a:off x="9769137" y="2590800"/>
            <a:ext cx="138905" cy="2834094"/>
          </a:xfrm>
          <a:custGeom>
            <a:avLst/>
            <a:gdLst>
              <a:gd name="connsiteX0" fmla="*/ 0 w 138905"/>
              <a:gd name="connsiteY0" fmla="*/ 0 h 2834094"/>
              <a:gd name="connsiteX1" fmla="*/ 138905 w 138905"/>
              <a:gd name="connsiteY1" fmla="*/ 0 h 2834094"/>
              <a:gd name="connsiteX2" fmla="*/ 138905 w 138905"/>
              <a:gd name="connsiteY2" fmla="*/ 2834094 h 2834094"/>
              <a:gd name="connsiteX3" fmla="*/ 0 w 138905"/>
              <a:gd name="connsiteY3" fmla="*/ 2834094 h 2834094"/>
            </a:gdLst>
            <a:ahLst/>
            <a:cxnLst>
              <a:cxn ang="0">
                <a:pos x="connsiteX0" y="connsiteY0"/>
              </a:cxn>
              <a:cxn ang="0">
                <a:pos x="connsiteX1" y="connsiteY1"/>
              </a:cxn>
              <a:cxn ang="0">
                <a:pos x="connsiteX2" y="connsiteY2"/>
              </a:cxn>
              <a:cxn ang="0">
                <a:pos x="connsiteX3" y="connsiteY3"/>
              </a:cxn>
            </a:cxnLst>
            <a:rect l="l" t="t" r="r" b="b"/>
            <a:pathLst>
              <a:path w="138905" h="2834094">
                <a:moveTo>
                  <a:pt x="0" y="0"/>
                </a:moveTo>
                <a:lnTo>
                  <a:pt x="138905" y="0"/>
                </a:lnTo>
                <a:lnTo>
                  <a:pt x="138905" y="2834094"/>
                </a:lnTo>
                <a:lnTo>
                  <a:pt x="0" y="28340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55" name="TextBox 54">
            <a:extLst>
              <a:ext uri="{FF2B5EF4-FFF2-40B4-BE49-F238E27FC236}">
                <a16:creationId xmlns:a16="http://schemas.microsoft.com/office/drawing/2014/main" id="{5F693F22-DA81-46F7-A896-4CBC304DC759}"/>
              </a:ext>
            </a:extLst>
          </p:cNvPr>
          <p:cNvSpPr txBox="1"/>
          <p:nvPr/>
        </p:nvSpPr>
        <p:spPr>
          <a:xfrm>
            <a:off x="9616737" y="5553326"/>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2014</a:t>
            </a:r>
          </a:p>
        </p:txBody>
      </p:sp>
      <p:sp>
        <p:nvSpPr>
          <p:cNvPr id="56" name="TextBox 55">
            <a:extLst>
              <a:ext uri="{FF2B5EF4-FFF2-40B4-BE49-F238E27FC236}">
                <a16:creationId xmlns:a16="http://schemas.microsoft.com/office/drawing/2014/main" id="{657E5CCC-CDC5-4213-B42C-E57DE9C81CF7}"/>
              </a:ext>
            </a:extLst>
          </p:cNvPr>
          <p:cNvSpPr txBox="1"/>
          <p:nvPr/>
        </p:nvSpPr>
        <p:spPr>
          <a:xfrm>
            <a:off x="10151718"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2016</a:t>
            </a:r>
          </a:p>
        </p:txBody>
      </p:sp>
      <p:sp>
        <p:nvSpPr>
          <p:cNvPr id="57" name="TextBox 56">
            <a:extLst>
              <a:ext uri="{FF2B5EF4-FFF2-40B4-BE49-F238E27FC236}">
                <a16:creationId xmlns:a16="http://schemas.microsoft.com/office/drawing/2014/main" id="{393E2CB7-B9EC-4DB6-9990-1004A1274864}"/>
              </a:ext>
            </a:extLst>
          </p:cNvPr>
          <p:cNvSpPr txBox="1"/>
          <p:nvPr/>
        </p:nvSpPr>
        <p:spPr>
          <a:xfrm>
            <a:off x="10712215"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2018</a:t>
            </a:r>
          </a:p>
        </p:txBody>
      </p:sp>
      <p:sp>
        <p:nvSpPr>
          <p:cNvPr id="83" name="Freeform: Shape 82">
            <a:extLst>
              <a:ext uri="{FF2B5EF4-FFF2-40B4-BE49-F238E27FC236}">
                <a16:creationId xmlns:a16="http://schemas.microsoft.com/office/drawing/2014/main" id="{CF54CA52-4244-4EED-A4EC-CCD47D40E1D0}"/>
              </a:ext>
            </a:extLst>
          </p:cNvPr>
          <p:cNvSpPr/>
          <p:nvPr/>
        </p:nvSpPr>
        <p:spPr>
          <a:xfrm>
            <a:off x="11415057" y="4267200"/>
            <a:ext cx="138905" cy="1157694"/>
          </a:xfrm>
          <a:custGeom>
            <a:avLst/>
            <a:gdLst>
              <a:gd name="connsiteX0" fmla="*/ 0 w 138905"/>
              <a:gd name="connsiteY0" fmla="*/ 0 h 1157694"/>
              <a:gd name="connsiteX1" fmla="*/ 138905 w 138905"/>
              <a:gd name="connsiteY1" fmla="*/ 0 h 1157694"/>
              <a:gd name="connsiteX2" fmla="*/ 138905 w 138905"/>
              <a:gd name="connsiteY2" fmla="*/ 1157694 h 1157694"/>
              <a:gd name="connsiteX3" fmla="*/ 0 w 138905"/>
              <a:gd name="connsiteY3" fmla="*/ 1157694 h 1157694"/>
            </a:gdLst>
            <a:ahLst/>
            <a:cxnLst>
              <a:cxn ang="0">
                <a:pos x="connsiteX0" y="connsiteY0"/>
              </a:cxn>
              <a:cxn ang="0">
                <a:pos x="connsiteX1" y="connsiteY1"/>
              </a:cxn>
              <a:cxn ang="0">
                <a:pos x="connsiteX2" y="connsiteY2"/>
              </a:cxn>
              <a:cxn ang="0">
                <a:pos x="connsiteX3" y="connsiteY3"/>
              </a:cxn>
            </a:cxnLst>
            <a:rect l="l" t="t" r="r" b="b"/>
            <a:pathLst>
              <a:path w="138905" h="1157694">
                <a:moveTo>
                  <a:pt x="0" y="0"/>
                </a:moveTo>
                <a:lnTo>
                  <a:pt x="138905" y="0"/>
                </a:lnTo>
                <a:lnTo>
                  <a:pt x="138905" y="1157694"/>
                </a:lnTo>
                <a:lnTo>
                  <a:pt x="0" y="11576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59" name="TextBox 58">
            <a:extLst>
              <a:ext uri="{FF2B5EF4-FFF2-40B4-BE49-F238E27FC236}">
                <a16:creationId xmlns:a16="http://schemas.microsoft.com/office/drawing/2014/main" id="{51EE67D8-996E-486D-B23C-9C3902DB34E3}"/>
              </a:ext>
            </a:extLst>
          </p:cNvPr>
          <p:cNvSpPr txBox="1"/>
          <p:nvPr/>
        </p:nvSpPr>
        <p:spPr>
          <a:xfrm>
            <a:off x="11255909"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2020</a:t>
            </a:r>
          </a:p>
        </p:txBody>
      </p:sp>
      <p:sp>
        <p:nvSpPr>
          <p:cNvPr id="79" name="Freeform: Shape 78">
            <a:extLst>
              <a:ext uri="{FF2B5EF4-FFF2-40B4-BE49-F238E27FC236}">
                <a16:creationId xmlns:a16="http://schemas.microsoft.com/office/drawing/2014/main" id="{7BC6D6EE-9670-431B-B121-62F32ED3CCFA}"/>
              </a:ext>
            </a:extLst>
          </p:cNvPr>
          <p:cNvSpPr/>
          <p:nvPr/>
        </p:nvSpPr>
        <p:spPr>
          <a:xfrm>
            <a:off x="10317777" y="4114800"/>
            <a:ext cx="138905" cy="1310094"/>
          </a:xfrm>
          <a:custGeom>
            <a:avLst/>
            <a:gdLst>
              <a:gd name="connsiteX0" fmla="*/ 0 w 138905"/>
              <a:gd name="connsiteY0" fmla="*/ 0 h 1310094"/>
              <a:gd name="connsiteX1" fmla="*/ 138905 w 138905"/>
              <a:gd name="connsiteY1" fmla="*/ 0 h 1310094"/>
              <a:gd name="connsiteX2" fmla="*/ 138905 w 138905"/>
              <a:gd name="connsiteY2" fmla="*/ 1310094 h 1310094"/>
              <a:gd name="connsiteX3" fmla="*/ 0 w 138905"/>
              <a:gd name="connsiteY3" fmla="*/ 1310094 h 1310094"/>
            </a:gdLst>
            <a:ahLst/>
            <a:cxnLst>
              <a:cxn ang="0">
                <a:pos x="connsiteX0" y="connsiteY0"/>
              </a:cxn>
              <a:cxn ang="0">
                <a:pos x="connsiteX1" y="connsiteY1"/>
              </a:cxn>
              <a:cxn ang="0">
                <a:pos x="connsiteX2" y="connsiteY2"/>
              </a:cxn>
              <a:cxn ang="0">
                <a:pos x="connsiteX3" y="connsiteY3"/>
              </a:cxn>
            </a:cxnLst>
            <a:rect l="l" t="t" r="r" b="b"/>
            <a:pathLst>
              <a:path w="138905" h="1310094">
                <a:moveTo>
                  <a:pt x="0" y="0"/>
                </a:moveTo>
                <a:lnTo>
                  <a:pt x="138905" y="0"/>
                </a:lnTo>
                <a:lnTo>
                  <a:pt x="138905" y="1310094"/>
                </a:lnTo>
                <a:lnTo>
                  <a:pt x="0" y="13100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1" name="Freeform: Shape 80">
            <a:extLst>
              <a:ext uri="{FF2B5EF4-FFF2-40B4-BE49-F238E27FC236}">
                <a16:creationId xmlns:a16="http://schemas.microsoft.com/office/drawing/2014/main" id="{F2D62909-BD22-418A-9FD6-1246C370BE86}"/>
              </a:ext>
            </a:extLst>
          </p:cNvPr>
          <p:cNvSpPr/>
          <p:nvPr/>
        </p:nvSpPr>
        <p:spPr>
          <a:xfrm>
            <a:off x="10866417" y="3200400"/>
            <a:ext cx="138905" cy="2224494"/>
          </a:xfrm>
          <a:custGeom>
            <a:avLst/>
            <a:gdLst>
              <a:gd name="connsiteX0" fmla="*/ 0 w 138905"/>
              <a:gd name="connsiteY0" fmla="*/ 0 h 2224494"/>
              <a:gd name="connsiteX1" fmla="*/ 138905 w 138905"/>
              <a:gd name="connsiteY1" fmla="*/ 0 h 2224494"/>
              <a:gd name="connsiteX2" fmla="*/ 138905 w 138905"/>
              <a:gd name="connsiteY2" fmla="*/ 2224494 h 2224494"/>
              <a:gd name="connsiteX3" fmla="*/ 0 w 138905"/>
              <a:gd name="connsiteY3" fmla="*/ 2224494 h 2224494"/>
            </a:gdLst>
            <a:ahLst/>
            <a:cxnLst>
              <a:cxn ang="0">
                <a:pos x="connsiteX0" y="connsiteY0"/>
              </a:cxn>
              <a:cxn ang="0">
                <a:pos x="connsiteX1" y="connsiteY1"/>
              </a:cxn>
              <a:cxn ang="0">
                <a:pos x="connsiteX2" y="connsiteY2"/>
              </a:cxn>
              <a:cxn ang="0">
                <a:pos x="connsiteX3" y="connsiteY3"/>
              </a:cxn>
            </a:cxnLst>
            <a:rect l="l" t="t" r="r" b="b"/>
            <a:pathLst>
              <a:path w="138905" h="2224494">
                <a:moveTo>
                  <a:pt x="0" y="0"/>
                </a:moveTo>
                <a:lnTo>
                  <a:pt x="138905" y="0"/>
                </a:lnTo>
                <a:lnTo>
                  <a:pt x="138905" y="2224494"/>
                </a:lnTo>
                <a:lnTo>
                  <a:pt x="0" y="22244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62" name="TextBox 61">
            <a:extLst>
              <a:ext uri="{FF2B5EF4-FFF2-40B4-BE49-F238E27FC236}">
                <a16:creationId xmlns:a16="http://schemas.microsoft.com/office/drawing/2014/main" id="{F63656F5-1D5A-4574-960E-66E2607FA0BB}"/>
              </a:ext>
            </a:extLst>
          </p:cNvPr>
          <p:cNvSpPr txBox="1"/>
          <p:nvPr/>
        </p:nvSpPr>
        <p:spPr>
          <a:xfrm>
            <a:off x="6594917" y="4890260"/>
            <a:ext cx="2486840" cy="1129540"/>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 name="Freeform 517">
            <a:extLst>
              <a:ext uri="{FF2B5EF4-FFF2-40B4-BE49-F238E27FC236}">
                <a16:creationId xmlns:a16="http://schemas.microsoft.com/office/drawing/2014/main" id="{0F511C47-34E1-4384-B9A9-1990CCA19B65}"/>
              </a:ext>
            </a:extLst>
          </p:cNvPr>
          <p:cNvSpPr>
            <a:spLocks noChangeAspect="1" noEditPoints="1"/>
          </p:cNvSpPr>
          <p:nvPr/>
        </p:nvSpPr>
        <p:spPr bwMode="auto">
          <a:xfrm>
            <a:off x="8304295" y="3037777"/>
            <a:ext cx="365760" cy="13077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TextBox 62">
            <a:extLst>
              <a:ext uri="{FF2B5EF4-FFF2-40B4-BE49-F238E27FC236}">
                <a16:creationId xmlns:a16="http://schemas.microsoft.com/office/drawing/2014/main" id="{AF12E459-8F79-49EF-B292-E8E67F26AD9C}"/>
              </a:ext>
            </a:extLst>
          </p:cNvPr>
          <p:cNvSpPr txBox="1"/>
          <p:nvPr/>
        </p:nvSpPr>
        <p:spPr>
          <a:xfrm>
            <a:off x="5879035" y="2507223"/>
            <a:ext cx="548641" cy="461665"/>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VS</a:t>
            </a:r>
            <a:endParaRPr lang="en-US" sz="400" dirty="0">
              <a:solidFill>
                <a:schemeClr val="bg1"/>
              </a:solidFill>
              <a:latin typeface="Bernard MT Condensed" panose="02050806060905020404" pitchFamily="18" charset="0"/>
            </a:endParaRPr>
          </a:p>
        </p:txBody>
      </p:sp>
      <p:sp>
        <p:nvSpPr>
          <p:cNvPr id="64" name="TextBox 63">
            <a:extLst>
              <a:ext uri="{FF2B5EF4-FFF2-40B4-BE49-F238E27FC236}">
                <a16:creationId xmlns:a16="http://schemas.microsoft.com/office/drawing/2014/main" id="{868910BE-9C2A-44C9-B0CC-3C596C37E05C}"/>
              </a:ext>
            </a:extLst>
          </p:cNvPr>
          <p:cNvSpPr txBox="1"/>
          <p:nvPr/>
        </p:nvSpPr>
        <p:spPr>
          <a:xfrm>
            <a:off x="3777249" y="5894120"/>
            <a:ext cx="1340530" cy="323165"/>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p:txBody>
      </p:sp>
      <p:sp>
        <p:nvSpPr>
          <p:cNvPr id="65" name="TextBox 64">
            <a:extLst>
              <a:ext uri="{FF2B5EF4-FFF2-40B4-BE49-F238E27FC236}">
                <a16:creationId xmlns:a16="http://schemas.microsoft.com/office/drawing/2014/main" id="{82D76BF4-6871-4FFB-811F-585F158DD6A1}"/>
              </a:ext>
            </a:extLst>
          </p:cNvPr>
          <p:cNvSpPr txBox="1"/>
          <p:nvPr/>
        </p:nvSpPr>
        <p:spPr>
          <a:xfrm>
            <a:off x="10074527" y="5894119"/>
            <a:ext cx="1340530" cy="323165"/>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02</a:t>
            </a:r>
          </a:p>
        </p:txBody>
      </p:sp>
    </p:spTree>
    <p:extLst>
      <p:ext uri="{BB962C8B-B14F-4D97-AF65-F5344CB8AC3E}">
        <p14:creationId xmlns:p14="http://schemas.microsoft.com/office/powerpoint/2010/main" val="3430925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1000"/>
                                        <p:tgtEl>
                                          <p:spTgt spid="35"/>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wheel(1)">
                                      <p:cBhvr>
                                        <p:cTn id="11" dur="2000"/>
                                        <p:tgtEl>
                                          <p:spTgt spid="84"/>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1000" fill="hold"/>
                                        <p:tgtEl>
                                          <p:spTgt spid="11"/>
                                        </p:tgtEl>
                                        <p:attrNameLst>
                                          <p:attrName>ppt_w</p:attrName>
                                        </p:attrNameLst>
                                      </p:cBhvr>
                                      <p:tavLst>
                                        <p:tav tm="0">
                                          <p:val>
                                            <p:fltVal val="0"/>
                                          </p:val>
                                        </p:tav>
                                        <p:tav tm="100000">
                                          <p:val>
                                            <p:strVal val="#ppt_w"/>
                                          </p:val>
                                        </p:tav>
                                      </p:tavLst>
                                    </p:anim>
                                    <p:anim calcmode="lin" valueType="num">
                                      <p:cBhvr>
                                        <p:cTn id="16" dur="1000" fill="hold"/>
                                        <p:tgtEl>
                                          <p:spTgt spid="11"/>
                                        </p:tgtEl>
                                        <p:attrNameLst>
                                          <p:attrName>ppt_h</p:attrName>
                                        </p:attrNameLst>
                                      </p:cBhvr>
                                      <p:tavLst>
                                        <p:tav tm="0">
                                          <p:val>
                                            <p:fltVal val="0"/>
                                          </p:val>
                                        </p:tav>
                                        <p:tav tm="100000">
                                          <p:val>
                                            <p:strVal val="#ppt_h"/>
                                          </p:val>
                                        </p:tav>
                                      </p:tavLst>
                                    </p:anim>
                                    <p:animEffect transition="in" filter="fade">
                                      <p:cBhvr>
                                        <p:cTn id="17" dur="1000"/>
                                        <p:tgtEl>
                                          <p:spTgt spid="11"/>
                                        </p:tgtEl>
                                      </p:cBhvr>
                                    </p:animEffect>
                                  </p:childTnLst>
                                </p:cTn>
                              </p:par>
                              <p:par>
                                <p:cTn id="18" presetID="47" presetClass="entr" presetSubtype="0" fill="hold" grpId="0" nodeType="with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1000"/>
                                        <p:tgtEl>
                                          <p:spTgt spid="14"/>
                                        </p:tgtEl>
                                      </p:cBhvr>
                                    </p:animEffect>
                                    <p:anim calcmode="lin" valueType="num">
                                      <p:cBhvr>
                                        <p:cTn id="26" dur="1000" fill="hold"/>
                                        <p:tgtEl>
                                          <p:spTgt spid="14"/>
                                        </p:tgtEl>
                                        <p:attrNameLst>
                                          <p:attrName>ppt_x</p:attrName>
                                        </p:attrNameLst>
                                      </p:cBhvr>
                                      <p:tavLst>
                                        <p:tav tm="0">
                                          <p:val>
                                            <p:strVal val="#ppt_x"/>
                                          </p:val>
                                        </p:tav>
                                        <p:tav tm="100000">
                                          <p:val>
                                            <p:strVal val="#ppt_x"/>
                                          </p:val>
                                        </p:tav>
                                      </p:tavLst>
                                    </p:anim>
                                    <p:anim calcmode="lin" valueType="num">
                                      <p:cBhvr>
                                        <p:cTn id="27" dur="1000" fill="hold"/>
                                        <p:tgtEl>
                                          <p:spTgt spid="14"/>
                                        </p:tgtEl>
                                        <p:attrNameLst>
                                          <p:attrName>ppt_y</p:attrName>
                                        </p:attrNameLst>
                                      </p:cBhvr>
                                      <p:tavLst>
                                        <p:tav tm="0">
                                          <p:val>
                                            <p:strVal val="#ppt_y-.1"/>
                                          </p:val>
                                        </p:tav>
                                        <p:tav tm="100000">
                                          <p:val>
                                            <p:strVal val="#ppt_y"/>
                                          </p:val>
                                        </p:tav>
                                      </p:tavLst>
                                    </p:anim>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1000"/>
                                        <p:tgtEl>
                                          <p:spTgt spid="33"/>
                                        </p:tgtEl>
                                      </p:cBhvr>
                                    </p:animEffect>
                                    <p:anim calcmode="lin" valueType="num">
                                      <p:cBhvr>
                                        <p:cTn id="32" dur="1000" fill="hold"/>
                                        <p:tgtEl>
                                          <p:spTgt spid="33"/>
                                        </p:tgtEl>
                                        <p:attrNameLst>
                                          <p:attrName>ppt_x</p:attrName>
                                        </p:attrNameLst>
                                      </p:cBhvr>
                                      <p:tavLst>
                                        <p:tav tm="0">
                                          <p:val>
                                            <p:strVal val="#ppt_x"/>
                                          </p:val>
                                        </p:tav>
                                        <p:tav tm="100000">
                                          <p:val>
                                            <p:strVal val="#ppt_x"/>
                                          </p:val>
                                        </p:tav>
                                      </p:tavLst>
                                    </p:anim>
                                    <p:anim calcmode="lin" valueType="num">
                                      <p:cBhvr>
                                        <p:cTn id="33" dur="1000" fill="hold"/>
                                        <p:tgtEl>
                                          <p:spTgt spid="33"/>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2" presetClass="entr" presetSubtype="4"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ppt_x"/>
                                          </p:val>
                                        </p:tav>
                                        <p:tav tm="100000">
                                          <p:val>
                                            <p:strVal val="#ppt_x"/>
                                          </p:val>
                                        </p:tav>
                                      </p:tavLst>
                                    </p:anim>
                                    <p:anim calcmode="lin" valueType="num">
                                      <p:cBhvr additive="base">
                                        <p:cTn id="38" dur="500" fill="hold"/>
                                        <p:tgtEl>
                                          <p:spTgt spid="24"/>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additive="base">
                                        <p:cTn id="41" dur="500" fill="hold"/>
                                        <p:tgtEl>
                                          <p:spTgt spid="23"/>
                                        </p:tgtEl>
                                        <p:attrNameLst>
                                          <p:attrName>ppt_x</p:attrName>
                                        </p:attrNameLst>
                                      </p:cBhvr>
                                      <p:tavLst>
                                        <p:tav tm="0">
                                          <p:val>
                                            <p:strVal val="#ppt_x"/>
                                          </p:val>
                                        </p:tav>
                                        <p:tav tm="100000">
                                          <p:val>
                                            <p:strVal val="#ppt_x"/>
                                          </p:val>
                                        </p:tav>
                                      </p:tavLst>
                                    </p:anim>
                                    <p:anim calcmode="lin" valueType="num">
                                      <p:cBhvr additive="base">
                                        <p:cTn id="42" dur="500" fill="hold"/>
                                        <p:tgtEl>
                                          <p:spTgt spid="23"/>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2"/>
                                        </p:tgtEl>
                                        <p:attrNameLst>
                                          <p:attrName>style.visibility</p:attrName>
                                        </p:attrNameLst>
                                      </p:cBhvr>
                                      <p:to>
                                        <p:strVal val="visible"/>
                                      </p:to>
                                    </p:set>
                                    <p:anim calcmode="lin" valueType="num">
                                      <p:cBhvr additive="base">
                                        <p:cTn id="45" dur="500" fill="hold"/>
                                        <p:tgtEl>
                                          <p:spTgt spid="22"/>
                                        </p:tgtEl>
                                        <p:attrNameLst>
                                          <p:attrName>ppt_x</p:attrName>
                                        </p:attrNameLst>
                                      </p:cBhvr>
                                      <p:tavLst>
                                        <p:tav tm="0">
                                          <p:val>
                                            <p:strVal val="#ppt_x"/>
                                          </p:val>
                                        </p:tav>
                                        <p:tav tm="100000">
                                          <p:val>
                                            <p:strVal val="#ppt_x"/>
                                          </p:val>
                                        </p:tav>
                                      </p:tavLst>
                                    </p:anim>
                                    <p:anim calcmode="lin" valueType="num">
                                      <p:cBhvr additive="base">
                                        <p:cTn id="46" dur="500" fill="hold"/>
                                        <p:tgtEl>
                                          <p:spTgt spid="22"/>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ppt_x"/>
                                          </p:val>
                                        </p:tav>
                                        <p:tav tm="100000">
                                          <p:val>
                                            <p:strVal val="#ppt_x"/>
                                          </p:val>
                                        </p:tav>
                                      </p:tavLst>
                                    </p:anim>
                                    <p:anim calcmode="lin" valueType="num">
                                      <p:cBhvr additive="base">
                                        <p:cTn id="50" dur="500" fill="hold"/>
                                        <p:tgtEl>
                                          <p:spTgt spid="21"/>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19"/>
                                        </p:tgtEl>
                                        <p:attrNameLst>
                                          <p:attrName>style.visibility</p:attrName>
                                        </p:attrNameLst>
                                      </p:cBhvr>
                                      <p:to>
                                        <p:strVal val="visible"/>
                                      </p:to>
                                    </p:set>
                                    <p:anim calcmode="lin" valueType="num">
                                      <p:cBhvr additive="base">
                                        <p:cTn id="57" dur="500" fill="hold"/>
                                        <p:tgtEl>
                                          <p:spTgt spid="19"/>
                                        </p:tgtEl>
                                        <p:attrNameLst>
                                          <p:attrName>ppt_x</p:attrName>
                                        </p:attrNameLst>
                                      </p:cBhvr>
                                      <p:tavLst>
                                        <p:tav tm="0">
                                          <p:val>
                                            <p:strVal val="#ppt_x"/>
                                          </p:val>
                                        </p:tav>
                                        <p:tav tm="100000">
                                          <p:val>
                                            <p:strVal val="#ppt_x"/>
                                          </p:val>
                                        </p:tav>
                                      </p:tavLst>
                                    </p:anim>
                                    <p:anim calcmode="lin" valueType="num">
                                      <p:cBhvr additive="base">
                                        <p:cTn id="58" dur="500" fill="hold"/>
                                        <p:tgtEl>
                                          <p:spTgt spid="19"/>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18"/>
                                        </p:tgtEl>
                                        <p:attrNameLst>
                                          <p:attrName>style.visibility</p:attrName>
                                        </p:attrNameLst>
                                      </p:cBhvr>
                                      <p:to>
                                        <p:strVal val="visible"/>
                                      </p:to>
                                    </p:set>
                                    <p:anim calcmode="lin" valueType="num">
                                      <p:cBhvr additive="base">
                                        <p:cTn id="61" dur="500" fill="hold"/>
                                        <p:tgtEl>
                                          <p:spTgt spid="18"/>
                                        </p:tgtEl>
                                        <p:attrNameLst>
                                          <p:attrName>ppt_x</p:attrName>
                                        </p:attrNameLst>
                                      </p:cBhvr>
                                      <p:tavLst>
                                        <p:tav tm="0">
                                          <p:val>
                                            <p:strVal val="#ppt_x"/>
                                          </p:val>
                                        </p:tav>
                                        <p:tav tm="100000">
                                          <p:val>
                                            <p:strVal val="#ppt_x"/>
                                          </p:val>
                                        </p:tav>
                                      </p:tavLst>
                                    </p:anim>
                                    <p:anim calcmode="lin" valueType="num">
                                      <p:cBhvr additive="base">
                                        <p:cTn id="62" dur="500" fill="hold"/>
                                        <p:tgtEl>
                                          <p:spTgt spid="18"/>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17"/>
                                        </p:tgtEl>
                                        <p:attrNameLst>
                                          <p:attrName>style.visibility</p:attrName>
                                        </p:attrNameLst>
                                      </p:cBhvr>
                                      <p:to>
                                        <p:strVal val="visible"/>
                                      </p:to>
                                    </p:set>
                                    <p:anim calcmode="lin" valueType="num">
                                      <p:cBhvr additive="base">
                                        <p:cTn id="65" dur="500" fill="hold"/>
                                        <p:tgtEl>
                                          <p:spTgt spid="17"/>
                                        </p:tgtEl>
                                        <p:attrNameLst>
                                          <p:attrName>ppt_x</p:attrName>
                                        </p:attrNameLst>
                                      </p:cBhvr>
                                      <p:tavLst>
                                        <p:tav tm="0">
                                          <p:val>
                                            <p:strVal val="#ppt_x"/>
                                          </p:val>
                                        </p:tav>
                                        <p:tav tm="100000">
                                          <p:val>
                                            <p:strVal val="#ppt_x"/>
                                          </p:val>
                                        </p:tav>
                                      </p:tavLst>
                                    </p:anim>
                                    <p:anim calcmode="lin" valueType="num">
                                      <p:cBhvr additive="base">
                                        <p:cTn id="66" dur="500" fill="hold"/>
                                        <p:tgtEl>
                                          <p:spTgt spid="17"/>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16"/>
                                        </p:tgtEl>
                                        <p:attrNameLst>
                                          <p:attrName>style.visibility</p:attrName>
                                        </p:attrNameLst>
                                      </p:cBhvr>
                                      <p:to>
                                        <p:strVal val="visible"/>
                                      </p:to>
                                    </p:set>
                                    <p:anim calcmode="lin" valueType="num">
                                      <p:cBhvr additive="base">
                                        <p:cTn id="69" dur="500" fill="hold"/>
                                        <p:tgtEl>
                                          <p:spTgt spid="16"/>
                                        </p:tgtEl>
                                        <p:attrNameLst>
                                          <p:attrName>ppt_x</p:attrName>
                                        </p:attrNameLst>
                                      </p:cBhvr>
                                      <p:tavLst>
                                        <p:tav tm="0">
                                          <p:val>
                                            <p:strVal val="#ppt_x"/>
                                          </p:val>
                                        </p:tav>
                                        <p:tav tm="100000">
                                          <p:val>
                                            <p:strVal val="#ppt_x"/>
                                          </p:val>
                                        </p:tav>
                                      </p:tavLst>
                                    </p:anim>
                                    <p:anim calcmode="lin" valueType="num">
                                      <p:cBhvr additive="base">
                                        <p:cTn id="70" dur="500" fill="hold"/>
                                        <p:tgtEl>
                                          <p:spTgt spid="16"/>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5"/>
                                        </p:tgtEl>
                                        <p:attrNameLst>
                                          <p:attrName>style.visibility</p:attrName>
                                        </p:attrNameLst>
                                      </p:cBhvr>
                                      <p:to>
                                        <p:strVal val="visible"/>
                                      </p:to>
                                    </p:set>
                                    <p:anim calcmode="lin" valueType="num">
                                      <p:cBhvr additive="base">
                                        <p:cTn id="73" dur="500" fill="hold"/>
                                        <p:tgtEl>
                                          <p:spTgt spid="15"/>
                                        </p:tgtEl>
                                        <p:attrNameLst>
                                          <p:attrName>ppt_x</p:attrName>
                                        </p:attrNameLst>
                                      </p:cBhvr>
                                      <p:tavLst>
                                        <p:tav tm="0">
                                          <p:val>
                                            <p:strVal val="#ppt_x"/>
                                          </p:val>
                                        </p:tav>
                                        <p:tav tm="100000">
                                          <p:val>
                                            <p:strVal val="#ppt_x"/>
                                          </p:val>
                                        </p:tav>
                                      </p:tavLst>
                                    </p:anim>
                                    <p:anim calcmode="lin" valueType="num">
                                      <p:cBhvr additive="base">
                                        <p:cTn id="74" dur="500" fill="hold"/>
                                        <p:tgtEl>
                                          <p:spTgt spid="15"/>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64"/>
                                        </p:tgtEl>
                                        <p:attrNameLst>
                                          <p:attrName>style.visibility</p:attrName>
                                        </p:attrNameLst>
                                      </p:cBhvr>
                                      <p:to>
                                        <p:strVal val="visible"/>
                                      </p:to>
                                    </p:set>
                                    <p:anim calcmode="lin" valueType="num">
                                      <p:cBhvr additive="base">
                                        <p:cTn id="77" dur="500" fill="hold"/>
                                        <p:tgtEl>
                                          <p:spTgt spid="64"/>
                                        </p:tgtEl>
                                        <p:attrNameLst>
                                          <p:attrName>ppt_x</p:attrName>
                                        </p:attrNameLst>
                                      </p:cBhvr>
                                      <p:tavLst>
                                        <p:tav tm="0">
                                          <p:val>
                                            <p:strVal val="#ppt_x"/>
                                          </p:val>
                                        </p:tav>
                                        <p:tav tm="100000">
                                          <p:val>
                                            <p:strVal val="#ppt_x"/>
                                          </p:val>
                                        </p:tav>
                                      </p:tavLst>
                                    </p:anim>
                                    <p:anim calcmode="lin" valueType="num">
                                      <p:cBhvr additive="base">
                                        <p:cTn id="78" dur="500" fill="hold"/>
                                        <p:tgtEl>
                                          <p:spTgt spid="64"/>
                                        </p:tgtEl>
                                        <p:attrNameLst>
                                          <p:attrName>ppt_y</p:attrName>
                                        </p:attrNameLst>
                                      </p:cBhvr>
                                      <p:tavLst>
                                        <p:tav tm="0">
                                          <p:val>
                                            <p:strVal val="1+#ppt_h/2"/>
                                          </p:val>
                                        </p:tav>
                                        <p:tav tm="100000">
                                          <p:val>
                                            <p:strVal val="#ppt_y"/>
                                          </p:val>
                                        </p:tav>
                                      </p:tavLst>
                                    </p:anim>
                                  </p:childTnLst>
                                </p:cTn>
                              </p:par>
                            </p:childTnLst>
                          </p:cTn>
                        </p:par>
                        <p:par>
                          <p:cTn id="79" fill="hold">
                            <p:stCondLst>
                              <p:cond delay="5500"/>
                            </p:stCondLst>
                            <p:childTnLst>
                              <p:par>
                                <p:cTn id="80" presetID="53" presetClass="entr" presetSubtype="16" fill="hold" grpId="0" nodeType="afterEffect">
                                  <p:stCondLst>
                                    <p:cond delay="0"/>
                                  </p:stCondLst>
                                  <p:childTnLst>
                                    <p:set>
                                      <p:cBhvr>
                                        <p:cTn id="81" dur="1" fill="hold">
                                          <p:stCondLst>
                                            <p:cond delay="0"/>
                                          </p:stCondLst>
                                        </p:cTn>
                                        <p:tgtEl>
                                          <p:spTgt spid="26"/>
                                        </p:tgtEl>
                                        <p:attrNameLst>
                                          <p:attrName>style.visibility</p:attrName>
                                        </p:attrNameLst>
                                      </p:cBhvr>
                                      <p:to>
                                        <p:strVal val="visible"/>
                                      </p:to>
                                    </p:set>
                                    <p:anim calcmode="lin" valueType="num">
                                      <p:cBhvr>
                                        <p:cTn id="82" dur="500" fill="hold"/>
                                        <p:tgtEl>
                                          <p:spTgt spid="26"/>
                                        </p:tgtEl>
                                        <p:attrNameLst>
                                          <p:attrName>ppt_w</p:attrName>
                                        </p:attrNameLst>
                                      </p:cBhvr>
                                      <p:tavLst>
                                        <p:tav tm="0">
                                          <p:val>
                                            <p:fltVal val="0"/>
                                          </p:val>
                                        </p:tav>
                                        <p:tav tm="100000">
                                          <p:val>
                                            <p:strVal val="#ppt_w"/>
                                          </p:val>
                                        </p:tav>
                                      </p:tavLst>
                                    </p:anim>
                                    <p:anim calcmode="lin" valueType="num">
                                      <p:cBhvr>
                                        <p:cTn id="83" dur="500" fill="hold"/>
                                        <p:tgtEl>
                                          <p:spTgt spid="26"/>
                                        </p:tgtEl>
                                        <p:attrNameLst>
                                          <p:attrName>ppt_h</p:attrName>
                                        </p:attrNameLst>
                                      </p:cBhvr>
                                      <p:tavLst>
                                        <p:tav tm="0">
                                          <p:val>
                                            <p:fltVal val="0"/>
                                          </p:val>
                                        </p:tav>
                                        <p:tav tm="100000">
                                          <p:val>
                                            <p:strVal val="#ppt_h"/>
                                          </p:val>
                                        </p:tav>
                                      </p:tavLst>
                                    </p:anim>
                                    <p:animEffect transition="in" filter="fade">
                                      <p:cBhvr>
                                        <p:cTn id="84" dur="500"/>
                                        <p:tgtEl>
                                          <p:spTgt spid="26"/>
                                        </p:tgtEl>
                                      </p:cBhvr>
                                    </p:animEffect>
                                  </p:childTnLst>
                                </p:cTn>
                              </p:par>
                            </p:childTnLst>
                          </p:cTn>
                        </p:par>
                        <p:par>
                          <p:cTn id="85" fill="hold">
                            <p:stCondLst>
                              <p:cond delay="6000"/>
                            </p:stCondLst>
                            <p:childTnLst>
                              <p:par>
                                <p:cTn id="86" presetID="22" presetClass="entr" presetSubtype="4" fill="hold" grpId="0" nodeType="afterEffect">
                                  <p:stCondLst>
                                    <p:cond delay="0"/>
                                  </p:stCondLst>
                                  <p:childTnLst>
                                    <p:set>
                                      <p:cBhvr>
                                        <p:cTn id="87" dur="1" fill="hold">
                                          <p:stCondLst>
                                            <p:cond delay="0"/>
                                          </p:stCondLst>
                                        </p:cTn>
                                        <p:tgtEl>
                                          <p:spTgt spid="67"/>
                                        </p:tgtEl>
                                        <p:attrNameLst>
                                          <p:attrName>style.visibility</p:attrName>
                                        </p:attrNameLst>
                                      </p:cBhvr>
                                      <p:to>
                                        <p:strVal val="visible"/>
                                      </p:to>
                                    </p:set>
                                    <p:animEffect transition="in" filter="wipe(down)">
                                      <p:cBhvr>
                                        <p:cTn id="88" dur="500"/>
                                        <p:tgtEl>
                                          <p:spTgt spid="67"/>
                                        </p:tgtEl>
                                      </p:cBhvr>
                                    </p:animEffect>
                                  </p:childTnLst>
                                </p:cTn>
                              </p:par>
                            </p:childTnLst>
                          </p:cTn>
                        </p:par>
                        <p:par>
                          <p:cTn id="89" fill="hold">
                            <p:stCondLst>
                              <p:cond delay="6500"/>
                            </p:stCondLst>
                            <p:childTnLst>
                              <p:par>
                                <p:cTn id="90" presetID="53" presetClass="entr" presetSubtype="16" fill="hold" grpId="0" nodeType="after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p:cTn id="92" dur="500" fill="hold"/>
                                        <p:tgtEl>
                                          <p:spTgt spid="27"/>
                                        </p:tgtEl>
                                        <p:attrNameLst>
                                          <p:attrName>ppt_w</p:attrName>
                                        </p:attrNameLst>
                                      </p:cBhvr>
                                      <p:tavLst>
                                        <p:tav tm="0">
                                          <p:val>
                                            <p:fltVal val="0"/>
                                          </p:val>
                                        </p:tav>
                                        <p:tav tm="100000">
                                          <p:val>
                                            <p:strVal val="#ppt_w"/>
                                          </p:val>
                                        </p:tav>
                                      </p:tavLst>
                                    </p:anim>
                                    <p:anim calcmode="lin" valueType="num">
                                      <p:cBhvr>
                                        <p:cTn id="93" dur="500" fill="hold"/>
                                        <p:tgtEl>
                                          <p:spTgt spid="27"/>
                                        </p:tgtEl>
                                        <p:attrNameLst>
                                          <p:attrName>ppt_h</p:attrName>
                                        </p:attrNameLst>
                                      </p:cBhvr>
                                      <p:tavLst>
                                        <p:tav tm="0">
                                          <p:val>
                                            <p:fltVal val="0"/>
                                          </p:val>
                                        </p:tav>
                                        <p:tav tm="100000">
                                          <p:val>
                                            <p:strVal val="#ppt_h"/>
                                          </p:val>
                                        </p:tav>
                                      </p:tavLst>
                                    </p:anim>
                                    <p:animEffect transition="in" filter="fade">
                                      <p:cBhvr>
                                        <p:cTn id="94" dur="500"/>
                                        <p:tgtEl>
                                          <p:spTgt spid="27"/>
                                        </p:tgtEl>
                                      </p:cBhvr>
                                    </p:animEffect>
                                  </p:childTnLst>
                                </p:cTn>
                              </p:par>
                            </p:childTnLst>
                          </p:cTn>
                        </p:par>
                        <p:par>
                          <p:cTn id="95" fill="hold">
                            <p:stCondLst>
                              <p:cond delay="7000"/>
                            </p:stCondLst>
                            <p:childTnLst>
                              <p:par>
                                <p:cTn id="96" presetID="22" presetClass="entr" presetSubtype="4" fill="hold" grpId="0" nodeType="afterEffect">
                                  <p:stCondLst>
                                    <p:cond delay="0"/>
                                  </p:stCondLst>
                                  <p:childTnLst>
                                    <p:set>
                                      <p:cBhvr>
                                        <p:cTn id="97" dur="1" fill="hold">
                                          <p:stCondLst>
                                            <p:cond delay="0"/>
                                          </p:stCondLst>
                                        </p:cTn>
                                        <p:tgtEl>
                                          <p:spTgt spid="69"/>
                                        </p:tgtEl>
                                        <p:attrNameLst>
                                          <p:attrName>style.visibility</p:attrName>
                                        </p:attrNameLst>
                                      </p:cBhvr>
                                      <p:to>
                                        <p:strVal val="visible"/>
                                      </p:to>
                                    </p:set>
                                    <p:animEffect transition="in" filter="wipe(down)">
                                      <p:cBhvr>
                                        <p:cTn id="98" dur="500"/>
                                        <p:tgtEl>
                                          <p:spTgt spid="69"/>
                                        </p:tgtEl>
                                      </p:cBhvr>
                                    </p:animEffect>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28"/>
                                        </p:tgtEl>
                                        <p:attrNameLst>
                                          <p:attrName>style.visibility</p:attrName>
                                        </p:attrNameLst>
                                      </p:cBhvr>
                                      <p:to>
                                        <p:strVal val="visible"/>
                                      </p:to>
                                    </p:set>
                                    <p:anim calcmode="lin" valueType="num">
                                      <p:cBhvr>
                                        <p:cTn id="102" dur="500" fill="hold"/>
                                        <p:tgtEl>
                                          <p:spTgt spid="28"/>
                                        </p:tgtEl>
                                        <p:attrNameLst>
                                          <p:attrName>ppt_w</p:attrName>
                                        </p:attrNameLst>
                                      </p:cBhvr>
                                      <p:tavLst>
                                        <p:tav tm="0">
                                          <p:val>
                                            <p:fltVal val="0"/>
                                          </p:val>
                                        </p:tav>
                                        <p:tav tm="100000">
                                          <p:val>
                                            <p:strVal val="#ppt_w"/>
                                          </p:val>
                                        </p:tav>
                                      </p:tavLst>
                                    </p:anim>
                                    <p:anim calcmode="lin" valueType="num">
                                      <p:cBhvr>
                                        <p:cTn id="103" dur="500" fill="hold"/>
                                        <p:tgtEl>
                                          <p:spTgt spid="28"/>
                                        </p:tgtEl>
                                        <p:attrNameLst>
                                          <p:attrName>ppt_h</p:attrName>
                                        </p:attrNameLst>
                                      </p:cBhvr>
                                      <p:tavLst>
                                        <p:tav tm="0">
                                          <p:val>
                                            <p:fltVal val="0"/>
                                          </p:val>
                                        </p:tav>
                                        <p:tav tm="100000">
                                          <p:val>
                                            <p:strVal val="#ppt_h"/>
                                          </p:val>
                                        </p:tav>
                                      </p:tavLst>
                                    </p:anim>
                                    <p:animEffect transition="in" filter="fade">
                                      <p:cBhvr>
                                        <p:cTn id="104" dur="500"/>
                                        <p:tgtEl>
                                          <p:spTgt spid="28"/>
                                        </p:tgtEl>
                                      </p:cBhvr>
                                    </p:animEffect>
                                  </p:childTnLst>
                                </p:cTn>
                              </p:par>
                            </p:childTnLst>
                          </p:cTn>
                        </p:par>
                        <p:par>
                          <p:cTn id="105" fill="hold">
                            <p:stCondLst>
                              <p:cond delay="8000"/>
                            </p:stCondLst>
                            <p:childTnLst>
                              <p:par>
                                <p:cTn id="106" presetID="22" presetClass="entr" presetSubtype="4" fill="hold" grpId="0" nodeType="afterEffect">
                                  <p:stCondLst>
                                    <p:cond delay="0"/>
                                  </p:stCondLst>
                                  <p:childTnLst>
                                    <p:set>
                                      <p:cBhvr>
                                        <p:cTn id="107" dur="1" fill="hold">
                                          <p:stCondLst>
                                            <p:cond delay="0"/>
                                          </p:stCondLst>
                                        </p:cTn>
                                        <p:tgtEl>
                                          <p:spTgt spid="71"/>
                                        </p:tgtEl>
                                        <p:attrNameLst>
                                          <p:attrName>style.visibility</p:attrName>
                                        </p:attrNameLst>
                                      </p:cBhvr>
                                      <p:to>
                                        <p:strVal val="visible"/>
                                      </p:to>
                                    </p:set>
                                    <p:animEffect transition="in" filter="wipe(down)">
                                      <p:cBhvr>
                                        <p:cTn id="108" dur="500"/>
                                        <p:tgtEl>
                                          <p:spTgt spid="71"/>
                                        </p:tgtEl>
                                      </p:cBhvr>
                                    </p:animEffect>
                                  </p:childTnLst>
                                </p:cTn>
                              </p:par>
                            </p:childTnLst>
                          </p:cTn>
                        </p:par>
                        <p:par>
                          <p:cTn id="109" fill="hold">
                            <p:stCondLst>
                              <p:cond delay="8500"/>
                            </p:stCondLst>
                            <p:childTnLst>
                              <p:par>
                                <p:cTn id="110" presetID="53" presetClass="entr" presetSubtype="16"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p:cTn id="112" dur="500" fill="hold"/>
                                        <p:tgtEl>
                                          <p:spTgt spid="30"/>
                                        </p:tgtEl>
                                        <p:attrNameLst>
                                          <p:attrName>ppt_w</p:attrName>
                                        </p:attrNameLst>
                                      </p:cBhvr>
                                      <p:tavLst>
                                        <p:tav tm="0">
                                          <p:val>
                                            <p:fltVal val="0"/>
                                          </p:val>
                                        </p:tav>
                                        <p:tav tm="100000">
                                          <p:val>
                                            <p:strVal val="#ppt_w"/>
                                          </p:val>
                                        </p:tav>
                                      </p:tavLst>
                                    </p:anim>
                                    <p:anim calcmode="lin" valueType="num">
                                      <p:cBhvr>
                                        <p:cTn id="113" dur="500" fill="hold"/>
                                        <p:tgtEl>
                                          <p:spTgt spid="30"/>
                                        </p:tgtEl>
                                        <p:attrNameLst>
                                          <p:attrName>ppt_h</p:attrName>
                                        </p:attrNameLst>
                                      </p:cBhvr>
                                      <p:tavLst>
                                        <p:tav tm="0">
                                          <p:val>
                                            <p:fltVal val="0"/>
                                          </p:val>
                                        </p:tav>
                                        <p:tav tm="100000">
                                          <p:val>
                                            <p:strVal val="#ppt_h"/>
                                          </p:val>
                                        </p:tav>
                                      </p:tavLst>
                                    </p:anim>
                                    <p:animEffect transition="in" filter="fade">
                                      <p:cBhvr>
                                        <p:cTn id="114" dur="500"/>
                                        <p:tgtEl>
                                          <p:spTgt spid="30"/>
                                        </p:tgtEl>
                                      </p:cBhvr>
                                    </p:animEffect>
                                  </p:childTnLst>
                                </p:cTn>
                              </p:par>
                            </p:childTnLst>
                          </p:cTn>
                        </p:par>
                        <p:par>
                          <p:cTn id="115" fill="hold">
                            <p:stCondLst>
                              <p:cond delay="9000"/>
                            </p:stCondLst>
                            <p:childTnLst>
                              <p:par>
                                <p:cTn id="116" presetID="22" presetClass="entr" presetSubtype="4" fill="hold" grpId="0" nodeType="afterEffect">
                                  <p:stCondLst>
                                    <p:cond delay="0"/>
                                  </p:stCondLst>
                                  <p:childTnLst>
                                    <p:set>
                                      <p:cBhvr>
                                        <p:cTn id="117" dur="1" fill="hold">
                                          <p:stCondLst>
                                            <p:cond delay="0"/>
                                          </p:stCondLst>
                                        </p:cTn>
                                        <p:tgtEl>
                                          <p:spTgt spid="73"/>
                                        </p:tgtEl>
                                        <p:attrNameLst>
                                          <p:attrName>style.visibility</p:attrName>
                                        </p:attrNameLst>
                                      </p:cBhvr>
                                      <p:to>
                                        <p:strVal val="visible"/>
                                      </p:to>
                                    </p:set>
                                    <p:animEffect transition="in" filter="wipe(down)">
                                      <p:cBhvr>
                                        <p:cTn id="118" dur="500"/>
                                        <p:tgtEl>
                                          <p:spTgt spid="73"/>
                                        </p:tgtEl>
                                      </p:cBhvr>
                                    </p:animEffect>
                                  </p:childTnLst>
                                </p:cTn>
                              </p:par>
                            </p:childTnLst>
                          </p:cTn>
                        </p:par>
                        <p:par>
                          <p:cTn id="119" fill="hold">
                            <p:stCondLst>
                              <p:cond delay="9500"/>
                            </p:stCondLst>
                            <p:childTnLst>
                              <p:par>
                                <p:cTn id="120" presetID="16" presetClass="entr" presetSubtype="42" fill="hold" nodeType="afterEffect">
                                  <p:stCondLst>
                                    <p:cond delay="0"/>
                                  </p:stCondLst>
                                  <p:childTnLst>
                                    <p:set>
                                      <p:cBhvr>
                                        <p:cTn id="121" dur="1" fill="hold">
                                          <p:stCondLst>
                                            <p:cond delay="0"/>
                                          </p:stCondLst>
                                        </p:cTn>
                                        <p:tgtEl>
                                          <p:spTgt spid="34"/>
                                        </p:tgtEl>
                                        <p:attrNameLst>
                                          <p:attrName>style.visibility</p:attrName>
                                        </p:attrNameLst>
                                      </p:cBhvr>
                                      <p:to>
                                        <p:strVal val="visible"/>
                                      </p:to>
                                    </p:set>
                                    <p:animEffect transition="in" filter="barn(outHorizontal)">
                                      <p:cBhvr>
                                        <p:cTn id="122" dur="1000"/>
                                        <p:tgtEl>
                                          <p:spTgt spid="34"/>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36"/>
                                        </p:tgtEl>
                                        <p:attrNameLst>
                                          <p:attrName>style.visibility</p:attrName>
                                        </p:attrNameLst>
                                      </p:cBhvr>
                                      <p:to>
                                        <p:strVal val="visible"/>
                                      </p:to>
                                    </p:set>
                                    <p:anim calcmode="lin" valueType="num">
                                      <p:cBhvr>
                                        <p:cTn id="125" dur="1000" fill="hold"/>
                                        <p:tgtEl>
                                          <p:spTgt spid="36"/>
                                        </p:tgtEl>
                                        <p:attrNameLst>
                                          <p:attrName>ppt_w</p:attrName>
                                        </p:attrNameLst>
                                      </p:cBhvr>
                                      <p:tavLst>
                                        <p:tav tm="0">
                                          <p:val>
                                            <p:fltVal val="0"/>
                                          </p:val>
                                        </p:tav>
                                        <p:tav tm="100000">
                                          <p:val>
                                            <p:strVal val="#ppt_w"/>
                                          </p:val>
                                        </p:tav>
                                      </p:tavLst>
                                    </p:anim>
                                    <p:anim calcmode="lin" valueType="num">
                                      <p:cBhvr>
                                        <p:cTn id="126" dur="1000" fill="hold"/>
                                        <p:tgtEl>
                                          <p:spTgt spid="36"/>
                                        </p:tgtEl>
                                        <p:attrNameLst>
                                          <p:attrName>ppt_h</p:attrName>
                                        </p:attrNameLst>
                                      </p:cBhvr>
                                      <p:tavLst>
                                        <p:tav tm="0">
                                          <p:val>
                                            <p:fltVal val="0"/>
                                          </p:val>
                                        </p:tav>
                                        <p:tav tm="100000">
                                          <p:val>
                                            <p:strVal val="#ppt_h"/>
                                          </p:val>
                                        </p:tav>
                                      </p:tavLst>
                                    </p:anim>
                                    <p:anim calcmode="lin" valueType="num">
                                      <p:cBhvr>
                                        <p:cTn id="127" dur="1000" fill="hold"/>
                                        <p:tgtEl>
                                          <p:spTgt spid="36"/>
                                        </p:tgtEl>
                                        <p:attrNameLst>
                                          <p:attrName>style.rotation</p:attrName>
                                        </p:attrNameLst>
                                      </p:cBhvr>
                                      <p:tavLst>
                                        <p:tav tm="0">
                                          <p:val>
                                            <p:fltVal val="90"/>
                                          </p:val>
                                        </p:tav>
                                        <p:tav tm="100000">
                                          <p:val>
                                            <p:fltVal val="0"/>
                                          </p:val>
                                        </p:tav>
                                      </p:tavLst>
                                    </p:anim>
                                    <p:animEffect transition="in" filter="fade">
                                      <p:cBhvr>
                                        <p:cTn id="128" dur="1000"/>
                                        <p:tgtEl>
                                          <p:spTgt spid="36"/>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63"/>
                                        </p:tgtEl>
                                        <p:attrNameLst>
                                          <p:attrName>style.visibility</p:attrName>
                                        </p:attrNameLst>
                                      </p:cBhvr>
                                      <p:to>
                                        <p:strVal val="visible"/>
                                      </p:to>
                                    </p:set>
                                    <p:anim calcmode="lin" valueType="num">
                                      <p:cBhvr>
                                        <p:cTn id="131" dur="1000" fill="hold"/>
                                        <p:tgtEl>
                                          <p:spTgt spid="63"/>
                                        </p:tgtEl>
                                        <p:attrNameLst>
                                          <p:attrName>ppt_w</p:attrName>
                                        </p:attrNameLst>
                                      </p:cBhvr>
                                      <p:tavLst>
                                        <p:tav tm="0">
                                          <p:val>
                                            <p:fltVal val="0"/>
                                          </p:val>
                                        </p:tav>
                                        <p:tav tm="100000">
                                          <p:val>
                                            <p:strVal val="#ppt_w"/>
                                          </p:val>
                                        </p:tav>
                                      </p:tavLst>
                                    </p:anim>
                                    <p:anim calcmode="lin" valueType="num">
                                      <p:cBhvr>
                                        <p:cTn id="132" dur="1000" fill="hold"/>
                                        <p:tgtEl>
                                          <p:spTgt spid="63"/>
                                        </p:tgtEl>
                                        <p:attrNameLst>
                                          <p:attrName>ppt_h</p:attrName>
                                        </p:attrNameLst>
                                      </p:cBhvr>
                                      <p:tavLst>
                                        <p:tav tm="0">
                                          <p:val>
                                            <p:fltVal val="0"/>
                                          </p:val>
                                        </p:tav>
                                        <p:tav tm="100000">
                                          <p:val>
                                            <p:strVal val="#ppt_h"/>
                                          </p:val>
                                        </p:tav>
                                      </p:tavLst>
                                    </p:anim>
                                    <p:anim calcmode="lin" valueType="num">
                                      <p:cBhvr>
                                        <p:cTn id="133" dur="1000" fill="hold"/>
                                        <p:tgtEl>
                                          <p:spTgt spid="63"/>
                                        </p:tgtEl>
                                        <p:attrNameLst>
                                          <p:attrName>style.rotation</p:attrName>
                                        </p:attrNameLst>
                                      </p:cBhvr>
                                      <p:tavLst>
                                        <p:tav tm="0">
                                          <p:val>
                                            <p:fltVal val="90"/>
                                          </p:val>
                                        </p:tav>
                                        <p:tav tm="100000">
                                          <p:val>
                                            <p:fltVal val="0"/>
                                          </p:val>
                                        </p:tav>
                                      </p:tavLst>
                                    </p:anim>
                                    <p:animEffect transition="in" filter="fade">
                                      <p:cBhvr>
                                        <p:cTn id="134" dur="1000"/>
                                        <p:tgtEl>
                                          <p:spTgt spid="63"/>
                                        </p:tgtEl>
                                      </p:cBhvr>
                                    </p:animEffect>
                                  </p:childTnLst>
                                </p:cTn>
                              </p:par>
                            </p:childTnLst>
                          </p:cTn>
                        </p:par>
                        <p:par>
                          <p:cTn id="135" fill="hold">
                            <p:stCondLst>
                              <p:cond delay="10500"/>
                            </p:stCondLst>
                            <p:childTnLst>
                              <p:par>
                                <p:cTn id="136" presetID="21" presetClass="entr" presetSubtype="1" fill="hold" nodeType="afterEffect">
                                  <p:stCondLst>
                                    <p:cond delay="0"/>
                                  </p:stCondLst>
                                  <p:childTnLst>
                                    <p:set>
                                      <p:cBhvr>
                                        <p:cTn id="137" dur="1" fill="hold">
                                          <p:stCondLst>
                                            <p:cond delay="0"/>
                                          </p:stCondLst>
                                        </p:cTn>
                                        <p:tgtEl>
                                          <p:spTgt spid="85"/>
                                        </p:tgtEl>
                                        <p:attrNameLst>
                                          <p:attrName>style.visibility</p:attrName>
                                        </p:attrNameLst>
                                      </p:cBhvr>
                                      <p:to>
                                        <p:strVal val="visible"/>
                                      </p:to>
                                    </p:set>
                                    <p:animEffect transition="in" filter="wheel(1)">
                                      <p:cBhvr>
                                        <p:cTn id="138" dur="2000"/>
                                        <p:tgtEl>
                                          <p:spTgt spid="85"/>
                                        </p:tgtEl>
                                      </p:cBhvr>
                                    </p:animEffect>
                                  </p:childTnLst>
                                </p:cTn>
                              </p:par>
                            </p:childTnLst>
                          </p:cTn>
                        </p:par>
                        <p:par>
                          <p:cTn id="139" fill="hold">
                            <p:stCondLst>
                              <p:cond delay="12500"/>
                            </p:stCondLst>
                            <p:childTnLst>
                              <p:par>
                                <p:cTn id="140" presetID="53" presetClass="entr" presetSubtype="16" fill="hold" grpId="0" nodeType="afterEffect">
                                  <p:stCondLst>
                                    <p:cond delay="0"/>
                                  </p:stCondLst>
                                  <p:childTnLst>
                                    <p:set>
                                      <p:cBhvr>
                                        <p:cTn id="141" dur="1" fill="hold">
                                          <p:stCondLst>
                                            <p:cond delay="0"/>
                                          </p:stCondLst>
                                        </p:cTn>
                                        <p:tgtEl>
                                          <p:spTgt spid="41"/>
                                        </p:tgtEl>
                                        <p:attrNameLst>
                                          <p:attrName>style.visibility</p:attrName>
                                        </p:attrNameLst>
                                      </p:cBhvr>
                                      <p:to>
                                        <p:strVal val="visible"/>
                                      </p:to>
                                    </p:set>
                                    <p:anim calcmode="lin" valueType="num">
                                      <p:cBhvr>
                                        <p:cTn id="142" dur="1000" fill="hold"/>
                                        <p:tgtEl>
                                          <p:spTgt spid="41"/>
                                        </p:tgtEl>
                                        <p:attrNameLst>
                                          <p:attrName>ppt_w</p:attrName>
                                        </p:attrNameLst>
                                      </p:cBhvr>
                                      <p:tavLst>
                                        <p:tav tm="0">
                                          <p:val>
                                            <p:fltVal val="0"/>
                                          </p:val>
                                        </p:tav>
                                        <p:tav tm="100000">
                                          <p:val>
                                            <p:strVal val="#ppt_w"/>
                                          </p:val>
                                        </p:tav>
                                      </p:tavLst>
                                    </p:anim>
                                    <p:anim calcmode="lin" valueType="num">
                                      <p:cBhvr>
                                        <p:cTn id="143" dur="1000" fill="hold"/>
                                        <p:tgtEl>
                                          <p:spTgt spid="41"/>
                                        </p:tgtEl>
                                        <p:attrNameLst>
                                          <p:attrName>ppt_h</p:attrName>
                                        </p:attrNameLst>
                                      </p:cBhvr>
                                      <p:tavLst>
                                        <p:tav tm="0">
                                          <p:val>
                                            <p:fltVal val="0"/>
                                          </p:val>
                                        </p:tav>
                                        <p:tav tm="100000">
                                          <p:val>
                                            <p:strVal val="#ppt_h"/>
                                          </p:val>
                                        </p:tav>
                                      </p:tavLst>
                                    </p:anim>
                                    <p:animEffect transition="in" filter="fade">
                                      <p:cBhvr>
                                        <p:cTn id="144" dur="1000"/>
                                        <p:tgtEl>
                                          <p:spTgt spid="41"/>
                                        </p:tgtEl>
                                      </p:cBhvr>
                                    </p:animEffect>
                                  </p:childTnLst>
                                </p:cTn>
                              </p:par>
                            </p:childTnLst>
                          </p:cTn>
                        </p:par>
                        <p:par>
                          <p:cTn id="145" fill="hold">
                            <p:stCondLst>
                              <p:cond delay="13500"/>
                            </p:stCondLst>
                            <p:childTnLst>
                              <p:par>
                                <p:cTn id="146" presetID="47" presetClass="entr" presetSubtype="0" fill="hold" grpId="0" nodeType="afterEffect">
                                  <p:stCondLst>
                                    <p:cond delay="0"/>
                                  </p:stCondLst>
                                  <p:childTnLst>
                                    <p:set>
                                      <p:cBhvr>
                                        <p:cTn id="147" dur="1" fill="hold">
                                          <p:stCondLst>
                                            <p:cond delay="0"/>
                                          </p:stCondLst>
                                        </p:cTn>
                                        <p:tgtEl>
                                          <p:spTgt spid="42"/>
                                        </p:tgtEl>
                                        <p:attrNameLst>
                                          <p:attrName>style.visibility</p:attrName>
                                        </p:attrNameLst>
                                      </p:cBhvr>
                                      <p:to>
                                        <p:strVal val="visible"/>
                                      </p:to>
                                    </p:set>
                                    <p:animEffect transition="in" filter="fade">
                                      <p:cBhvr>
                                        <p:cTn id="148" dur="1000"/>
                                        <p:tgtEl>
                                          <p:spTgt spid="42"/>
                                        </p:tgtEl>
                                      </p:cBhvr>
                                    </p:animEffect>
                                    <p:anim calcmode="lin" valueType="num">
                                      <p:cBhvr>
                                        <p:cTn id="149" dur="1000" fill="hold"/>
                                        <p:tgtEl>
                                          <p:spTgt spid="42"/>
                                        </p:tgtEl>
                                        <p:attrNameLst>
                                          <p:attrName>ppt_x</p:attrName>
                                        </p:attrNameLst>
                                      </p:cBhvr>
                                      <p:tavLst>
                                        <p:tav tm="0">
                                          <p:val>
                                            <p:strVal val="#ppt_x"/>
                                          </p:val>
                                        </p:tav>
                                        <p:tav tm="100000">
                                          <p:val>
                                            <p:strVal val="#ppt_x"/>
                                          </p:val>
                                        </p:tav>
                                      </p:tavLst>
                                    </p:anim>
                                    <p:anim calcmode="lin" valueType="num">
                                      <p:cBhvr>
                                        <p:cTn id="150" dur="1000" fill="hold"/>
                                        <p:tgtEl>
                                          <p:spTgt spid="42"/>
                                        </p:tgtEl>
                                        <p:attrNameLst>
                                          <p:attrName>ppt_y</p:attrName>
                                        </p:attrNameLst>
                                      </p:cBhvr>
                                      <p:tavLst>
                                        <p:tav tm="0">
                                          <p:val>
                                            <p:strVal val="#ppt_y-.1"/>
                                          </p:val>
                                        </p:tav>
                                        <p:tav tm="100000">
                                          <p:val>
                                            <p:strVal val="#ppt_y"/>
                                          </p:val>
                                        </p:tav>
                                      </p:tavLst>
                                    </p:anim>
                                  </p:childTnLst>
                                </p:cTn>
                              </p:par>
                              <p:par>
                                <p:cTn id="151" presetID="47" presetClass="entr" presetSubtype="0" fill="hold" grpId="0" nodeType="withEffect">
                                  <p:stCondLst>
                                    <p:cond delay="0"/>
                                  </p:stCondLst>
                                  <p:childTnLst>
                                    <p:set>
                                      <p:cBhvr>
                                        <p:cTn id="152" dur="1" fill="hold">
                                          <p:stCondLst>
                                            <p:cond delay="0"/>
                                          </p:stCondLst>
                                        </p:cTn>
                                        <p:tgtEl>
                                          <p:spTgt spid="13"/>
                                        </p:tgtEl>
                                        <p:attrNameLst>
                                          <p:attrName>style.visibility</p:attrName>
                                        </p:attrNameLst>
                                      </p:cBhvr>
                                      <p:to>
                                        <p:strVal val="visible"/>
                                      </p:to>
                                    </p:set>
                                    <p:animEffect transition="in" filter="fade">
                                      <p:cBhvr>
                                        <p:cTn id="153" dur="1000"/>
                                        <p:tgtEl>
                                          <p:spTgt spid="13"/>
                                        </p:tgtEl>
                                      </p:cBhvr>
                                    </p:animEffect>
                                    <p:anim calcmode="lin" valueType="num">
                                      <p:cBhvr>
                                        <p:cTn id="154" dur="1000" fill="hold"/>
                                        <p:tgtEl>
                                          <p:spTgt spid="13"/>
                                        </p:tgtEl>
                                        <p:attrNameLst>
                                          <p:attrName>ppt_x</p:attrName>
                                        </p:attrNameLst>
                                      </p:cBhvr>
                                      <p:tavLst>
                                        <p:tav tm="0">
                                          <p:val>
                                            <p:strVal val="#ppt_x"/>
                                          </p:val>
                                        </p:tav>
                                        <p:tav tm="100000">
                                          <p:val>
                                            <p:strVal val="#ppt_x"/>
                                          </p:val>
                                        </p:tav>
                                      </p:tavLst>
                                    </p:anim>
                                    <p:anim calcmode="lin" valueType="num">
                                      <p:cBhvr>
                                        <p:cTn id="155" dur="1000" fill="hold"/>
                                        <p:tgtEl>
                                          <p:spTgt spid="13"/>
                                        </p:tgtEl>
                                        <p:attrNameLst>
                                          <p:attrName>ppt_y</p:attrName>
                                        </p:attrNameLst>
                                      </p:cBhvr>
                                      <p:tavLst>
                                        <p:tav tm="0">
                                          <p:val>
                                            <p:strVal val="#ppt_y-.1"/>
                                          </p:val>
                                        </p:tav>
                                        <p:tav tm="100000">
                                          <p:val>
                                            <p:strVal val="#ppt_y"/>
                                          </p:val>
                                        </p:tav>
                                      </p:tavLst>
                                    </p:anim>
                                  </p:childTnLst>
                                </p:cTn>
                              </p:par>
                            </p:childTnLst>
                          </p:cTn>
                        </p:par>
                        <p:par>
                          <p:cTn id="156" fill="hold">
                            <p:stCondLst>
                              <p:cond delay="14500"/>
                            </p:stCondLst>
                            <p:childTnLst>
                              <p:par>
                                <p:cTn id="157" presetID="42" presetClass="entr" presetSubtype="0" fill="hold" grpId="0" nodeType="afterEffect">
                                  <p:stCondLst>
                                    <p:cond delay="0"/>
                                  </p:stCondLst>
                                  <p:childTnLst>
                                    <p:set>
                                      <p:cBhvr>
                                        <p:cTn id="158" dur="1" fill="hold">
                                          <p:stCondLst>
                                            <p:cond delay="0"/>
                                          </p:stCondLst>
                                        </p:cTn>
                                        <p:tgtEl>
                                          <p:spTgt spid="62"/>
                                        </p:tgtEl>
                                        <p:attrNameLst>
                                          <p:attrName>style.visibility</p:attrName>
                                        </p:attrNameLst>
                                      </p:cBhvr>
                                      <p:to>
                                        <p:strVal val="visible"/>
                                      </p:to>
                                    </p:set>
                                    <p:animEffect transition="in" filter="fade">
                                      <p:cBhvr>
                                        <p:cTn id="159" dur="1000"/>
                                        <p:tgtEl>
                                          <p:spTgt spid="62"/>
                                        </p:tgtEl>
                                      </p:cBhvr>
                                    </p:animEffect>
                                    <p:anim calcmode="lin" valueType="num">
                                      <p:cBhvr>
                                        <p:cTn id="160" dur="1000" fill="hold"/>
                                        <p:tgtEl>
                                          <p:spTgt spid="62"/>
                                        </p:tgtEl>
                                        <p:attrNameLst>
                                          <p:attrName>ppt_x</p:attrName>
                                        </p:attrNameLst>
                                      </p:cBhvr>
                                      <p:tavLst>
                                        <p:tav tm="0">
                                          <p:val>
                                            <p:strVal val="#ppt_x"/>
                                          </p:val>
                                        </p:tav>
                                        <p:tav tm="100000">
                                          <p:val>
                                            <p:strVal val="#ppt_x"/>
                                          </p:val>
                                        </p:tav>
                                      </p:tavLst>
                                    </p:anim>
                                    <p:anim calcmode="lin" valueType="num">
                                      <p:cBhvr>
                                        <p:cTn id="161" dur="1000" fill="hold"/>
                                        <p:tgtEl>
                                          <p:spTgt spid="62"/>
                                        </p:tgtEl>
                                        <p:attrNameLst>
                                          <p:attrName>ppt_y</p:attrName>
                                        </p:attrNameLst>
                                      </p:cBhvr>
                                      <p:tavLst>
                                        <p:tav tm="0">
                                          <p:val>
                                            <p:strVal val="#ppt_y+.1"/>
                                          </p:val>
                                        </p:tav>
                                        <p:tav tm="100000">
                                          <p:val>
                                            <p:strVal val="#ppt_y"/>
                                          </p:val>
                                        </p:tav>
                                      </p:tavLst>
                                    </p:anim>
                                  </p:childTnLst>
                                </p:cTn>
                              </p:par>
                            </p:childTnLst>
                          </p:cTn>
                        </p:par>
                        <p:par>
                          <p:cTn id="162" fill="hold">
                            <p:stCondLst>
                              <p:cond delay="15500"/>
                            </p:stCondLst>
                            <p:childTnLst>
                              <p:par>
                                <p:cTn id="163" presetID="2" presetClass="entr" presetSubtype="4" fill="hold" grpId="0" nodeType="afterEffect">
                                  <p:stCondLst>
                                    <p:cond delay="0"/>
                                  </p:stCondLst>
                                  <p:childTnLst>
                                    <p:set>
                                      <p:cBhvr>
                                        <p:cTn id="164" dur="1" fill="hold">
                                          <p:stCondLst>
                                            <p:cond delay="0"/>
                                          </p:stCondLst>
                                        </p:cTn>
                                        <p:tgtEl>
                                          <p:spTgt spid="53"/>
                                        </p:tgtEl>
                                        <p:attrNameLst>
                                          <p:attrName>style.visibility</p:attrName>
                                        </p:attrNameLst>
                                      </p:cBhvr>
                                      <p:to>
                                        <p:strVal val="visible"/>
                                      </p:to>
                                    </p:set>
                                    <p:anim calcmode="lin" valueType="num">
                                      <p:cBhvr additive="base">
                                        <p:cTn id="165" dur="500" fill="hold"/>
                                        <p:tgtEl>
                                          <p:spTgt spid="53"/>
                                        </p:tgtEl>
                                        <p:attrNameLst>
                                          <p:attrName>ppt_x</p:attrName>
                                        </p:attrNameLst>
                                      </p:cBhvr>
                                      <p:tavLst>
                                        <p:tav tm="0">
                                          <p:val>
                                            <p:strVal val="#ppt_x"/>
                                          </p:val>
                                        </p:tav>
                                        <p:tav tm="100000">
                                          <p:val>
                                            <p:strVal val="#ppt_x"/>
                                          </p:val>
                                        </p:tav>
                                      </p:tavLst>
                                    </p:anim>
                                    <p:anim calcmode="lin" valueType="num">
                                      <p:cBhvr additive="base">
                                        <p:cTn id="166" dur="500" fill="hold"/>
                                        <p:tgtEl>
                                          <p:spTgt spid="53"/>
                                        </p:tgtEl>
                                        <p:attrNameLst>
                                          <p:attrName>ppt_y</p:attrName>
                                        </p:attrNameLst>
                                      </p:cBhvr>
                                      <p:tavLst>
                                        <p:tav tm="0">
                                          <p:val>
                                            <p:strVal val="1+#ppt_h/2"/>
                                          </p:val>
                                        </p:tav>
                                        <p:tav tm="100000">
                                          <p:val>
                                            <p:strVal val="#ppt_y"/>
                                          </p:val>
                                        </p:tav>
                                      </p:tavLst>
                                    </p:anim>
                                  </p:childTnLst>
                                </p:cTn>
                              </p:par>
                              <p:par>
                                <p:cTn id="167" presetID="2" presetClass="entr" presetSubtype="4" fill="hold" nodeType="withEffect">
                                  <p:stCondLst>
                                    <p:cond delay="0"/>
                                  </p:stCondLst>
                                  <p:childTnLst>
                                    <p:set>
                                      <p:cBhvr>
                                        <p:cTn id="168" dur="1" fill="hold">
                                          <p:stCondLst>
                                            <p:cond delay="0"/>
                                          </p:stCondLst>
                                        </p:cTn>
                                        <p:tgtEl>
                                          <p:spTgt spid="52"/>
                                        </p:tgtEl>
                                        <p:attrNameLst>
                                          <p:attrName>style.visibility</p:attrName>
                                        </p:attrNameLst>
                                      </p:cBhvr>
                                      <p:to>
                                        <p:strVal val="visible"/>
                                      </p:to>
                                    </p:set>
                                    <p:anim calcmode="lin" valueType="num">
                                      <p:cBhvr additive="base">
                                        <p:cTn id="169" dur="500" fill="hold"/>
                                        <p:tgtEl>
                                          <p:spTgt spid="52"/>
                                        </p:tgtEl>
                                        <p:attrNameLst>
                                          <p:attrName>ppt_x</p:attrName>
                                        </p:attrNameLst>
                                      </p:cBhvr>
                                      <p:tavLst>
                                        <p:tav tm="0">
                                          <p:val>
                                            <p:strVal val="#ppt_x"/>
                                          </p:val>
                                        </p:tav>
                                        <p:tav tm="100000">
                                          <p:val>
                                            <p:strVal val="#ppt_x"/>
                                          </p:val>
                                        </p:tav>
                                      </p:tavLst>
                                    </p:anim>
                                    <p:anim calcmode="lin" valueType="num">
                                      <p:cBhvr additive="base">
                                        <p:cTn id="170" dur="500" fill="hold"/>
                                        <p:tgtEl>
                                          <p:spTgt spid="52"/>
                                        </p:tgtEl>
                                        <p:attrNameLst>
                                          <p:attrName>ppt_y</p:attrName>
                                        </p:attrNameLst>
                                      </p:cBhvr>
                                      <p:tavLst>
                                        <p:tav tm="0">
                                          <p:val>
                                            <p:strVal val="1+#ppt_h/2"/>
                                          </p:val>
                                        </p:tav>
                                        <p:tav tm="100000">
                                          <p:val>
                                            <p:strVal val="#ppt_y"/>
                                          </p:val>
                                        </p:tav>
                                      </p:tavLst>
                                    </p:anim>
                                  </p:childTnLst>
                                </p:cTn>
                              </p:par>
                              <p:par>
                                <p:cTn id="171" presetID="2" presetClass="entr" presetSubtype="4" fill="hold" grpId="0" nodeType="withEffect">
                                  <p:stCondLst>
                                    <p:cond delay="0"/>
                                  </p:stCondLst>
                                  <p:childTnLst>
                                    <p:set>
                                      <p:cBhvr>
                                        <p:cTn id="172" dur="1" fill="hold">
                                          <p:stCondLst>
                                            <p:cond delay="0"/>
                                          </p:stCondLst>
                                        </p:cTn>
                                        <p:tgtEl>
                                          <p:spTgt spid="51"/>
                                        </p:tgtEl>
                                        <p:attrNameLst>
                                          <p:attrName>style.visibility</p:attrName>
                                        </p:attrNameLst>
                                      </p:cBhvr>
                                      <p:to>
                                        <p:strVal val="visible"/>
                                      </p:to>
                                    </p:set>
                                    <p:anim calcmode="lin" valueType="num">
                                      <p:cBhvr additive="base">
                                        <p:cTn id="173" dur="500" fill="hold"/>
                                        <p:tgtEl>
                                          <p:spTgt spid="51"/>
                                        </p:tgtEl>
                                        <p:attrNameLst>
                                          <p:attrName>ppt_x</p:attrName>
                                        </p:attrNameLst>
                                      </p:cBhvr>
                                      <p:tavLst>
                                        <p:tav tm="0">
                                          <p:val>
                                            <p:strVal val="#ppt_x"/>
                                          </p:val>
                                        </p:tav>
                                        <p:tav tm="100000">
                                          <p:val>
                                            <p:strVal val="#ppt_x"/>
                                          </p:val>
                                        </p:tav>
                                      </p:tavLst>
                                    </p:anim>
                                    <p:anim calcmode="lin" valueType="num">
                                      <p:cBhvr additive="base">
                                        <p:cTn id="174" dur="500" fill="hold"/>
                                        <p:tgtEl>
                                          <p:spTgt spid="51"/>
                                        </p:tgtEl>
                                        <p:attrNameLst>
                                          <p:attrName>ppt_y</p:attrName>
                                        </p:attrNameLst>
                                      </p:cBhvr>
                                      <p:tavLst>
                                        <p:tav tm="0">
                                          <p:val>
                                            <p:strVal val="1+#ppt_h/2"/>
                                          </p:val>
                                        </p:tav>
                                        <p:tav tm="100000">
                                          <p:val>
                                            <p:strVal val="#ppt_y"/>
                                          </p:val>
                                        </p:tav>
                                      </p:tavLst>
                                    </p:anim>
                                  </p:childTnLst>
                                </p:cTn>
                              </p:par>
                              <p:par>
                                <p:cTn id="175" presetID="2" presetClass="entr" presetSubtype="4" fill="hold" nodeType="withEffect">
                                  <p:stCondLst>
                                    <p:cond delay="0"/>
                                  </p:stCondLst>
                                  <p:childTnLst>
                                    <p:set>
                                      <p:cBhvr>
                                        <p:cTn id="176" dur="1" fill="hold">
                                          <p:stCondLst>
                                            <p:cond delay="0"/>
                                          </p:stCondLst>
                                        </p:cTn>
                                        <p:tgtEl>
                                          <p:spTgt spid="50"/>
                                        </p:tgtEl>
                                        <p:attrNameLst>
                                          <p:attrName>style.visibility</p:attrName>
                                        </p:attrNameLst>
                                      </p:cBhvr>
                                      <p:to>
                                        <p:strVal val="visible"/>
                                      </p:to>
                                    </p:set>
                                    <p:anim calcmode="lin" valueType="num">
                                      <p:cBhvr additive="base">
                                        <p:cTn id="177" dur="500" fill="hold"/>
                                        <p:tgtEl>
                                          <p:spTgt spid="50"/>
                                        </p:tgtEl>
                                        <p:attrNameLst>
                                          <p:attrName>ppt_x</p:attrName>
                                        </p:attrNameLst>
                                      </p:cBhvr>
                                      <p:tavLst>
                                        <p:tav tm="0">
                                          <p:val>
                                            <p:strVal val="#ppt_x"/>
                                          </p:val>
                                        </p:tav>
                                        <p:tav tm="100000">
                                          <p:val>
                                            <p:strVal val="#ppt_x"/>
                                          </p:val>
                                        </p:tav>
                                      </p:tavLst>
                                    </p:anim>
                                    <p:anim calcmode="lin" valueType="num">
                                      <p:cBhvr additive="base">
                                        <p:cTn id="178" dur="500" fill="hold"/>
                                        <p:tgtEl>
                                          <p:spTgt spid="50"/>
                                        </p:tgtEl>
                                        <p:attrNameLst>
                                          <p:attrName>ppt_y</p:attrName>
                                        </p:attrNameLst>
                                      </p:cBhvr>
                                      <p:tavLst>
                                        <p:tav tm="0">
                                          <p:val>
                                            <p:strVal val="1+#ppt_h/2"/>
                                          </p:val>
                                        </p:tav>
                                        <p:tav tm="100000">
                                          <p:val>
                                            <p:strVal val="#ppt_y"/>
                                          </p:val>
                                        </p:tav>
                                      </p:tavLst>
                                    </p:anim>
                                  </p:childTnLst>
                                </p:cTn>
                              </p:par>
                              <p:par>
                                <p:cTn id="179" presetID="2" presetClass="entr" presetSubtype="4" fill="hold" grpId="0" nodeType="withEffect">
                                  <p:stCondLst>
                                    <p:cond delay="0"/>
                                  </p:stCondLst>
                                  <p:childTnLst>
                                    <p:set>
                                      <p:cBhvr>
                                        <p:cTn id="180" dur="1" fill="hold">
                                          <p:stCondLst>
                                            <p:cond delay="0"/>
                                          </p:stCondLst>
                                        </p:cTn>
                                        <p:tgtEl>
                                          <p:spTgt spid="49"/>
                                        </p:tgtEl>
                                        <p:attrNameLst>
                                          <p:attrName>style.visibility</p:attrName>
                                        </p:attrNameLst>
                                      </p:cBhvr>
                                      <p:to>
                                        <p:strVal val="visible"/>
                                      </p:to>
                                    </p:set>
                                    <p:anim calcmode="lin" valueType="num">
                                      <p:cBhvr additive="base">
                                        <p:cTn id="181" dur="500" fill="hold"/>
                                        <p:tgtEl>
                                          <p:spTgt spid="49"/>
                                        </p:tgtEl>
                                        <p:attrNameLst>
                                          <p:attrName>ppt_x</p:attrName>
                                        </p:attrNameLst>
                                      </p:cBhvr>
                                      <p:tavLst>
                                        <p:tav tm="0">
                                          <p:val>
                                            <p:strVal val="#ppt_x"/>
                                          </p:val>
                                        </p:tav>
                                        <p:tav tm="100000">
                                          <p:val>
                                            <p:strVal val="#ppt_x"/>
                                          </p:val>
                                        </p:tav>
                                      </p:tavLst>
                                    </p:anim>
                                    <p:anim calcmode="lin" valueType="num">
                                      <p:cBhvr additive="base">
                                        <p:cTn id="182" dur="500" fill="hold"/>
                                        <p:tgtEl>
                                          <p:spTgt spid="49"/>
                                        </p:tgtEl>
                                        <p:attrNameLst>
                                          <p:attrName>ppt_y</p:attrName>
                                        </p:attrNameLst>
                                      </p:cBhvr>
                                      <p:tavLst>
                                        <p:tav tm="0">
                                          <p:val>
                                            <p:strVal val="1+#ppt_h/2"/>
                                          </p:val>
                                        </p:tav>
                                        <p:tav tm="100000">
                                          <p:val>
                                            <p:strVal val="#ppt_y"/>
                                          </p:val>
                                        </p:tav>
                                      </p:tavLst>
                                    </p:anim>
                                  </p:childTnLst>
                                </p:cTn>
                              </p:par>
                              <p:par>
                                <p:cTn id="183" presetID="2" presetClass="entr" presetSubtype="4" fill="hold" nodeType="withEffect">
                                  <p:stCondLst>
                                    <p:cond delay="0"/>
                                  </p:stCondLst>
                                  <p:childTnLst>
                                    <p:set>
                                      <p:cBhvr>
                                        <p:cTn id="184" dur="1" fill="hold">
                                          <p:stCondLst>
                                            <p:cond delay="0"/>
                                          </p:stCondLst>
                                        </p:cTn>
                                        <p:tgtEl>
                                          <p:spTgt spid="48"/>
                                        </p:tgtEl>
                                        <p:attrNameLst>
                                          <p:attrName>style.visibility</p:attrName>
                                        </p:attrNameLst>
                                      </p:cBhvr>
                                      <p:to>
                                        <p:strVal val="visible"/>
                                      </p:to>
                                    </p:set>
                                    <p:anim calcmode="lin" valueType="num">
                                      <p:cBhvr additive="base">
                                        <p:cTn id="185" dur="500" fill="hold"/>
                                        <p:tgtEl>
                                          <p:spTgt spid="48"/>
                                        </p:tgtEl>
                                        <p:attrNameLst>
                                          <p:attrName>ppt_x</p:attrName>
                                        </p:attrNameLst>
                                      </p:cBhvr>
                                      <p:tavLst>
                                        <p:tav tm="0">
                                          <p:val>
                                            <p:strVal val="#ppt_x"/>
                                          </p:val>
                                        </p:tav>
                                        <p:tav tm="100000">
                                          <p:val>
                                            <p:strVal val="#ppt_x"/>
                                          </p:val>
                                        </p:tav>
                                      </p:tavLst>
                                    </p:anim>
                                    <p:anim calcmode="lin" valueType="num">
                                      <p:cBhvr additive="base">
                                        <p:cTn id="186" dur="500" fill="hold"/>
                                        <p:tgtEl>
                                          <p:spTgt spid="48"/>
                                        </p:tgtEl>
                                        <p:attrNameLst>
                                          <p:attrName>ppt_y</p:attrName>
                                        </p:attrNameLst>
                                      </p:cBhvr>
                                      <p:tavLst>
                                        <p:tav tm="0">
                                          <p:val>
                                            <p:strVal val="1+#ppt_h/2"/>
                                          </p:val>
                                        </p:tav>
                                        <p:tav tm="100000">
                                          <p:val>
                                            <p:strVal val="#ppt_y"/>
                                          </p:val>
                                        </p:tav>
                                      </p:tavLst>
                                    </p:anim>
                                  </p:childTnLst>
                                </p:cTn>
                              </p:par>
                              <p:par>
                                <p:cTn id="187" presetID="2" presetClass="entr" presetSubtype="4" fill="hold" grpId="0" nodeType="withEffect">
                                  <p:stCondLst>
                                    <p:cond delay="0"/>
                                  </p:stCondLst>
                                  <p:childTnLst>
                                    <p:set>
                                      <p:cBhvr>
                                        <p:cTn id="188" dur="1" fill="hold">
                                          <p:stCondLst>
                                            <p:cond delay="0"/>
                                          </p:stCondLst>
                                        </p:cTn>
                                        <p:tgtEl>
                                          <p:spTgt spid="47"/>
                                        </p:tgtEl>
                                        <p:attrNameLst>
                                          <p:attrName>style.visibility</p:attrName>
                                        </p:attrNameLst>
                                      </p:cBhvr>
                                      <p:to>
                                        <p:strVal val="visible"/>
                                      </p:to>
                                    </p:set>
                                    <p:anim calcmode="lin" valueType="num">
                                      <p:cBhvr additive="base">
                                        <p:cTn id="189" dur="500" fill="hold"/>
                                        <p:tgtEl>
                                          <p:spTgt spid="47"/>
                                        </p:tgtEl>
                                        <p:attrNameLst>
                                          <p:attrName>ppt_x</p:attrName>
                                        </p:attrNameLst>
                                      </p:cBhvr>
                                      <p:tavLst>
                                        <p:tav tm="0">
                                          <p:val>
                                            <p:strVal val="#ppt_x"/>
                                          </p:val>
                                        </p:tav>
                                        <p:tav tm="100000">
                                          <p:val>
                                            <p:strVal val="#ppt_x"/>
                                          </p:val>
                                        </p:tav>
                                      </p:tavLst>
                                    </p:anim>
                                    <p:anim calcmode="lin" valueType="num">
                                      <p:cBhvr additive="base">
                                        <p:cTn id="190" dur="500" fill="hold"/>
                                        <p:tgtEl>
                                          <p:spTgt spid="47"/>
                                        </p:tgtEl>
                                        <p:attrNameLst>
                                          <p:attrName>ppt_y</p:attrName>
                                        </p:attrNameLst>
                                      </p:cBhvr>
                                      <p:tavLst>
                                        <p:tav tm="0">
                                          <p:val>
                                            <p:strVal val="1+#ppt_h/2"/>
                                          </p:val>
                                        </p:tav>
                                        <p:tav tm="100000">
                                          <p:val>
                                            <p:strVal val="#ppt_y"/>
                                          </p:val>
                                        </p:tav>
                                      </p:tavLst>
                                    </p:anim>
                                  </p:childTnLst>
                                </p:cTn>
                              </p:par>
                              <p:par>
                                <p:cTn id="191" presetID="2" presetClass="entr" presetSubtype="4" fill="hold" nodeType="withEffect">
                                  <p:stCondLst>
                                    <p:cond delay="0"/>
                                  </p:stCondLst>
                                  <p:childTnLst>
                                    <p:set>
                                      <p:cBhvr>
                                        <p:cTn id="192" dur="1" fill="hold">
                                          <p:stCondLst>
                                            <p:cond delay="0"/>
                                          </p:stCondLst>
                                        </p:cTn>
                                        <p:tgtEl>
                                          <p:spTgt spid="46"/>
                                        </p:tgtEl>
                                        <p:attrNameLst>
                                          <p:attrName>style.visibility</p:attrName>
                                        </p:attrNameLst>
                                      </p:cBhvr>
                                      <p:to>
                                        <p:strVal val="visible"/>
                                      </p:to>
                                    </p:set>
                                    <p:anim calcmode="lin" valueType="num">
                                      <p:cBhvr additive="base">
                                        <p:cTn id="193" dur="500" fill="hold"/>
                                        <p:tgtEl>
                                          <p:spTgt spid="46"/>
                                        </p:tgtEl>
                                        <p:attrNameLst>
                                          <p:attrName>ppt_x</p:attrName>
                                        </p:attrNameLst>
                                      </p:cBhvr>
                                      <p:tavLst>
                                        <p:tav tm="0">
                                          <p:val>
                                            <p:strVal val="#ppt_x"/>
                                          </p:val>
                                        </p:tav>
                                        <p:tav tm="100000">
                                          <p:val>
                                            <p:strVal val="#ppt_x"/>
                                          </p:val>
                                        </p:tav>
                                      </p:tavLst>
                                    </p:anim>
                                    <p:anim calcmode="lin" valueType="num">
                                      <p:cBhvr additive="base">
                                        <p:cTn id="194" dur="500" fill="hold"/>
                                        <p:tgtEl>
                                          <p:spTgt spid="46"/>
                                        </p:tgtEl>
                                        <p:attrNameLst>
                                          <p:attrName>ppt_y</p:attrName>
                                        </p:attrNameLst>
                                      </p:cBhvr>
                                      <p:tavLst>
                                        <p:tav tm="0">
                                          <p:val>
                                            <p:strVal val="1+#ppt_h/2"/>
                                          </p:val>
                                        </p:tav>
                                        <p:tav tm="100000">
                                          <p:val>
                                            <p:strVal val="#ppt_y"/>
                                          </p:val>
                                        </p:tav>
                                      </p:tavLst>
                                    </p:anim>
                                  </p:childTnLst>
                                </p:cTn>
                              </p:par>
                              <p:par>
                                <p:cTn id="195" presetID="2" presetClass="entr" presetSubtype="4" fill="hold" grpId="0" nodeType="withEffect">
                                  <p:stCondLst>
                                    <p:cond delay="0"/>
                                  </p:stCondLst>
                                  <p:childTnLst>
                                    <p:set>
                                      <p:cBhvr>
                                        <p:cTn id="196" dur="1" fill="hold">
                                          <p:stCondLst>
                                            <p:cond delay="0"/>
                                          </p:stCondLst>
                                        </p:cTn>
                                        <p:tgtEl>
                                          <p:spTgt spid="45"/>
                                        </p:tgtEl>
                                        <p:attrNameLst>
                                          <p:attrName>style.visibility</p:attrName>
                                        </p:attrNameLst>
                                      </p:cBhvr>
                                      <p:to>
                                        <p:strVal val="visible"/>
                                      </p:to>
                                    </p:set>
                                    <p:anim calcmode="lin" valueType="num">
                                      <p:cBhvr additive="base">
                                        <p:cTn id="197" dur="500" fill="hold"/>
                                        <p:tgtEl>
                                          <p:spTgt spid="45"/>
                                        </p:tgtEl>
                                        <p:attrNameLst>
                                          <p:attrName>ppt_x</p:attrName>
                                        </p:attrNameLst>
                                      </p:cBhvr>
                                      <p:tavLst>
                                        <p:tav tm="0">
                                          <p:val>
                                            <p:strVal val="#ppt_x"/>
                                          </p:val>
                                        </p:tav>
                                        <p:tav tm="100000">
                                          <p:val>
                                            <p:strVal val="#ppt_x"/>
                                          </p:val>
                                        </p:tav>
                                      </p:tavLst>
                                    </p:anim>
                                    <p:anim calcmode="lin" valueType="num">
                                      <p:cBhvr additive="base">
                                        <p:cTn id="198" dur="500" fill="hold"/>
                                        <p:tgtEl>
                                          <p:spTgt spid="45"/>
                                        </p:tgtEl>
                                        <p:attrNameLst>
                                          <p:attrName>ppt_y</p:attrName>
                                        </p:attrNameLst>
                                      </p:cBhvr>
                                      <p:tavLst>
                                        <p:tav tm="0">
                                          <p:val>
                                            <p:strVal val="1+#ppt_h/2"/>
                                          </p:val>
                                        </p:tav>
                                        <p:tav tm="100000">
                                          <p:val>
                                            <p:strVal val="#ppt_y"/>
                                          </p:val>
                                        </p:tav>
                                      </p:tavLst>
                                    </p:anim>
                                  </p:childTnLst>
                                </p:cTn>
                              </p:par>
                              <p:par>
                                <p:cTn id="199" presetID="2" presetClass="entr" presetSubtype="4" fill="hold" nodeType="withEffect">
                                  <p:stCondLst>
                                    <p:cond delay="0"/>
                                  </p:stCondLst>
                                  <p:childTnLst>
                                    <p:set>
                                      <p:cBhvr>
                                        <p:cTn id="200" dur="1" fill="hold">
                                          <p:stCondLst>
                                            <p:cond delay="0"/>
                                          </p:stCondLst>
                                        </p:cTn>
                                        <p:tgtEl>
                                          <p:spTgt spid="44"/>
                                        </p:tgtEl>
                                        <p:attrNameLst>
                                          <p:attrName>style.visibility</p:attrName>
                                        </p:attrNameLst>
                                      </p:cBhvr>
                                      <p:to>
                                        <p:strVal val="visible"/>
                                      </p:to>
                                    </p:set>
                                    <p:anim calcmode="lin" valueType="num">
                                      <p:cBhvr additive="base">
                                        <p:cTn id="201" dur="500" fill="hold"/>
                                        <p:tgtEl>
                                          <p:spTgt spid="44"/>
                                        </p:tgtEl>
                                        <p:attrNameLst>
                                          <p:attrName>ppt_x</p:attrName>
                                        </p:attrNameLst>
                                      </p:cBhvr>
                                      <p:tavLst>
                                        <p:tav tm="0">
                                          <p:val>
                                            <p:strVal val="#ppt_x"/>
                                          </p:val>
                                        </p:tav>
                                        <p:tav tm="100000">
                                          <p:val>
                                            <p:strVal val="#ppt_x"/>
                                          </p:val>
                                        </p:tav>
                                      </p:tavLst>
                                    </p:anim>
                                    <p:anim calcmode="lin" valueType="num">
                                      <p:cBhvr additive="base">
                                        <p:cTn id="202" dur="500" fill="hold"/>
                                        <p:tgtEl>
                                          <p:spTgt spid="44"/>
                                        </p:tgtEl>
                                        <p:attrNameLst>
                                          <p:attrName>ppt_y</p:attrName>
                                        </p:attrNameLst>
                                      </p:cBhvr>
                                      <p:tavLst>
                                        <p:tav tm="0">
                                          <p:val>
                                            <p:strVal val="1+#ppt_h/2"/>
                                          </p:val>
                                        </p:tav>
                                        <p:tav tm="100000">
                                          <p:val>
                                            <p:strVal val="#ppt_y"/>
                                          </p:val>
                                        </p:tav>
                                      </p:tavLst>
                                    </p:anim>
                                  </p:childTnLst>
                                </p:cTn>
                              </p:par>
                              <p:par>
                                <p:cTn id="203" presetID="2" presetClass="entr" presetSubtype="4" fill="hold" grpId="0" nodeType="withEffect">
                                  <p:stCondLst>
                                    <p:cond delay="0"/>
                                  </p:stCondLst>
                                  <p:childTnLst>
                                    <p:set>
                                      <p:cBhvr>
                                        <p:cTn id="204" dur="1" fill="hold">
                                          <p:stCondLst>
                                            <p:cond delay="0"/>
                                          </p:stCondLst>
                                        </p:cTn>
                                        <p:tgtEl>
                                          <p:spTgt spid="65"/>
                                        </p:tgtEl>
                                        <p:attrNameLst>
                                          <p:attrName>style.visibility</p:attrName>
                                        </p:attrNameLst>
                                      </p:cBhvr>
                                      <p:to>
                                        <p:strVal val="visible"/>
                                      </p:to>
                                    </p:set>
                                    <p:anim calcmode="lin" valueType="num">
                                      <p:cBhvr additive="base">
                                        <p:cTn id="205" dur="500" fill="hold"/>
                                        <p:tgtEl>
                                          <p:spTgt spid="65"/>
                                        </p:tgtEl>
                                        <p:attrNameLst>
                                          <p:attrName>ppt_x</p:attrName>
                                        </p:attrNameLst>
                                      </p:cBhvr>
                                      <p:tavLst>
                                        <p:tav tm="0">
                                          <p:val>
                                            <p:strVal val="#ppt_x"/>
                                          </p:val>
                                        </p:tav>
                                        <p:tav tm="100000">
                                          <p:val>
                                            <p:strVal val="#ppt_x"/>
                                          </p:val>
                                        </p:tav>
                                      </p:tavLst>
                                    </p:anim>
                                    <p:anim calcmode="lin" valueType="num">
                                      <p:cBhvr additive="base">
                                        <p:cTn id="206" dur="500" fill="hold"/>
                                        <p:tgtEl>
                                          <p:spTgt spid="65"/>
                                        </p:tgtEl>
                                        <p:attrNameLst>
                                          <p:attrName>ppt_y</p:attrName>
                                        </p:attrNameLst>
                                      </p:cBhvr>
                                      <p:tavLst>
                                        <p:tav tm="0">
                                          <p:val>
                                            <p:strVal val="1+#ppt_h/2"/>
                                          </p:val>
                                        </p:tav>
                                        <p:tav tm="100000">
                                          <p:val>
                                            <p:strVal val="#ppt_y"/>
                                          </p:val>
                                        </p:tav>
                                      </p:tavLst>
                                    </p:anim>
                                  </p:childTnLst>
                                </p:cTn>
                              </p:par>
                            </p:childTnLst>
                          </p:cTn>
                        </p:par>
                        <p:par>
                          <p:cTn id="207" fill="hold">
                            <p:stCondLst>
                              <p:cond delay="16000"/>
                            </p:stCondLst>
                            <p:childTnLst>
                              <p:par>
                                <p:cTn id="208" presetID="53" presetClass="entr" presetSubtype="16" fill="hold" grpId="0" nodeType="afterEffect">
                                  <p:stCondLst>
                                    <p:cond delay="0"/>
                                  </p:stCondLst>
                                  <p:childTnLst>
                                    <p:set>
                                      <p:cBhvr>
                                        <p:cTn id="209" dur="1" fill="hold">
                                          <p:stCondLst>
                                            <p:cond delay="0"/>
                                          </p:stCondLst>
                                        </p:cTn>
                                        <p:tgtEl>
                                          <p:spTgt spid="55"/>
                                        </p:tgtEl>
                                        <p:attrNameLst>
                                          <p:attrName>style.visibility</p:attrName>
                                        </p:attrNameLst>
                                      </p:cBhvr>
                                      <p:to>
                                        <p:strVal val="visible"/>
                                      </p:to>
                                    </p:set>
                                    <p:anim calcmode="lin" valueType="num">
                                      <p:cBhvr>
                                        <p:cTn id="210" dur="500" fill="hold"/>
                                        <p:tgtEl>
                                          <p:spTgt spid="55"/>
                                        </p:tgtEl>
                                        <p:attrNameLst>
                                          <p:attrName>ppt_w</p:attrName>
                                        </p:attrNameLst>
                                      </p:cBhvr>
                                      <p:tavLst>
                                        <p:tav tm="0">
                                          <p:val>
                                            <p:fltVal val="0"/>
                                          </p:val>
                                        </p:tav>
                                        <p:tav tm="100000">
                                          <p:val>
                                            <p:strVal val="#ppt_w"/>
                                          </p:val>
                                        </p:tav>
                                      </p:tavLst>
                                    </p:anim>
                                    <p:anim calcmode="lin" valueType="num">
                                      <p:cBhvr>
                                        <p:cTn id="211" dur="500" fill="hold"/>
                                        <p:tgtEl>
                                          <p:spTgt spid="55"/>
                                        </p:tgtEl>
                                        <p:attrNameLst>
                                          <p:attrName>ppt_h</p:attrName>
                                        </p:attrNameLst>
                                      </p:cBhvr>
                                      <p:tavLst>
                                        <p:tav tm="0">
                                          <p:val>
                                            <p:fltVal val="0"/>
                                          </p:val>
                                        </p:tav>
                                        <p:tav tm="100000">
                                          <p:val>
                                            <p:strVal val="#ppt_h"/>
                                          </p:val>
                                        </p:tav>
                                      </p:tavLst>
                                    </p:anim>
                                    <p:animEffect transition="in" filter="fade">
                                      <p:cBhvr>
                                        <p:cTn id="212" dur="500"/>
                                        <p:tgtEl>
                                          <p:spTgt spid="55"/>
                                        </p:tgtEl>
                                      </p:cBhvr>
                                    </p:animEffect>
                                  </p:childTnLst>
                                </p:cTn>
                              </p:par>
                            </p:childTnLst>
                          </p:cTn>
                        </p:par>
                        <p:par>
                          <p:cTn id="213" fill="hold">
                            <p:stCondLst>
                              <p:cond delay="16500"/>
                            </p:stCondLst>
                            <p:childTnLst>
                              <p:par>
                                <p:cTn id="214" presetID="22" presetClass="entr" presetSubtype="4" fill="hold" grpId="0" nodeType="afterEffect">
                                  <p:stCondLst>
                                    <p:cond delay="0"/>
                                  </p:stCondLst>
                                  <p:childTnLst>
                                    <p:set>
                                      <p:cBhvr>
                                        <p:cTn id="215" dur="1" fill="hold">
                                          <p:stCondLst>
                                            <p:cond delay="0"/>
                                          </p:stCondLst>
                                        </p:cTn>
                                        <p:tgtEl>
                                          <p:spTgt spid="75"/>
                                        </p:tgtEl>
                                        <p:attrNameLst>
                                          <p:attrName>style.visibility</p:attrName>
                                        </p:attrNameLst>
                                      </p:cBhvr>
                                      <p:to>
                                        <p:strVal val="visible"/>
                                      </p:to>
                                    </p:set>
                                    <p:animEffect transition="in" filter="wipe(down)">
                                      <p:cBhvr>
                                        <p:cTn id="216" dur="500"/>
                                        <p:tgtEl>
                                          <p:spTgt spid="75"/>
                                        </p:tgtEl>
                                      </p:cBhvr>
                                    </p:animEffect>
                                  </p:childTnLst>
                                </p:cTn>
                              </p:par>
                            </p:childTnLst>
                          </p:cTn>
                        </p:par>
                        <p:par>
                          <p:cTn id="217" fill="hold">
                            <p:stCondLst>
                              <p:cond delay="17000"/>
                            </p:stCondLst>
                            <p:childTnLst>
                              <p:par>
                                <p:cTn id="218" presetID="53" presetClass="entr" presetSubtype="16" fill="hold" grpId="0" nodeType="afterEffect">
                                  <p:stCondLst>
                                    <p:cond delay="0"/>
                                  </p:stCondLst>
                                  <p:childTnLst>
                                    <p:set>
                                      <p:cBhvr>
                                        <p:cTn id="219" dur="1" fill="hold">
                                          <p:stCondLst>
                                            <p:cond delay="0"/>
                                          </p:stCondLst>
                                        </p:cTn>
                                        <p:tgtEl>
                                          <p:spTgt spid="56"/>
                                        </p:tgtEl>
                                        <p:attrNameLst>
                                          <p:attrName>style.visibility</p:attrName>
                                        </p:attrNameLst>
                                      </p:cBhvr>
                                      <p:to>
                                        <p:strVal val="visible"/>
                                      </p:to>
                                    </p:set>
                                    <p:anim calcmode="lin" valueType="num">
                                      <p:cBhvr>
                                        <p:cTn id="220" dur="500" fill="hold"/>
                                        <p:tgtEl>
                                          <p:spTgt spid="56"/>
                                        </p:tgtEl>
                                        <p:attrNameLst>
                                          <p:attrName>ppt_w</p:attrName>
                                        </p:attrNameLst>
                                      </p:cBhvr>
                                      <p:tavLst>
                                        <p:tav tm="0">
                                          <p:val>
                                            <p:fltVal val="0"/>
                                          </p:val>
                                        </p:tav>
                                        <p:tav tm="100000">
                                          <p:val>
                                            <p:strVal val="#ppt_w"/>
                                          </p:val>
                                        </p:tav>
                                      </p:tavLst>
                                    </p:anim>
                                    <p:anim calcmode="lin" valueType="num">
                                      <p:cBhvr>
                                        <p:cTn id="221" dur="500" fill="hold"/>
                                        <p:tgtEl>
                                          <p:spTgt spid="56"/>
                                        </p:tgtEl>
                                        <p:attrNameLst>
                                          <p:attrName>ppt_h</p:attrName>
                                        </p:attrNameLst>
                                      </p:cBhvr>
                                      <p:tavLst>
                                        <p:tav tm="0">
                                          <p:val>
                                            <p:fltVal val="0"/>
                                          </p:val>
                                        </p:tav>
                                        <p:tav tm="100000">
                                          <p:val>
                                            <p:strVal val="#ppt_h"/>
                                          </p:val>
                                        </p:tav>
                                      </p:tavLst>
                                    </p:anim>
                                    <p:animEffect transition="in" filter="fade">
                                      <p:cBhvr>
                                        <p:cTn id="222" dur="500"/>
                                        <p:tgtEl>
                                          <p:spTgt spid="56"/>
                                        </p:tgtEl>
                                      </p:cBhvr>
                                    </p:animEffect>
                                  </p:childTnLst>
                                </p:cTn>
                              </p:par>
                            </p:childTnLst>
                          </p:cTn>
                        </p:par>
                        <p:par>
                          <p:cTn id="223" fill="hold">
                            <p:stCondLst>
                              <p:cond delay="17500"/>
                            </p:stCondLst>
                            <p:childTnLst>
                              <p:par>
                                <p:cTn id="224" presetID="22" presetClass="entr" presetSubtype="4" fill="hold" grpId="0" nodeType="afterEffect">
                                  <p:stCondLst>
                                    <p:cond delay="0"/>
                                  </p:stCondLst>
                                  <p:childTnLst>
                                    <p:set>
                                      <p:cBhvr>
                                        <p:cTn id="225" dur="1" fill="hold">
                                          <p:stCondLst>
                                            <p:cond delay="0"/>
                                          </p:stCondLst>
                                        </p:cTn>
                                        <p:tgtEl>
                                          <p:spTgt spid="79"/>
                                        </p:tgtEl>
                                        <p:attrNameLst>
                                          <p:attrName>style.visibility</p:attrName>
                                        </p:attrNameLst>
                                      </p:cBhvr>
                                      <p:to>
                                        <p:strVal val="visible"/>
                                      </p:to>
                                    </p:set>
                                    <p:animEffect transition="in" filter="wipe(down)">
                                      <p:cBhvr>
                                        <p:cTn id="226" dur="500"/>
                                        <p:tgtEl>
                                          <p:spTgt spid="79"/>
                                        </p:tgtEl>
                                      </p:cBhvr>
                                    </p:animEffect>
                                  </p:childTnLst>
                                </p:cTn>
                              </p:par>
                            </p:childTnLst>
                          </p:cTn>
                        </p:par>
                        <p:par>
                          <p:cTn id="227" fill="hold">
                            <p:stCondLst>
                              <p:cond delay="18000"/>
                            </p:stCondLst>
                            <p:childTnLst>
                              <p:par>
                                <p:cTn id="228" presetID="53" presetClass="entr" presetSubtype="16" fill="hold" grpId="0" nodeType="afterEffect">
                                  <p:stCondLst>
                                    <p:cond delay="0"/>
                                  </p:stCondLst>
                                  <p:childTnLst>
                                    <p:set>
                                      <p:cBhvr>
                                        <p:cTn id="229" dur="1" fill="hold">
                                          <p:stCondLst>
                                            <p:cond delay="0"/>
                                          </p:stCondLst>
                                        </p:cTn>
                                        <p:tgtEl>
                                          <p:spTgt spid="57"/>
                                        </p:tgtEl>
                                        <p:attrNameLst>
                                          <p:attrName>style.visibility</p:attrName>
                                        </p:attrNameLst>
                                      </p:cBhvr>
                                      <p:to>
                                        <p:strVal val="visible"/>
                                      </p:to>
                                    </p:set>
                                    <p:anim calcmode="lin" valueType="num">
                                      <p:cBhvr>
                                        <p:cTn id="230" dur="500" fill="hold"/>
                                        <p:tgtEl>
                                          <p:spTgt spid="57"/>
                                        </p:tgtEl>
                                        <p:attrNameLst>
                                          <p:attrName>ppt_w</p:attrName>
                                        </p:attrNameLst>
                                      </p:cBhvr>
                                      <p:tavLst>
                                        <p:tav tm="0">
                                          <p:val>
                                            <p:fltVal val="0"/>
                                          </p:val>
                                        </p:tav>
                                        <p:tav tm="100000">
                                          <p:val>
                                            <p:strVal val="#ppt_w"/>
                                          </p:val>
                                        </p:tav>
                                      </p:tavLst>
                                    </p:anim>
                                    <p:anim calcmode="lin" valueType="num">
                                      <p:cBhvr>
                                        <p:cTn id="231" dur="500" fill="hold"/>
                                        <p:tgtEl>
                                          <p:spTgt spid="57"/>
                                        </p:tgtEl>
                                        <p:attrNameLst>
                                          <p:attrName>ppt_h</p:attrName>
                                        </p:attrNameLst>
                                      </p:cBhvr>
                                      <p:tavLst>
                                        <p:tav tm="0">
                                          <p:val>
                                            <p:fltVal val="0"/>
                                          </p:val>
                                        </p:tav>
                                        <p:tav tm="100000">
                                          <p:val>
                                            <p:strVal val="#ppt_h"/>
                                          </p:val>
                                        </p:tav>
                                      </p:tavLst>
                                    </p:anim>
                                    <p:animEffect transition="in" filter="fade">
                                      <p:cBhvr>
                                        <p:cTn id="232" dur="500"/>
                                        <p:tgtEl>
                                          <p:spTgt spid="57"/>
                                        </p:tgtEl>
                                      </p:cBhvr>
                                    </p:animEffect>
                                  </p:childTnLst>
                                </p:cTn>
                              </p:par>
                            </p:childTnLst>
                          </p:cTn>
                        </p:par>
                        <p:par>
                          <p:cTn id="233" fill="hold">
                            <p:stCondLst>
                              <p:cond delay="18500"/>
                            </p:stCondLst>
                            <p:childTnLst>
                              <p:par>
                                <p:cTn id="234" presetID="22" presetClass="entr" presetSubtype="4" fill="hold" grpId="0" nodeType="afterEffect">
                                  <p:stCondLst>
                                    <p:cond delay="0"/>
                                  </p:stCondLst>
                                  <p:childTnLst>
                                    <p:set>
                                      <p:cBhvr>
                                        <p:cTn id="235" dur="1" fill="hold">
                                          <p:stCondLst>
                                            <p:cond delay="0"/>
                                          </p:stCondLst>
                                        </p:cTn>
                                        <p:tgtEl>
                                          <p:spTgt spid="81"/>
                                        </p:tgtEl>
                                        <p:attrNameLst>
                                          <p:attrName>style.visibility</p:attrName>
                                        </p:attrNameLst>
                                      </p:cBhvr>
                                      <p:to>
                                        <p:strVal val="visible"/>
                                      </p:to>
                                    </p:set>
                                    <p:animEffect transition="in" filter="wipe(down)">
                                      <p:cBhvr>
                                        <p:cTn id="236" dur="500"/>
                                        <p:tgtEl>
                                          <p:spTgt spid="81"/>
                                        </p:tgtEl>
                                      </p:cBhvr>
                                    </p:animEffect>
                                  </p:childTnLst>
                                </p:cTn>
                              </p:par>
                            </p:childTnLst>
                          </p:cTn>
                        </p:par>
                        <p:par>
                          <p:cTn id="237" fill="hold">
                            <p:stCondLst>
                              <p:cond delay="19000"/>
                            </p:stCondLst>
                            <p:childTnLst>
                              <p:par>
                                <p:cTn id="238" presetID="53" presetClass="entr" presetSubtype="16" fill="hold" grpId="0" nodeType="afterEffect">
                                  <p:stCondLst>
                                    <p:cond delay="0"/>
                                  </p:stCondLst>
                                  <p:childTnLst>
                                    <p:set>
                                      <p:cBhvr>
                                        <p:cTn id="239" dur="1" fill="hold">
                                          <p:stCondLst>
                                            <p:cond delay="0"/>
                                          </p:stCondLst>
                                        </p:cTn>
                                        <p:tgtEl>
                                          <p:spTgt spid="59"/>
                                        </p:tgtEl>
                                        <p:attrNameLst>
                                          <p:attrName>style.visibility</p:attrName>
                                        </p:attrNameLst>
                                      </p:cBhvr>
                                      <p:to>
                                        <p:strVal val="visible"/>
                                      </p:to>
                                    </p:set>
                                    <p:anim calcmode="lin" valueType="num">
                                      <p:cBhvr>
                                        <p:cTn id="240" dur="500" fill="hold"/>
                                        <p:tgtEl>
                                          <p:spTgt spid="59"/>
                                        </p:tgtEl>
                                        <p:attrNameLst>
                                          <p:attrName>ppt_w</p:attrName>
                                        </p:attrNameLst>
                                      </p:cBhvr>
                                      <p:tavLst>
                                        <p:tav tm="0">
                                          <p:val>
                                            <p:fltVal val="0"/>
                                          </p:val>
                                        </p:tav>
                                        <p:tav tm="100000">
                                          <p:val>
                                            <p:strVal val="#ppt_w"/>
                                          </p:val>
                                        </p:tav>
                                      </p:tavLst>
                                    </p:anim>
                                    <p:anim calcmode="lin" valueType="num">
                                      <p:cBhvr>
                                        <p:cTn id="241" dur="500" fill="hold"/>
                                        <p:tgtEl>
                                          <p:spTgt spid="59"/>
                                        </p:tgtEl>
                                        <p:attrNameLst>
                                          <p:attrName>ppt_h</p:attrName>
                                        </p:attrNameLst>
                                      </p:cBhvr>
                                      <p:tavLst>
                                        <p:tav tm="0">
                                          <p:val>
                                            <p:fltVal val="0"/>
                                          </p:val>
                                        </p:tav>
                                        <p:tav tm="100000">
                                          <p:val>
                                            <p:strVal val="#ppt_h"/>
                                          </p:val>
                                        </p:tav>
                                      </p:tavLst>
                                    </p:anim>
                                    <p:animEffect transition="in" filter="fade">
                                      <p:cBhvr>
                                        <p:cTn id="242" dur="500"/>
                                        <p:tgtEl>
                                          <p:spTgt spid="59"/>
                                        </p:tgtEl>
                                      </p:cBhvr>
                                    </p:animEffect>
                                  </p:childTnLst>
                                </p:cTn>
                              </p:par>
                            </p:childTnLst>
                          </p:cTn>
                        </p:par>
                        <p:par>
                          <p:cTn id="243" fill="hold">
                            <p:stCondLst>
                              <p:cond delay="19500"/>
                            </p:stCondLst>
                            <p:childTnLst>
                              <p:par>
                                <p:cTn id="244" presetID="22" presetClass="entr" presetSubtype="4" fill="hold" grpId="0" nodeType="afterEffect">
                                  <p:stCondLst>
                                    <p:cond delay="0"/>
                                  </p:stCondLst>
                                  <p:childTnLst>
                                    <p:set>
                                      <p:cBhvr>
                                        <p:cTn id="245" dur="1" fill="hold">
                                          <p:stCondLst>
                                            <p:cond delay="0"/>
                                          </p:stCondLst>
                                        </p:cTn>
                                        <p:tgtEl>
                                          <p:spTgt spid="83"/>
                                        </p:tgtEl>
                                        <p:attrNameLst>
                                          <p:attrName>style.visibility</p:attrName>
                                        </p:attrNameLst>
                                      </p:cBhvr>
                                      <p:to>
                                        <p:strVal val="visible"/>
                                      </p:to>
                                    </p:set>
                                    <p:animEffect transition="in" filter="wipe(down)">
                                      <p:cBhvr>
                                        <p:cTn id="246"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4" grpId="0" animBg="1"/>
      <p:bldP spid="16" grpId="0"/>
      <p:bldP spid="18" grpId="0"/>
      <p:bldP spid="20" grpId="0"/>
      <p:bldP spid="22" grpId="0"/>
      <p:bldP spid="24" grpId="0"/>
      <p:bldP spid="67" grpId="0" animBg="1"/>
      <p:bldP spid="26" grpId="0"/>
      <p:bldP spid="27" grpId="0"/>
      <p:bldP spid="28" grpId="0"/>
      <p:bldP spid="73" grpId="0" animBg="1"/>
      <p:bldP spid="30" grpId="0"/>
      <p:bldP spid="69" grpId="0" animBg="1"/>
      <p:bldP spid="71" grpId="0" animBg="1"/>
      <p:bldP spid="33" grpId="0"/>
      <p:bldP spid="35" grpId="0"/>
      <p:bldP spid="36" grpId="0" animBg="1"/>
      <p:bldP spid="41" grpId="0"/>
      <p:bldP spid="42" grpId="0" animBg="1"/>
      <p:bldP spid="45" grpId="0"/>
      <p:bldP spid="47" grpId="0"/>
      <p:bldP spid="49" grpId="0"/>
      <p:bldP spid="51" grpId="0"/>
      <p:bldP spid="53" grpId="0"/>
      <p:bldP spid="75" grpId="0" animBg="1"/>
      <p:bldP spid="55" grpId="0"/>
      <p:bldP spid="56" grpId="0"/>
      <p:bldP spid="57" grpId="0"/>
      <p:bldP spid="83" grpId="0" animBg="1"/>
      <p:bldP spid="59" grpId="0"/>
      <p:bldP spid="79" grpId="0" animBg="1"/>
      <p:bldP spid="81" grpId="0" animBg="1"/>
      <p:bldP spid="62" grpId="0"/>
      <p:bldP spid="13" grpId="0" animBg="1"/>
      <p:bldP spid="63" grpId="0"/>
      <p:bldP spid="64" grpId="0"/>
      <p:bldP spid="65"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BBD560A-5AFD-4E86-8F6A-70236DFB9EEA}"/>
              </a:ext>
            </a:extLst>
          </p:cNvPr>
          <p:cNvGrpSpPr>
            <a:grpSpLocks noChangeAspect="1"/>
          </p:cNvGrpSpPr>
          <p:nvPr/>
        </p:nvGrpSpPr>
        <p:grpSpPr>
          <a:xfrm>
            <a:off x="8244069" y="762000"/>
            <a:ext cx="2743200" cy="3423915"/>
            <a:chOff x="3265703" y="464805"/>
            <a:chExt cx="4623702" cy="5771064"/>
          </a:xfrm>
        </p:grpSpPr>
        <p:sp>
          <p:nvSpPr>
            <p:cNvPr id="9" name="Freeform 65">
              <a:extLst>
                <a:ext uri="{FF2B5EF4-FFF2-40B4-BE49-F238E27FC236}">
                  <a16:creationId xmlns:a16="http://schemas.microsoft.com/office/drawing/2014/main" id="{0575BEC4-36D3-44AC-A11E-2ECC980B39C1}"/>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10" name="Freeform 20">
              <a:extLst>
                <a:ext uri="{FF2B5EF4-FFF2-40B4-BE49-F238E27FC236}">
                  <a16:creationId xmlns:a16="http://schemas.microsoft.com/office/drawing/2014/main" id="{BF2DFB51-AE32-46F0-92AD-39177A5C45EE}"/>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1" name="Freeform 101">
              <a:extLst>
                <a:ext uri="{FF2B5EF4-FFF2-40B4-BE49-F238E27FC236}">
                  <a16:creationId xmlns:a16="http://schemas.microsoft.com/office/drawing/2014/main" id="{48D4EA67-4161-477C-8F1D-253B15E96E8B}"/>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59">
              <a:extLst>
                <a:ext uri="{FF2B5EF4-FFF2-40B4-BE49-F238E27FC236}">
                  <a16:creationId xmlns:a16="http://schemas.microsoft.com/office/drawing/2014/main" id="{7C6474E6-D965-425E-9900-C599500C54E7}"/>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101">
              <a:extLst>
                <a:ext uri="{FF2B5EF4-FFF2-40B4-BE49-F238E27FC236}">
                  <a16:creationId xmlns:a16="http://schemas.microsoft.com/office/drawing/2014/main" id="{A0D1E3A2-499A-41ED-95B9-A0B69EF7E28D}"/>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59">
              <a:extLst>
                <a:ext uri="{FF2B5EF4-FFF2-40B4-BE49-F238E27FC236}">
                  <a16:creationId xmlns:a16="http://schemas.microsoft.com/office/drawing/2014/main" id="{4E19E6DB-9C42-435C-9AA9-155B0AC9F61E}"/>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59">
              <a:extLst>
                <a:ext uri="{FF2B5EF4-FFF2-40B4-BE49-F238E27FC236}">
                  <a16:creationId xmlns:a16="http://schemas.microsoft.com/office/drawing/2014/main" id="{39703F90-6281-4C84-8134-6E546C350B2A}"/>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9">
              <a:extLst>
                <a:ext uri="{FF2B5EF4-FFF2-40B4-BE49-F238E27FC236}">
                  <a16:creationId xmlns:a16="http://schemas.microsoft.com/office/drawing/2014/main" id="{8F550AB8-4C4E-4F67-BF12-F72ABAC80E20}"/>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9">
              <a:extLst>
                <a:ext uri="{FF2B5EF4-FFF2-40B4-BE49-F238E27FC236}">
                  <a16:creationId xmlns:a16="http://schemas.microsoft.com/office/drawing/2014/main" id="{08F2656F-4ED3-4599-BA3D-310F861B161F}"/>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20">
              <a:extLst>
                <a:ext uri="{FF2B5EF4-FFF2-40B4-BE49-F238E27FC236}">
                  <a16:creationId xmlns:a16="http://schemas.microsoft.com/office/drawing/2014/main" id="{94C47033-F6E3-4FBF-B555-F39918DEFE3A}"/>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9" name="Freeform 20">
              <a:extLst>
                <a:ext uri="{FF2B5EF4-FFF2-40B4-BE49-F238E27FC236}">
                  <a16:creationId xmlns:a16="http://schemas.microsoft.com/office/drawing/2014/main" id="{FAE0AEB1-7AB1-4246-B8CF-7168990EB57F}"/>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0" name="Freeform 20">
              <a:extLst>
                <a:ext uri="{FF2B5EF4-FFF2-40B4-BE49-F238E27FC236}">
                  <a16:creationId xmlns:a16="http://schemas.microsoft.com/office/drawing/2014/main" id="{0BB7B83F-A549-487D-9AF2-FEAC954D75D0}"/>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1" name="Freeform 20">
              <a:extLst>
                <a:ext uri="{FF2B5EF4-FFF2-40B4-BE49-F238E27FC236}">
                  <a16:creationId xmlns:a16="http://schemas.microsoft.com/office/drawing/2014/main" id="{2A48ABC5-9EDD-47F3-A1CD-8D4D7D05D3B0}"/>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2" name="Freeform 20">
              <a:extLst>
                <a:ext uri="{FF2B5EF4-FFF2-40B4-BE49-F238E27FC236}">
                  <a16:creationId xmlns:a16="http://schemas.microsoft.com/office/drawing/2014/main" id="{176A4798-0FC9-4F52-A4AB-CAB4E44AD4D0}"/>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3" name="Freeform 20">
              <a:extLst>
                <a:ext uri="{FF2B5EF4-FFF2-40B4-BE49-F238E27FC236}">
                  <a16:creationId xmlns:a16="http://schemas.microsoft.com/office/drawing/2014/main" id="{F2B1D37E-8B46-4804-ACD7-E2732F05A0A7}"/>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4" name="Freeform 20">
              <a:extLst>
                <a:ext uri="{FF2B5EF4-FFF2-40B4-BE49-F238E27FC236}">
                  <a16:creationId xmlns:a16="http://schemas.microsoft.com/office/drawing/2014/main" id="{0E9A1FF1-9C6D-4500-8EB1-1F449533E23D}"/>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5" name="Freeform 20">
              <a:extLst>
                <a:ext uri="{FF2B5EF4-FFF2-40B4-BE49-F238E27FC236}">
                  <a16:creationId xmlns:a16="http://schemas.microsoft.com/office/drawing/2014/main" id="{9EE5894F-DE6C-42F0-A49C-9B0E5B14516F}"/>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6" name="Freeform 20">
              <a:extLst>
                <a:ext uri="{FF2B5EF4-FFF2-40B4-BE49-F238E27FC236}">
                  <a16:creationId xmlns:a16="http://schemas.microsoft.com/office/drawing/2014/main" id="{B9A44C34-0997-462B-B20F-687EF8E508C7}"/>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7" name="Freeform 101">
              <a:extLst>
                <a:ext uri="{FF2B5EF4-FFF2-40B4-BE49-F238E27FC236}">
                  <a16:creationId xmlns:a16="http://schemas.microsoft.com/office/drawing/2014/main" id="{E2B25731-DEE4-43F9-AD68-090B4D84B3A3}"/>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01">
              <a:extLst>
                <a:ext uri="{FF2B5EF4-FFF2-40B4-BE49-F238E27FC236}">
                  <a16:creationId xmlns:a16="http://schemas.microsoft.com/office/drawing/2014/main" id="{BEF43D51-8115-40DB-9E5F-9FFF71D73B13}"/>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101">
              <a:extLst>
                <a:ext uri="{FF2B5EF4-FFF2-40B4-BE49-F238E27FC236}">
                  <a16:creationId xmlns:a16="http://schemas.microsoft.com/office/drawing/2014/main" id="{AF15FFDC-B35D-4AD0-8E9B-94668AA7E9FB}"/>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101">
              <a:extLst>
                <a:ext uri="{FF2B5EF4-FFF2-40B4-BE49-F238E27FC236}">
                  <a16:creationId xmlns:a16="http://schemas.microsoft.com/office/drawing/2014/main" id="{EB0FA07D-B560-4C61-A8FD-DDBEF7877EF0}"/>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101">
              <a:extLst>
                <a:ext uri="{FF2B5EF4-FFF2-40B4-BE49-F238E27FC236}">
                  <a16:creationId xmlns:a16="http://schemas.microsoft.com/office/drawing/2014/main" id="{97CE5823-98C8-4C88-9ECE-6EA0903A699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2" name="Freeform 101">
              <a:extLst>
                <a:ext uri="{FF2B5EF4-FFF2-40B4-BE49-F238E27FC236}">
                  <a16:creationId xmlns:a16="http://schemas.microsoft.com/office/drawing/2014/main" id="{3B871693-D578-44B1-82E0-919C59D7CCD9}"/>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101">
              <a:extLst>
                <a:ext uri="{FF2B5EF4-FFF2-40B4-BE49-F238E27FC236}">
                  <a16:creationId xmlns:a16="http://schemas.microsoft.com/office/drawing/2014/main" id="{C84AA75F-1575-4714-9B4A-B309A047E851}"/>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101">
              <a:extLst>
                <a:ext uri="{FF2B5EF4-FFF2-40B4-BE49-F238E27FC236}">
                  <a16:creationId xmlns:a16="http://schemas.microsoft.com/office/drawing/2014/main" id="{91EFDB47-9FDC-48C2-B1CE-0055C658C55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101">
              <a:extLst>
                <a:ext uri="{FF2B5EF4-FFF2-40B4-BE49-F238E27FC236}">
                  <a16:creationId xmlns:a16="http://schemas.microsoft.com/office/drawing/2014/main" id="{209B43B4-20D5-40E1-B414-C1099CD2D1CF}"/>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101">
              <a:extLst>
                <a:ext uri="{FF2B5EF4-FFF2-40B4-BE49-F238E27FC236}">
                  <a16:creationId xmlns:a16="http://schemas.microsoft.com/office/drawing/2014/main" id="{C94A7532-BB9E-4B4E-BBE5-0AB9033D875F}"/>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0">
              <a:extLst>
                <a:ext uri="{FF2B5EF4-FFF2-40B4-BE49-F238E27FC236}">
                  <a16:creationId xmlns:a16="http://schemas.microsoft.com/office/drawing/2014/main" id="{69DCD2DF-8183-490C-8436-427BB2138805}"/>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8" name="Freeform 20">
              <a:extLst>
                <a:ext uri="{FF2B5EF4-FFF2-40B4-BE49-F238E27FC236}">
                  <a16:creationId xmlns:a16="http://schemas.microsoft.com/office/drawing/2014/main" id="{7AB741CA-B281-490D-825F-68DF18935208}"/>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9" name="Freeform 20">
              <a:extLst>
                <a:ext uri="{FF2B5EF4-FFF2-40B4-BE49-F238E27FC236}">
                  <a16:creationId xmlns:a16="http://schemas.microsoft.com/office/drawing/2014/main" id="{3DF529C1-1A4D-4047-BE93-7DD1D8B5191E}"/>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0" name="Freeform 20">
              <a:extLst>
                <a:ext uri="{FF2B5EF4-FFF2-40B4-BE49-F238E27FC236}">
                  <a16:creationId xmlns:a16="http://schemas.microsoft.com/office/drawing/2014/main" id="{BD98FBA1-AF57-4246-89B7-A8964A373ABD}"/>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1" name="Freeform 20">
              <a:extLst>
                <a:ext uri="{FF2B5EF4-FFF2-40B4-BE49-F238E27FC236}">
                  <a16:creationId xmlns:a16="http://schemas.microsoft.com/office/drawing/2014/main" id="{9C5E0201-6DBE-4E69-9843-C5126325831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2" name="Freeform 20">
              <a:extLst>
                <a:ext uri="{FF2B5EF4-FFF2-40B4-BE49-F238E27FC236}">
                  <a16:creationId xmlns:a16="http://schemas.microsoft.com/office/drawing/2014/main" id="{177D81D8-8F29-4E0F-B60E-246D65651916}"/>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3" name="Freeform 20">
              <a:extLst>
                <a:ext uri="{FF2B5EF4-FFF2-40B4-BE49-F238E27FC236}">
                  <a16:creationId xmlns:a16="http://schemas.microsoft.com/office/drawing/2014/main" id="{24C8EC2B-92CC-4049-BF45-334F217D3F3E}"/>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4" name="Freeform 20">
              <a:extLst>
                <a:ext uri="{FF2B5EF4-FFF2-40B4-BE49-F238E27FC236}">
                  <a16:creationId xmlns:a16="http://schemas.microsoft.com/office/drawing/2014/main" id="{27378976-89DD-4B7A-974C-864F650483D3}"/>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7ED3BEBD-10EC-45FB-8293-8EE8631B204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62B61234-B3D1-49E2-BB21-7422A65616EC}"/>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0FAA6596-0D42-46C6-A3D0-7AAA2B1A3872}"/>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453B47F2-C2F4-4DC7-88E8-ECCC41FC7820}"/>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54D75A54-247A-4330-B69E-C5C5EE38615F}"/>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Shape 49">
              <a:extLst>
                <a:ext uri="{FF2B5EF4-FFF2-40B4-BE49-F238E27FC236}">
                  <a16:creationId xmlns:a16="http://schemas.microsoft.com/office/drawing/2014/main" id="{7224688C-47E5-4D7E-A643-88615CA9DB0F}"/>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1" name="Freeform: Shape 50">
              <a:extLst>
                <a:ext uri="{FF2B5EF4-FFF2-40B4-BE49-F238E27FC236}">
                  <a16:creationId xmlns:a16="http://schemas.microsoft.com/office/drawing/2014/main" id="{8B6EC5C3-B29F-4194-9042-38AB17DDCCA9}"/>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A1070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2" name="Freeform: Shape 51">
              <a:extLst>
                <a:ext uri="{FF2B5EF4-FFF2-40B4-BE49-F238E27FC236}">
                  <a16:creationId xmlns:a16="http://schemas.microsoft.com/office/drawing/2014/main" id="{789D956B-815D-450E-AC9B-271C389E745A}"/>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76C0F"/>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3" name="Freeform: Shape 52">
              <a:extLst>
                <a:ext uri="{FF2B5EF4-FFF2-40B4-BE49-F238E27FC236}">
                  <a16:creationId xmlns:a16="http://schemas.microsoft.com/office/drawing/2014/main" id="{02F55DEB-552D-45C4-A8CA-F8363EFFBA5B}"/>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CF351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4" name="Freeform: Shape 53">
              <a:extLst>
                <a:ext uri="{FF2B5EF4-FFF2-40B4-BE49-F238E27FC236}">
                  <a16:creationId xmlns:a16="http://schemas.microsoft.com/office/drawing/2014/main" id="{1FF6FEAF-2CEF-4391-A221-44B0B1FCD2A2}"/>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5" name="Freeform: Shape 54">
              <a:extLst>
                <a:ext uri="{FF2B5EF4-FFF2-40B4-BE49-F238E27FC236}">
                  <a16:creationId xmlns:a16="http://schemas.microsoft.com/office/drawing/2014/main" id="{305B2451-A7E4-4EAF-A0A1-1B524DFF5E8A}"/>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6" name="Freeform: Shape 55">
              <a:extLst>
                <a:ext uri="{FF2B5EF4-FFF2-40B4-BE49-F238E27FC236}">
                  <a16:creationId xmlns:a16="http://schemas.microsoft.com/office/drawing/2014/main" id="{A20A933A-F402-4949-85F3-393FFC93EB5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7" name="Freeform: Shape 56">
              <a:extLst>
                <a:ext uri="{FF2B5EF4-FFF2-40B4-BE49-F238E27FC236}">
                  <a16:creationId xmlns:a16="http://schemas.microsoft.com/office/drawing/2014/main" id="{6F5E84CB-A9FC-46A0-9D24-559775A12B96}"/>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8" name="Freeform 101">
              <a:extLst>
                <a:ext uri="{FF2B5EF4-FFF2-40B4-BE49-F238E27FC236}">
                  <a16:creationId xmlns:a16="http://schemas.microsoft.com/office/drawing/2014/main" id="{559D46E3-5E4A-46D1-A67B-19E24BA8250A}"/>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D79A90E4-ED41-4249-8FA2-B7FBA914F4D2}"/>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63EB6099-8864-42AF-B604-E6CC1AB879A3}"/>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28E649EC-7059-40C0-9FAF-5E50449499C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638EA7BE-E0A0-493E-95D1-8D7A71A91708}"/>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01">
              <a:extLst>
                <a:ext uri="{FF2B5EF4-FFF2-40B4-BE49-F238E27FC236}">
                  <a16:creationId xmlns:a16="http://schemas.microsoft.com/office/drawing/2014/main" id="{806637E7-73BC-409C-9A6E-F3287495A380}"/>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01">
              <a:extLst>
                <a:ext uri="{FF2B5EF4-FFF2-40B4-BE49-F238E27FC236}">
                  <a16:creationId xmlns:a16="http://schemas.microsoft.com/office/drawing/2014/main" id="{9CA00DDD-1639-46D1-8DDC-FFBD37B1695E}"/>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01">
              <a:extLst>
                <a:ext uri="{FF2B5EF4-FFF2-40B4-BE49-F238E27FC236}">
                  <a16:creationId xmlns:a16="http://schemas.microsoft.com/office/drawing/2014/main" id="{8153AB98-7D1F-43F0-8FD3-8FF2A1757A0A}"/>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Shape 65">
              <a:extLst>
                <a:ext uri="{FF2B5EF4-FFF2-40B4-BE49-F238E27FC236}">
                  <a16:creationId xmlns:a16="http://schemas.microsoft.com/office/drawing/2014/main" id="{A1D76365-85D7-4D5B-A6A7-5442B391DAA9}"/>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7" name="Freeform: Shape 66">
              <a:extLst>
                <a:ext uri="{FF2B5EF4-FFF2-40B4-BE49-F238E27FC236}">
                  <a16:creationId xmlns:a16="http://schemas.microsoft.com/office/drawing/2014/main" id="{CFBABD6D-26D6-4F72-95BA-744B1F06C153}"/>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8" name="Freeform: Shape 67">
              <a:extLst>
                <a:ext uri="{FF2B5EF4-FFF2-40B4-BE49-F238E27FC236}">
                  <a16:creationId xmlns:a16="http://schemas.microsoft.com/office/drawing/2014/main" id="{F0606034-89F7-4288-8968-40DA771E6DCF}"/>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9" name="Freeform: Shape 68">
              <a:extLst>
                <a:ext uri="{FF2B5EF4-FFF2-40B4-BE49-F238E27FC236}">
                  <a16:creationId xmlns:a16="http://schemas.microsoft.com/office/drawing/2014/main" id="{2B28F56B-0160-41D0-AA3A-61AEF004E9B1}"/>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0" name="Freeform: Shape 69">
              <a:extLst>
                <a:ext uri="{FF2B5EF4-FFF2-40B4-BE49-F238E27FC236}">
                  <a16:creationId xmlns:a16="http://schemas.microsoft.com/office/drawing/2014/main" id="{BEC93036-B52C-499E-9E28-71FFD811C115}"/>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1" name="Freeform: Shape 70">
              <a:extLst>
                <a:ext uri="{FF2B5EF4-FFF2-40B4-BE49-F238E27FC236}">
                  <a16:creationId xmlns:a16="http://schemas.microsoft.com/office/drawing/2014/main" id="{C2BE8767-6685-4122-B133-827107874592}"/>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2" name="Freeform: Shape 71">
              <a:extLst>
                <a:ext uri="{FF2B5EF4-FFF2-40B4-BE49-F238E27FC236}">
                  <a16:creationId xmlns:a16="http://schemas.microsoft.com/office/drawing/2014/main" id="{07908570-DDA4-4609-A631-4424CE0280A4}"/>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3" name="Freeform: Shape 72">
              <a:extLst>
                <a:ext uri="{FF2B5EF4-FFF2-40B4-BE49-F238E27FC236}">
                  <a16:creationId xmlns:a16="http://schemas.microsoft.com/office/drawing/2014/main" id="{0E69211E-5DDC-4C49-A9B2-900900FFC9CB}"/>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4" name="Freeform: Shape 73">
              <a:extLst>
                <a:ext uri="{FF2B5EF4-FFF2-40B4-BE49-F238E27FC236}">
                  <a16:creationId xmlns:a16="http://schemas.microsoft.com/office/drawing/2014/main" id="{F2C38561-3158-4982-8D84-27517284B3CF}"/>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3FB51FBA-7D22-4A0C-B853-698FE39A14DD}"/>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6" name="Freeform: Shape 75">
              <a:extLst>
                <a:ext uri="{FF2B5EF4-FFF2-40B4-BE49-F238E27FC236}">
                  <a16:creationId xmlns:a16="http://schemas.microsoft.com/office/drawing/2014/main" id="{9628F238-C0AB-47E1-97BB-B93B58C8D334}"/>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60E5F9CB-3C14-41E9-A21B-BCCE0D8B1C5C}"/>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39101198-113D-4983-8D3D-2EB05E215E91}"/>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87A545DE-8E18-4BE8-A9AE-E93D171B2EBA}"/>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59">
              <a:extLst>
                <a:ext uri="{FF2B5EF4-FFF2-40B4-BE49-F238E27FC236}">
                  <a16:creationId xmlns:a16="http://schemas.microsoft.com/office/drawing/2014/main" id="{E7FFFA77-5DEC-45B2-A4F1-1A2D1628A7CF}"/>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59">
              <a:extLst>
                <a:ext uri="{FF2B5EF4-FFF2-40B4-BE49-F238E27FC236}">
                  <a16:creationId xmlns:a16="http://schemas.microsoft.com/office/drawing/2014/main" id="{4F0D163A-4D85-4C58-A181-178CF27271CF}"/>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59">
              <a:extLst>
                <a:ext uri="{FF2B5EF4-FFF2-40B4-BE49-F238E27FC236}">
                  <a16:creationId xmlns:a16="http://schemas.microsoft.com/office/drawing/2014/main" id="{D5331AC1-3503-4F0E-9B65-94226D1EC4C2}"/>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59">
              <a:extLst>
                <a:ext uri="{FF2B5EF4-FFF2-40B4-BE49-F238E27FC236}">
                  <a16:creationId xmlns:a16="http://schemas.microsoft.com/office/drawing/2014/main" id="{627A7601-F386-4756-90C8-62FF0F0523C8}"/>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59">
              <a:extLst>
                <a:ext uri="{FF2B5EF4-FFF2-40B4-BE49-F238E27FC236}">
                  <a16:creationId xmlns:a16="http://schemas.microsoft.com/office/drawing/2014/main" id="{57CCDEB5-0E2D-478E-BD4E-49A80EB99786}"/>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59">
              <a:extLst>
                <a:ext uri="{FF2B5EF4-FFF2-40B4-BE49-F238E27FC236}">
                  <a16:creationId xmlns:a16="http://schemas.microsoft.com/office/drawing/2014/main" id="{C70F576A-9085-4902-87D0-A459078F0DA1}"/>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59">
              <a:extLst>
                <a:ext uri="{FF2B5EF4-FFF2-40B4-BE49-F238E27FC236}">
                  <a16:creationId xmlns:a16="http://schemas.microsoft.com/office/drawing/2014/main" id="{1DF59DC5-AA0C-4BFA-9262-DFB65A961B33}"/>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59">
              <a:extLst>
                <a:ext uri="{FF2B5EF4-FFF2-40B4-BE49-F238E27FC236}">
                  <a16:creationId xmlns:a16="http://schemas.microsoft.com/office/drawing/2014/main" id="{1017DF88-4B1B-42E0-8E11-2583CA96DC58}"/>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59">
              <a:extLst>
                <a:ext uri="{FF2B5EF4-FFF2-40B4-BE49-F238E27FC236}">
                  <a16:creationId xmlns:a16="http://schemas.microsoft.com/office/drawing/2014/main" id="{D23A1A63-18A5-4B4D-9503-0BF99FBAD7D1}"/>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59">
              <a:extLst>
                <a:ext uri="{FF2B5EF4-FFF2-40B4-BE49-F238E27FC236}">
                  <a16:creationId xmlns:a16="http://schemas.microsoft.com/office/drawing/2014/main" id="{5C52850D-D47F-40F8-833B-B3F1C54AC691}"/>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59">
              <a:extLst>
                <a:ext uri="{FF2B5EF4-FFF2-40B4-BE49-F238E27FC236}">
                  <a16:creationId xmlns:a16="http://schemas.microsoft.com/office/drawing/2014/main" id="{C0FEA9B7-6EE8-4CD4-93DC-22094AE71975}"/>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59">
              <a:extLst>
                <a:ext uri="{FF2B5EF4-FFF2-40B4-BE49-F238E27FC236}">
                  <a16:creationId xmlns:a16="http://schemas.microsoft.com/office/drawing/2014/main" id="{E1444EC8-8B2B-4E6F-8749-3C4CD82F531B}"/>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59">
              <a:extLst>
                <a:ext uri="{FF2B5EF4-FFF2-40B4-BE49-F238E27FC236}">
                  <a16:creationId xmlns:a16="http://schemas.microsoft.com/office/drawing/2014/main" id="{03D2BDFC-59C2-4E88-B631-F2DCD2CCF2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59">
              <a:extLst>
                <a:ext uri="{FF2B5EF4-FFF2-40B4-BE49-F238E27FC236}">
                  <a16:creationId xmlns:a16="http://schemas.microsoft.com/office/drawing/2014/main" id="{1E1EC92B-77A7-49DC-8A9E-774A2DBFC083}"/>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59">
              <a:extLst>
                <a:ext uri="{FF2B5EF4-FFF2-40B4-BE49-F238E27FC236}">
                  <a16:creationId xmlns:a16="http://schemas.microsoft.com/office/drawing/2014/main" id="{C3879CD3-F0C1-40E9-8C35-C14EE28DBDA6}"/>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59">
              <a:extLst>
                <a:ext uri="{FF2B5EF4-FFF2-40B4-BE49-F238E27FC236}">
                  <a16:creationId xmlns:a16="http://schemas.microsoft.com/office/drawing/2014/main" id="{5FF5885D-8339-4953-9048-8F9EA7FAF612}"/>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59">
              <a:extLst>
                <a:ext uri="{FF2B5EF4-FFF2-40B4-BE49-F238E27FC236}">
                  <a16:creationId xmlns:a16="http://schemas.microsoft.com/office/drawing/2014/main" id="{0EA1FE85-F753-4812-B82D-32DBC13A2F3C}"/>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Shape 96">
              <a:extLst>
                <a:ext uri="{FF2B5EF4-FFF2-40B4-BE49-F238E27FC236}">
                  <a16:creationId xmlns:a16="http://schemas.microsoft.com/office/drawing/2014/main" id="{7BA93FA2-5862-4714-9A1D-08382A1624EA}"/>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3F81EE40-407E-4394-BF10-89BF3AFA3FC4}"/>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1C99A6A0-3AB4-424C-88CB-3BC411C821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11EB695D-528B-47A6-939A-B332BC503654}"/>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B215C2D1-1A88-490A-BEDC-95756BDFF970}"/>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8E499C13-736C-47FC-AB0A-F9C92093F02F}"/>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BF665FF3-5826-42B9-B38C-A4D13B0E3405}"/>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85FDA593-43ED-473D-8C83-418C0BE209C2}"/>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3B960FE5-D19A-4604-81DB-1996CB408F4B}"/>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Shape 105">
              <a:extLst>
                <a:ext uri="{FF2B5EF4-FFF2-40B4-BE49-F238E27FC236}">
                  <a16:creationId xmlns:a16="http://schemas.microsoft.com/office/drawing/2014/main" id="{A2E34F3E-11CC-44B9-99D1-515E1B804AA7}"/>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7" name="Freeform: Shape 106">
              <a:extLst>
                <a:ext uri="{FF2B5EF4-FFF2-40B4-BE49-F238E27FC236}">
                  <a16:creationId xmlns:a16="http://schemas.microsoft.com/office/drawing/2014/main" id="{1C51EAD7-4B56-439D-A668-1031451825D7}"/>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8" name="Freeform: Shape 107">
              <a:extLst>
                <a:ext uri="{FF2B5EF4-FFF2-40B4-BE49-F238E27FC236}">
                  <a16:creationId xmlns:a16="http://schemas.microsoft.com/office/drawing/2014/main" id="{3BDF1F73-D203-43B9-8107-FBE9F7B36CDC}"/>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9" name="Freeform: Shape 108">
              <a:extLst>
                <a:ext uri="{FF2B5EF4-FFF2-40B4-BE49-F238E27FC236}">
                  <a16:creationId xmlns:a16="http://schemas.microsoft.com/office/drawing/2014/main" id="{7A00375B-ED83-48B0-AE93-1E8994D6717E}"/>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0" name="Freeform: Shape 109">
              <a:extLst>
                <a:ext uri="{FF2B5EF4-FFF2-40B4-BE49-F238E27FC236}">
                  <a16:creationId xmlns:a16="http://schemas.microsoft.com/office/drawing/2014/main" id="{DEDBCF45-85D6-456B-A46D-B178A78F4775}"/>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1" name="Freeform: Shape 110">
              <a:extLst>
                <a:ext uri="{FF2B5EF4-FFF2-40B4-BE49-F238E27FC236}">
                  <a16:creationId xmlns:a16="http://schemas.microsoft.com/office/drawing/2014/main" id="{3FDB93B6-6F7C-4E3D-A3DA-D541CA79B311}"/>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2" name="Freeform: Shape 111">
              <a:extLst>
                <a:ext uri="{FF2B5EF4-FFF2-40B4-BE49-F238E27FC236}">
                  <a16:creationId xmlns:a16="http://schemas.microsoft.com/office/drawing/2014/main" id="{0ED66275-9A25-4771-9624-74F6FC0A3649}"/>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3" name="Freeform: Shape 112">
              <a:extLst>
                <a:ext uri="{FF2B5EF4-FFF2-40B4-BE49-F238E27FC236}">
                  <a16:creationId xmlns:a16="http://schemas.microsoft.com/office/drawing/2014/main" id="{C073FE46-E702-47B0-A62E-DD0F15C4EF7B}"/>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4" name="Freeform: Shape 113">
              <a:extLst>
                <a:ext uri="{FF2B5EF4-FFF2-40B4-BE49-F238E27FC236}">
                  <a16:creationId xmlns:a16="http://schemas.microsoft.com/office/drawing/2014/main" id="{9D64555B-70D1-4461-AB71-C9228DB4D7C4}"/>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5" name="Freeform: Shape 114">
              <a:extLst>
                <a:ext uri="{FF2B5EF4-FFF2-40B4-BE49-F238E27FC236}">
                  <a16:creationId xmlns:a16="http://schemas.microsoft.com/office/drawing/2014/main" id="{A71BBAAC-E72B-437D-AFA6-0B71EF4B5673}"/>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6" name="Freeform: Shape 115">
              <a:extLst>
                <a:ext uri="{FF2B5EF4-FFF2-40B4-BE49-F238E27FC236}">
                  <a16:creationId xmlns:a16="http://schemas.microsoft.com/office/drawing/2014/main" id="{6918DADA-4AD7-4E42-A7AB-A5896607841C}"/>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7" name="Freeform: Shape 116">
              <a:extLst>
                <a:ext uri="{FF2B5EF4-FFF2-40B4-BE49-F238E27FC236}">
                  <a16:creationId xmlns:a16="http://schemas.microsoft.com/office/drawing/2014/main" id="{DB071677-6650-4518-93FC-2EF5D759E938}"/>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8" name="Freeform: Shape 117">
              <a:extLst>
                <a:ext uri="{FF2B5EF4-FFF2-40B4-BE49-F238E27FC236}">
                  <a16:creationId xmlns:a16="http://schemas.microsoft.com/office/drawing/2014/main" id="{FE8656ED-1DE7-4A3E-9BD0-B049589CD17C}"/>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9" name="Freeform: Shape 118">
              <a:extLst>
                <a:ext uri="{FF2B5EF4-FFF2-40B4-BE49-F238E27FC236}">
                  <a16:creationId xmlns:a16="http://schemas.microsoft.com/office/drawing/2014/main" id="{A58A3E57-5B33-40C3-8532-9C71E6D5DA6B}"/>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0" name="Freeform: Shape 119">
              <a:extLst>
                <a:ext uri="{FF2B5EF4-FFF2-40B4-BE49-F238E27FC236}">
                  <a16:creationId xmlns:a16="http://schemas.microsoft.com/office/drawing/2014/main" id="{939C39D3-C60D-45A6-8CFD-0C3640FA7845}"/>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1" name="Freeform: Shape 120">
              <a:extLst>
                <a:ext uri="{FF2B5EF4-FFF2-40B4-BE49-F238E27FC236}">
                  <a16:creationId xmlns:a16="http://schemas.microsoft.com/office/drawing/2014/main" id="{D0F95EE7-4E74-4CFA-8684-2B64C005F124}"/>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2" name="Freeform: Shape 121">
              <a:extLst>
                <a:ext uri="{FF2B5EF4-FFF2-40B4-BE49-F238E27FC236}">
                  <a16:creationId xmlns:a16="http://schemas.microsoft.com/office/drawing/2014/main" id="{7B2657DE-CBFA-4783-8A55-BB6273BA6A31}"/>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3" name="Freeform: Shape 122">
              <a:extLst>
                <a:ext uri="{FF2B5EF4-FFF2-40B4-BE49-F238E27FC236}">
                  <a16:creationId xmlns:a16="http://schemas.microsoft.com/office/drawing/2014/main" id="{528E9EB2-1965-412B-ACCD-9B71C421D15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295DB3C-E3E1-4105-BE6F-36300A804324}"/>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DD5D7BDC-0C73-4A28-9FF6-AE796CFA7A26}"/>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9F02618C-3347-4177-960B-9558EC65D6B9}"/>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85CD96F0-3794-4BB3-BE2D-757417CB621B}"/>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6048CE59-5EDF-41DB-B42B-D6277D11A4CA}"/>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0B609547-6F9B-4E9F-BC7D-8A51C3654A0A}"/>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472DFC0D-F62F-415A-BC45-78358E3B1018}"/>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91ADBA3A-849F-440E-BEE0-B5A54A2F01EF}"/>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C51E317B-25D5-48A8-B69F-DCCA5FE38444}"/>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D7BB2245-1913-4102-979A-A688E6FABD12}"/>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9D8062A8-04DE-4659-972E-08C7876E3DCF}"/>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D1E92039-1C6A-4432-ABA2-0AA70E1503C8}"/>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B4A49C6C-6804-4492-BC48-2AE7105CE4EA}"/>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593DEFD-D8E9-4A5B-A1BB-40E7A8991F1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D08A8431-5796-48B6-8C29-B713188C4C0A}"/>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BA942995-2FAE-48DF-8E23-1076028D5441}"/>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A6EF21D7-EA3A-4B58-8E09-883A9247AA4E}"/>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4601C429-7D87-4BC4-8471-5EAB581224FD}"/>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92F069C9-19B3-4EE9-A55A-C8D291CA2968}"/>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F97CC63F-25F4-4D94-B787-9396E3DF56F7}"/>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5C56127-5C30-40CD-91DE-4CD460B3CFAF}"/>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32F213ED-F5C3-44C9-85E0-E0646B8B35A7}"/>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23F46C9A-09FF-4EBF-86A2-DF6B2B4F274A}"/>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2A8C8D7C-300C-4EB8-BE7B-3742AAFA4682}"/>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974475C-376B-4E96-ACE9-68B50F83CC42}"/>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BF182AAA-57DE-4DDF-AD74-A5CA7E8873EF}"/>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5FF3B98C-8CC4-44C2-AC02-1B65135AB225}"/>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4C574838-EE3B-4CDE-AAEA-C3BC51DA9DF3}"/>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FA29969-A96E-4251-8863-AF8F11D26049}"/>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5833A64E-E66D-4150-9D4C-940D060C18E8}"/>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0DE20688-48EB-429D-BBDD-9795C0238AF2}"/>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
        <p:nvSpPr>
          <p:cNvPr id="168" name="Freeform: Shape 167">
            <a:extLst>
              <a:ext uri="{FF2B5EF4-FFF2-40B4-BE49-F238E27FC236}">
                <a16:creationId xmlns:a16="http://schemas.microsoft.com/office/drawing/2014/main" id="{02556AA1-B134-4C0B-A521-983D0CEE4E1A}"/>
              </a:ext>
            </a:extLst>
          </p:cNvPr>
          <p:cNvSpPr/>
          <p:nvPr/>
        </p:nvSpPr>
        <p:spPr>
          <a:xfrm>
            <a:off x="5392068" y="3297199"/>
            <a:ext cx="4192258" cy="3099560"/>
          </a:xfrm>
          <a:custGeom>
            <a:avLst/>
            <a:gdLst>
              <a:gd name="connsiteX0" fmla="*/ 2822 w 4192258"/>
              <a:gd name="connsiteY0" fmla="*/ 0 h 3099560"/>
              <a:gd name="connsiteX1" fmla="*/ 96571 w 4192258"/>
              <a:gd name="connsiteY1" fmla="*/ 0 h 3099560"/>
              <a:gd name="connsiteX2" fmla="*/ 90195 w 4192258"/>
              <a:gd name="connsiteY2" fmla="*/ 63246 h 3099560"/>
              <a:gd name="connsiteX3" fmla="*/ 90195 w 4192258"/>
              <a:gd name="connsiteY3" fmla="*/ 1822607 h 3099560"/>
              <a:gd name="connsiteX4" fmla="*/ 88987 w 4192258"/>
              <a:gd name="connsiteY4" fmla="*/ 1834584 h 3099560"/>
              <a:gd name="connsiteX5" fmla="*/ 88987 w 4192258"/>
              <a:gd name="connsiteY5" fmla="*/ 2785343 h 3099560"/>
              <a:gd name="connsiteX6" fmla="*/ 326685 w 4192258"/>
              <a:gd name="connsiteY6" fmla="*/ 3023041 h 3099560"/>
              <a:gd name="connsiteX7" fmla="*/ 3873442 w 4192258"/>
              <a:gd name="connsiteY7" fmla="*/ 3023041 h 3099560"/>
              <a:gd name="connsiteX8" fmla="*/ 4111140 w 4192258"/>
              <a:gd name="connsiteY8" fmla="*/ 2785343 h 3099560"/>
              <a:gd name="connsiteX9" fmla="*/ 4111140 w 4192258"/>
              <a:gd name="connsiteY9" fmla="*/ 1988877 h 3099560"/>
              <a:gd name="connsiteX10" fmla="*/ 4112347 w 4192258"/>
              <a:gd name="connsiteY10" fmla="*/ 1976900 h 3099560"/>
              <a:gd name="connsiteX11" fmla="*/ 4112347 w 4192258"/>
              <a:gd name="connsiteY11" fmla="*/ 1937796 h 3099560"/>
              <a:gd name="connsiteX12" fmla="*/ 4192258 w 4192258"/>
              <a:gd name="connsiteY12" fmla="*/ 1937796 h 3099560"/>
              <a:gd name="connsiteX13" fmla="*/ 4192258 w 4192258"/>
              <a:gd name="connsiteY13" fmla="*/ 2009503 h 3099560"/>
              <a:gd name="connsiteX14" fmla="*/ 4191000 w 4192258"/>
              <a:gd name="connsiteY14" fmla="*/ 2021982 h 3099560"/>
              <a:gd name="connsiteX15" fmla="*/ 4191000 w 4192258"/>
              <a:gd name="connsiteY15" fmla="*/ 2851884 h 3099560"/>
              <a:gd name="connsiteX16" fmla="*/ 3943324 w 4192258"/>
              <a:gd name="connsiteY16" fmla="*/ 3099560 h 3099560"/>
              <a:gd name="connsiteX17" fmla="*/ 247676 w 4192258"/>
              <a:gd name="connsiteY17" fmla="*/ 3099560 h 3099560"/>
              <a:gd name="connsiteX18" fmla="*/ 0 w 4192258"/>
              <a:gd name="connsiteY18" fmla="*/ 2851884 h 3099560"/>
              <a:gd name="connsiteX19" fmla="*/ 0 w 4192258"/>
              <a:gd name="connsiteY19" fmla="*/ 1861212 h 3099560"/>
              <a:gd name="connsiteX20" fmla="*/ 1258 w 4192258"/>
              <a:gd name="connsiteY20" fmla="*/ 1848733 h 3099560"/>
              <a:gd name="connsiteX21" fmla="*/ 1258 w 4192258"/>
              <a:gd name="connsiteY21" fmla="*/ 15515 h 3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92258" h="3099560">
                <a:moveTo>
                  <a:pt x="2822" y="0"/>
                </a:moveTo>
                <a:lnTo>
                  <a:pt x="96571" y="0"/>
                </a:lnTo>
                <a:lnTo>
                  <a:pt x="90195" y="63246"/>
                </a:lnTo>
                <a:lnTo>
                  <a:pt x="90195" y="1822607"/>
                </a:lnTo>
                <a:lnTo>
                  <a:pt x="88987" y="1834584"/>
                </a:lnTo>
                <a:lnTo>
                  <a:pt x="88987" y="2785343"/>
                </a:lnTo>
                <a:cubicBezTo>
                  <a:pt x="88987" y="2916621"/>
                  <a:pt x="195408" y="3023041"/>
                  <a:pt x="326685" y="3023041"/>
                </a:cubicBezTo>
                <a:lnTo>
                  <a:pt x="3873442" y="3023041"/>
                </a:lnTo>
                <a:cubicBezTo>
                  <a:pt x="4004719" y="3023041"/>
                  <a:pt x="4111140" y="2916621"/>
                  <a:pt x="4111140" y="2785343"/>
                </a:cubicBezTo>
                <a:lnTo>
                  <a:pt x="4111140" y="1988877"/>
                </a:lnTo>
                <a:lnTo>
                  <a:pt x="4112347" y="1976900"/>
                </a:lnTo>
                <a:lnTo>
                  <a:pt x="4112347" y="1937796"/>
                </a:lnTo>
                <a:lnTo>
                  <a:pt x="4192258" y="1937796"/>
                </a:lnTo>
                <a:lnTo>
                  <a:pt x="4192258" y="2009503"/>
                </a:lnTo>
                <a:lnTo>
                  <a:pt x="4191000" y="2021982"/>
                </a:lnTo>
                <a:lnTo>
                  <a:pt x="4191000" y="2851884"/>
                </a:lnTo>
                <a:cubicBezTo>
                  <a:pt x="4191000" y="2988672"/>
                  <a:pt x="4080112" y="3099560"/>
                  <a:pt x="3943324" y="3099560"/>
                </a:cubicBezTo>
                <a:lnTo>
                  <a:pt x="247676" y="3099560"/>
                </a:lnTo>
                <a:cubicBezTo>
                  <a:pt x="110888" y="3099560"/>
                  <a:pt x="0" y="2988672"/>
                  <a:pt x="0" y="2851884"/>
                </a:cubicBezTo>
                <a:lnTo>
                  <a:pt x="0" y="1861212"/>
                </a:lnTo>
                <a:lnTo>
                  <a:pt x="1258" y="1848733"/>
                </a:lnTo>
                <a:lnTo>
                  <a:pt x="1258" y="1551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a:extLst>
              <a:ext uri="{FF2B5EF4-FFF2-40B4-BE49-F238E27FC236}">
                <a16:creationId xmlns:a16="http://schemas.microsoft.com/office/drawing/2014/main" id="{DD6CBDBF-6BD6-48C1-83C8-491A8485D6FA}"/>
              </a:ext>
            </a:extLst>
          </p:cNvPr>
          <p:cNvGrpSpPr/>
          <p:nvPr/>
        </p:nvGrpSpPr>
        <p:grpSpPr>
          <a:xfrm>
            <a:off x="9038981" y="4363378"/>
            <a:ext cx="1097280" cy="907386"/>
            <a:chOff x="5555195" y="5512986"/>
            <a:chExt cx="1097280" cy="907386"/>
          </a:xfrm>
        </p:grpSpPr>
        <p:sp>
          <p:nvSpPr>
            <p:cNvPr id="156" name="Freeform: Shape 155">
              <a:extLst>
                <a:ext uri="{FF2B5EF4-FFF2-40B4-BE49-F238E27FC236}">
                  <a16:creationId xmlns:a16="http://schemas.microsoft.com/office/drawing/2014/main" id="{21E6AD18-FC20-4029-9EEC-352C5935C7EA}"/>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1AB52969-F53F-4DD2-A301-173DC5830205}"/>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DD0CBB0B-3F5A-4007-B608-61F2D902CD14}"/>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93A203EF-1DC7-4353-9A0A-41BE4E3E88E1}"/>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 name="Freeform: Shape 170">
            <a:extLst>
              <a:ext uri="{FF2B5EF4-FFF2-40B4-BE49-F238E27FC236}">
                <a16:creationId xmlns:a16="http://schemas.microsoft.com/office/drawing/2014/main" id="{894B0508-B69D-4068-A782-06F48D906B19}"/>
              </a:ext>
            </a:extLst>
          </p:cNvPr>
          <p:cNvSpPr/>
          <p:nvPr/>
        </p:nvSpPr>
        <p:spPr>
          <a:xfrm>
            <a:off x="990600" y="220980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a:extLst>
              <a:ext uri="{FF2B5EF4-FFF2-40B4-BE49-F238E27FC236}">
                <a16:creationId xmlns:a16="http://schemas.microsoft.com/office/drawing/2014/main" id="{7D9CB7F7-C56B-4156-BFCC-F3B1A1A4058E}"/>
              </a:ext>
            </a:extLst>
          </p:cNvPr>
          <p:cNvGrpSpPr/>
          <p:nvPr/>
        </p:nvGrpSpPr>
        <p:grpSpPr>
          <a:xfrm>
            <a:off x="1194490" y="2410263"/>
            <a:ext cx="838200" cy="762000"/>
            <a:chOff x="5181600" y="3429000"/>
            <a:chExt cx="838200" cy="762000"/>
          </a:xfrm>
        </p:grpSpPr>
        <p:sp>
          <p:nvSpPr>
            <p:cNvPr id="173" name="Rectangle 172">
              <a:extLst>
                <a:ext uri="{FF2B5EF4-FFF2-40B4-BE49-F238E27FC236}">
                  <a16:creationId xmlns:a16="http://schemas.microsoft.com/office/drawing/2014/main" id="{DCC39393-BBE3-4585-B661-9380A1094E52}"/>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7382CD24-D362-400C-B52C-585A6C9A757C}"/>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75" name="TextBox 174">
            <a:extLst>
              <a:ext uri="{FF2B5EF4-FFF2-40B4-BE49-F238E27FC236}">
                <a16:creationId xmlns:a16="http://schemas.microsoft.com/office/drawing/2014/main" id="{9B8A2435-41DD-4F42-A65D-065511CC7150}"/>
              </a:ext>
            </a:extLst>
          </p:cNvPr>
          <p:cNvSpPr txBox="1"/>
          <p:nvPr/>
        </p:nvSpPr>
        <p:spPr>
          <a:xfrm>
            <a:off x="2142810" y="235450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76" name="Freeform: Shape 175">
            <a:extLst>
              <a:ext uri="{FF2B5EF4-FFF2-40B4-BE49-F238E27FC236}">
                <a16:creationId xmlns:a16="http://schemas.microsoft.com/office/drawing/2014/main" id="{5FABB2A4-7784-46D2-BF6C-DD224373CE5E}"/>
              </a:ext>
            </a:extLst>
          </p:cNvPr>
          <p:cNvSpPr/>
          <p:nvPr/>
        </p:nvSpPr>
        <p:spPr>
          <a:xfrm>
            <a:off x="1006766" y="355034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7" name="Group 176">
            <a:extLst>
              <a:ext uri="{FF2B5EF4-FFF2-40B4-BE49-F238E27FC236}">
                <a16:creationId xmlns:a16="http://schemas.microsoft.com/office/drawing/2014/main" id="{A7FEDFA7-9A59-4EA7-88C4-A8ADDFCECFD6}"/>
              </a:ext>
            </a:extLst>
          </p:cNvPr>
          <p:cNvGrpSpPr/>
          <p:nvPr/>
        </p:nvGrpSpPr>
        <p:grpSpPr>
          <a:xfrm>
            <a:off x="1210656" y="3750803"/>
            <a:ext cx="838200" cy="762000"/>
            <a:chOff x="5181600" y="3429000"/>
            <a:chExt cx="838200" cy="762000"/>
          </a:xfrm>
        </p:grpSpPr>
        <p:sp>
          <p:nvSpPr>
            <p:cNvPr id="178" name="Rectangle 177">
              <a:extLst>
                <a:ext uri="{FF2B5EF4-FFF2-40B4-BE49-F238E27FC236}">
                  <a16:creationId xmlns:a16="http://schemas.microsoft.com/office/drawing/2014/main" id="{94DD4F3F-474F-4373-997F-48CDFD80DDB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TextBox 178">
              <a:extLst>
                <a:ext uri="{FF2B5EF4-FFF2-40B4-BE49-F238E27FC236}">
                  <a16:creationId xmlns:a16="http://schemas.microsoft.com/office/drawing/2014/main" id="{2D170480-43F1-49E8-9022-61A1AB3F1DD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0" name="TextBox 179">
            <a:extLst>
              <a:ext uri="{FF2B5EF4-FFF2-40B4-BE49-F238E27FC236}">
                <a16:creationId xmlns:a16="http://schemas.microsoft.com/office/drawing/2014/main" id="{B7A8E98E-5EFF-41AC-9AF1-8658118D82C3}"/>
              </a:ext>
            </a:extLst>
          </p:cNvPr>
          <p:cNvSpPr txBox="1"/>
          <p:nvPr/>
        </p:nvSpPr>
        <p:spPr>
          <a:xfrm>
            <a:off x="2158976" y="369504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1" name="Freeform: Shape 180">
            <a:extLst>
              <a:ext uri="{FF2B5EF4-FFF2-40B4-BE49-F238E27FC236}">
                <a16:creationId xmlns:a16="http://schemas.microsoft.com/office/drawing/2014/main" id="{29B93BFC-F400-4211-AA5B-DEAA8C476167}"/>
              </a:ext>
            </a:extLst>
          </p:cNvPr>
          <p:cNvSpPr/>
          <p:nvPr/>
        </p:nvSpPr>
        <p:spPr>
          <a:xfrm>
            <a:off x="989362" y="4889804"/>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a:extLst>
              <a:ext uri="{FF2B5EF4-FFF2-40B4-BE49-F238E27FC236}">
                <a16:creationId xmlns:a16="http://schemas.microsoft.com/office/drawing/2014/main" id="{2CE2D501-3EED-4B33-9C48-E4E0C66A4EBF}"/>
              </a:ext>
            </a:extLst>
          </p:cNvPr>
          <p:cNvGrpSpPr/>
          <p:nvPr/>
        </p:nvGrpSpPr>
        <p:grpSpPr>
          <a:xfrm>
            <a:off x="1193252" y="5090267"/>
            <a:ext cx="838200" cy="762000"/>
            <a:chOff x="5181600" y="3429000"/>
            <a:chExt cx="838200" cy="762000"/>
          </a:xfrm>
        </p:grpSpPr>
        <p:sp>
          <p:nvSpPr>
            <p:cNvPr id="183" name="Rectangle 182">
              <a:extLst>
                <a:ext uri="{FF2B5EF4-FFF2-40B4-BE49-F238E27FC236}">
                  <a16:creationId xmlns:a16="http://schemas.microsoft.com/office/drawing/2014/main" id="{F4DC1436-7C2A-44D9-9898-05FEC2A72A61}"/>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TextBox 183">
              <a:extLst>
                <a:ext uri="{FF2B5EF4-FFF2-40B4-BE49-F238E27FC236}">
                  <a16:creationId xmlns:a16="http://schemas.microsoft.com/office/drawing/2014/main" id="{AB5BB2A2-FE3C-4DC8-8E05-F627F4CF79A3}"/>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85" name="TextBox 184">
            <a:extLst>
              <a:ext uri="{FF2B5EF4-FFF2-40B4-BE49-F238E27FC236}">
                <a16:creationId xmlns:a16="http://schemas.microsoft.com/office/drawing/2014/main" id="{93ED6CBB-C7B9-422D-906B-E0F58EBF9FEE}"/>
              </a:ext>
            </a:extLst>
          </p:cNvPr>
          <p:cNvSpPr txBox="1"/>
          <p:nvPr/>
        </p:nvSpPr>
        <p:spPr>
          <a:xfrm>
            <a:off x="2141572" y="5034512"/>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6" name="TextBox 185">
            <a:extLst>
              <a:ext uri="{FF2B5EF4-FFF2-40B4-BE49-F238E27FC236}">
                <a16:creationId xmlns:a16="http://schemas.microsoft.com/office/drawing/2014/main" id="{8338AF4D-5280-424B-B350-54A3EE6BB222}"/>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187" name="TextBox 186">
            <a:extLst>
              <a:ext uri="{FF2B5EF4-FFF2-40B4-BE49-F238E27FC236}">
                <a16:creationId xmlns:a16="http://schemas.microsoft.com/office/drawing/2014/main" id="{903CC6E2-8E9A-46DA-BB5A-90E3B8EEF5CE}"/>
              </a:ext>
            </a:extLst>
          </p:cNvPr>
          <p:cNvSpPr txBox="1"/>
          <p:nvPr/>
        </p:nvSpPr>
        <p:spPr>
          <a:xfrm>
            <a:off x="6550838" y="5972064"/>
            <a:ext cx="1957737" cy="338554"/>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1025126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wipe(left)">
                                      <p:cBhvr>
                                        <p:cTn id="7" dur="1000"/>
                                        <p:tgtEl>
                                          <p:spTgt spid="18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155"/>
                                        </p:tgtEl>
                                        <p:attrNameLst>
                                          <p:attrName>style.visibility</p:attrName>
                                        </p:attrNameLst>
                                      </p:cBhvr>
                                      <p:to>
                                        <p:strVal val="visible"/>
                                      </p:to>
                                    </p:set>
                                    <p:animEffect transition="in" filter="wipe(up)">
                                      <p:cBhvr>
                                        <p:cTn id="15" dur="500"/>
                                        <p:tgtEl>
                                          <p:spTgt spid="155"/>
                                        </p:tgtEl>
                                      </p:cBhvr>
                                    </p:animEffect>
                                  </p:childTnLst>
                                </p:cTn>
                              </p:par>
                            </p:childTnLst>
                          </p:cTn>
                        </p:par>
                        <p:par>
                          <p:cTn id="16" fill="hold">
                            <p:stCondLst>
                              <p:cond delay="2500"/>
                            </p:stCondLst>
                            <p:childTnLst>
                              <p:par>
                                <p:cTn id="17" presetID="21" presetClass="entr" presetSubtype="1" fill="hold" grpId="0" nodeType="afterEffect">
                                  <p:stCondLst>
                                    <p:cond delay="0"/>
                                  </p:stCondLst>
                                  <p:childTnLst>
                                    <p:set>
                                      <p:cBhvr>
                                        <p:cTn id="18" dur="1" fill="hold">
                                          <p:stCondLst>
                                            <p:cond delay="0"/>
                                          </p:stCondLst>
                                        </p:cTn>
                                        <p:tgtEl>
                                          <p:spTgt spid="168"/>
                                        </p:tgtEl>
                                        <p:attrNameLst>
                                          <p:attrName>style.visibility</p:attrName>
                                        </p:attrNameLst>
                                      </p:cBhvr>
                                      <p:to>
                                        <p:strVal val="visible"/>
                                      </p:to>
                                    </p:set>
                                    <p:animEffect transition="in" filter="wheel(1)">
                                      <p:cBhvr>
                                        <p:cTn id="19" dur="2000"/>
                                        <p:tgtEl>
                                          <p:spTgt spid="168"/>
                                        </p:tgtEl>
                                      </p:cBhvr>
                                    </p:animEffect>
                                  </p:childTnLst>
                                </p:cTn>
                              </p:par>
                              <p:par>
                                <p:cTn id="20" presetID="22" presetClass="entr" presetSubtype="2" fill="hold" grpId="0" nodeType="withEffect">
                                  <p:stCondLst>
                                    <p:cond delay="750"/>
                                  </p:stCondLst>
                                  <p:childTnLst>
                                    <p:set>
                                      <p:cBhvr>
                                        <p:cTn id="21" dur="1" fill="hold">
                                          <p:stCondLst>
                                            <p:cond delay="0"/>
                                          </p:stCondLst>
                                        </p:cTn>
                                        <p:tgtEl>
                                          <p:spTgt spid="187"/>
                                        </p:tgtEl>
                                        <p:attrNameLst>
                                          <p:attrName>style.visibility</p:attrName>
                                        </p:attrNameLst>
                                      </p:cBhvr>
                                      <p:to>
                                        <p:strVal val="visible"/>
                                      </p:to>
                                    </p:set>
                                    <p:animEffect transition="in" filter="wipe(right)">
                                      <p:cBhvr>
                                        <p:cTn id="22" dur="1000"/>
                                        <p:tgtEl>
                                          <p:spTgt spid="187"/>
                                        </p:tgtEl>
                                      </p:cBhvr>
                                    </p:animEffect>
                                  </p:childTnLst>
                                </p:cTn>
                              </p:par>
                            </p:childTnLst>
                          </p:cTn>
                        </p:par>
                        <p:par>
                          <p:cTn id="23" fill="hold">
                            <p:stCondLst>
                              <p:cond delay="4500"/>
                            </p:stCondLst>
                            <p:childTnLst>
                              <p:par>
                                <p:cTn id="24" presetID="42" presetClass="entr" presetSubtype="0" fill="hold" grpId="0" nodeType="afterEffect">
                                  <p:stCondLst>
                                    <p:cond delay="0"/>
                                  </p:stCondLst>
                                  <p:childTnLst>
                                    <p:set>
                                      <p:cBhvr>
                                        <p:cTn id="25" dur="1" fill="hold">
                                          <p:stCondLst>
                                            <p:cond delay="0"/>
                                          </p:stCondLst>
                                        </p:cTn>
                                        <p:tgtEl>
                                          <p:spTgt spid="171"/>
                                        </p:tgtEl>
                                        <p:attrNameLst>
                                          <p:attrName>style.visibility</p:attrName>
                                        </p:attrNameLst>
                                      </p:cBhvr>
                                      <p:to>
                                        <p:strVal val="visible"/>
                                      </p:to>
                                    </p:set>
                                    <p:animEffect transition="in" filter="fade">
                                      <p:cBhvr>
                                        <p:cTn id="26" dur="1000"/>
                                        <p:tgtEl>
                                          <p:spTgt spid="171"/>
                                        </p:tgtEl>
                                      </p:cBhvr>
                                    </p:animEffect>
                                    <p:anim calcmode="lin" valueType="num">
                                      <p:cBhvr>
                                        <p:cTn id="27" dur="1000" fill="hold"/>
                                        <p:tgtEl>
                                          <p:spTgt spid="171"/>
                                        </p:tgtEl>
                                        <p:attrNameLst>
                                          <p:attrName>ppt_x</p:attrName>
                                        </p:attrNameLst>
                                      </p:cBhvr>
                                      <p:tavLst>
                                        <p:tav tm="0">
                                          <p:val>
                                            <p:strVal val="#ppt_x"/>
                                          </p:val>
                                        </p:tav>
                                        <p:tav tm="100000">
                                          <p:val>
                                            <p:strVal val="#ppt_x"/>
                                          </p:val>
                                        </p:tav>
                                      </p:tavLst>
                                    </p:anim>
                                    <p:anim calcmode="lin" valueType="num">
                                      <p:cBhvr>
                                        <p:cTn id="28" dur="1000" fill="hold"/>
                                        <p:tgtEl>
                                          <p:spTgt spid="171"/>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72"/>
                                        </p:tgtEl>
                                        <p:attrNameLst>
                                          <p:attrName>style.visibility</p:attrName>
                                        </p:attrNameLst>
                                      </p:cBhvr>
                                      <p:to>
                                        <p:strVal val="visible"/>
                                      </p:to>
                                    </p:set>
                                    <p:animEffect transition="in" filter="fade">
                                      <p:cBhvr>
                                        <p:cTn id="31" dur="1000"/>
                                        <p:tgtEl>
                                          <p:spTgt spid="172"/>
                                        </p:tgtEl>
                                      </p:cBhvr>
                                    </p:animEffect>
                                    <p:anim calcmode="lin" valueType="num">
                                      <p:cBhvr>
                                        <p:cTn id="32" dur="1000" fill="hold"/>
                                        <p:tgtEl>
                                          <p:spTgt spid="172"/>
                                        </p:tgtEl>
                                        <p:attrNameLst>
                                          <p:attrName>ppt_x</p:attrName>
                                        </p:attrNameLst>
                                      </p:cBhvr>
                                      <p:tavLst>
                                        <p:tav tm="0">
                                          <p:val>
                                            <p:strVal val="#ppt_x"/>
                                          </p:val>
                                        </p:tav>
                                        <p:tav tm="100000">
                                          <p:val>
                                            <p:strVal val="#ppt_x"/>
                                          </p:val>
                                        </p:tav>
                                      </p:tavLst>
                                    </p:anim>
                                    <p:anim calcmode="lin" valueType="num">
                                      <p:cBhvr>
                                        <p:cTn id="33" dur="1000" fill="hold"/>
                                        <p:tgtEl>
                                          <p:spTgt spid="172"/>
                                        </p:tgtEl>
                                        <p:attrNameLst>
                                          <p:attrName>ppt_y</p:attrName>
                                        </p:attrNameLst>
                                      </p:cBhvr>
                                      <p:tavLst>
                                        <p:tav tm="0">
                                          <p:val>
                                            <p:strVal val="#ppt_y+.1"/>
                                          </p:val>
                                        </p:tav>
                                        <p:tav tm="100000">
                                          <p:val>
                                            <p:strVal val="#ppt_y"/>
                                          </p:val>
                                        </p:tav>
                                      </p:tavLst>
                                    </p:anim>
                                  </p:childTnLst>
                                </p:cTn>
                              </p:par>
                            </p:childTnLst>
                          </p:cTn>
                        </p:par>
                        <p:par>
                          <p:cTn id="34" fill="hold">
                            <p:stCondLst>
                              <p:cond delay="5500"/>
                            </p:stCondLst>
                            <p:childTnLst>
                              <p:par>
                                <p:cTn id="35" presetID="22" presetClass="entr" presetSubtype="8" fill="hold" grpId="0" nodeType="afterEffect">
                                  <p:stCondLst>
                                    <p:cond delay="0"/>
                                  </p:stCondLst>
                                  <p:childTnLst>
                                    <p:set>
                                      <p:cBhvr>
                                        <p:cTn id="36" dur="1" fill="hold">
                                          <p:stCondLst>
                                            <p:cond delay="0"/>
                                          </p:stCondLst>
                                        </p:cTn>
                                        <p:tgtEl>
                                          <p:spTgt spid="175"/>
                                        </p:tgtEl>
                                        <p:attrNameLst>
                                          <p:attrName>style.visibility</p:attrName>
                                        </p:attrNameLst>
                                      </p:cBhvr>
                                      <p:to>
                                        <p:strVal val="visible"/>
                                      </p:to>
                                    </p:set>
                                    <p:animEffect transition="in" filter="wipe(left)">
                                      <p:cBhvr>
                                        <p:cTn id="37" dur="1000"/>
                                        <p:tgtEl>
                                          <p:spTgt spid="175"/>
                                        </p:tgtEl>
                                      </p:cBhvr>
                                    </p:animEffect>
                                  </p:childTnLst>
                                </p:cTn>
                              </p:par>
                            </p:childTnLst>
                          </p:cTn>
                        </p:par>
                        <p:par>
                          <p:cTn id="38" fill="hold">
                            <p:stCondLst>
                              <p:cond delay="6500"/>
                            </p:stCondLst>
                            <p:childTnLst>
                              <p:par>
                                <p:cTn id="39" presetID="42" presetClass="entr" presetSubtype="0" fill="hold" grpId="0" nodeType="afterEffect">
                                  <p:stCondLst>
                                    <p:cond delay="0"/>
                                  </p:stCondLst>
                                  <p:childTnLst>
                                    <p:set>
                                      <p:cBhvr>
                                        <p:cTn id="40" dur="1" fill="hold">
                                          <p:stCondLst>
                                            <p:cond delay="0"/>
                                          </p:stCondLst>
                                        </p:cTn>
                                        <p:tgtEl>
                                          <p:spTgt spid="176"/>
                                        </p:tgtEl>
                                        <p:attrNameLst>
                                          <p:attrName>style.visibility</p:attrName>
                                        </p:attrNameLst>
                                      </p:cBhvr>
                                      <p:to>
                                        <p:strVal val="visible"/>
                                      </p:to>
                                    </p:set>
                                    <p:animEffect transition="in" filter="fade">
                                      <p:cBhvr>
                                        <p:cTn id="41" dur="1000"/>
                                        <p:tgtEl>
                                          <p:spTgt spid="176"/>
                                        </p:tgtEl>
                                      </p:cBhvr>
                                    </p:animEffect>
                                    <p:anim calcmode="lin" valueType="num">
                                      <p:cBhvr>
                                        <p:cTn id="42" dur="1000" fill="hold"/>
                                        <p:tgtEl>
                                          <p:spTgt spid="176"/>
                                        </p:tgtEl>
                                        <p:attrNameLst>
                                          <p:attrName>ppt_x</p:attrName>
                                        </p:attrNameLst>
                                      </p:cBhvr>
                                      <p:tavLst>
                                        <p:tav tm="0">
                                          <p:val>
                                            <p:strVal val="#ppt_x"/>
                                          </p:val>
                                        </p:tav>
                                        <p:tav tm="100000">
                                          <p:val>
                                            <p:strVal val="#ppt_x"/>
                                          </p:val>
                                        </p:tav>
                                      </p:tavLst>
                                    </p:anim>
                                    <p:anim calcmode="lin" valueType="num">
                                      <p:cBhvr>
                                        <p:cTn id="43" dur="1000" fill="hold"/>
                                        <p:tgtEl>
                                          <p:spTgt spid="176"/>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77"/>
                                        </p:tgtEl>
                                        <p:attrNameLst>
                                          <p:attrName>style.visibility</p:attrName>
                                        </p:attrNameLst>
                                      </p:cBhvr>
                                      <p:to>
                                        <p:strVal val="visible"/>
                                      </p:to>
                                    </p:set>
                                    <p:animEffect transition="in" filter="fade">
                                      <p:cBhvr>
                                        <p:cTn id="46" dur="1000"/>
                                        <p:tgtEl>
                                          <p:spTgt spid="177"/>
                                        </p:tgtEl>
                                      </p:cBhvr>
                                    </p:animEffect>
                                    <p:anim calcmode="lin" valueType="num">
                                      <p:cBhvr>
                                        <p:cTn id="47" dur="1000" fill="hold"/>
                                        <p:tgtEl>
                                          <p:spTgt spid="177"/>
                                        </p:tgtEl>
                                        <p:attrNameLst>
                                          <p:attrName>ppt_x</p:attrName>
                                        </p:attrNameLst>
                                      </p:cBhvr>
                                      <p:tavLst>
                                        <p:tav tm="0">
                                          <p:val>
                                            <p:strVal val="#ppt_x"/>
                                          </p:val>
                                        </p:tav>
                                        <p:tav tm="100000">
                                          <p:val>
                                            <p:strVal val="#ppt_x"/>
                                          </p:val>
                                        </p:tav>
                                      </p:tavLst>
                                    </p:anim>
                                    <p:anim calcmode="lin" valueType="num">
                                      <p:cBhvr>
                                        <p:cTn id="48" dur="1000" fill="hold"/>
                                        <p:tgtEl>
                                          <p:spTgt spid="177"/>
                                        </p:tgtEl>
                                        <p:attrNameLst>
                                          <p:attrName>ppt_y</p:attrName>
                                        </p:attrNameLst>
                                      </p:cBhvr>
                                      <p:tavLst>
                                        <p:tav tm="0">
                                          <p:val>
                                            <p:strVal val="#ppt_y+.1"/>
                                          </p:val>
                                        </p:tav>
                                        <p:tav tm="100000">
                                          <p:val>
                                            <p:strVal val="#ppt_y"/>
                                          </p:val>
                                        </p:tav>
                                      </p:tavLst>
                                    </p:anim>
                                  </p:childTnLst>
                                </p:cTn>
                              </p:par>
                            </p:childTnLst>
                          </p:cTn>
                        </p:par>
                        <p:par>
                          <p:cTn id="49" fill="hold">
                            <p:stCondLst>
                              <p:cond delay="7500"/>
                            </p:stCondLst>
                            <p:childTnLst>
                              <p:par>
                                <p:cTn id="50" presetID="22" presetClass="entr" presetSubtype="8" fill="hold" grpId="0" nodeType="afterEffect">
                                  <p:stCondLst>
                                    <p:cond delay="0"/>
                                  </p:stCondLst>
                                  <p:childTnLst>
                                    <p:set>
                                      <p:cBhvr>
                                        <p:cTn id="51" dur="1" fill="hold">
                                          <p:stCondLst>
                                            <p:cond delay="0"/>
                                          </p:stCondLst>
                                        </p:cTn>
                                        <p:tgtEl>
                                          <p:spTgt spid="180"/>
                                        </p:tgtEl>
                                        <p:attrNameLst>
                                          <p:attrName>style.visibility</p:attrName>
                                        </p:attrNameLst>
                                      </p:cBhvr>
                                      <p:to>
                                        <p:strVal val="visible"/>
                                      </p:to>
                                    </p:set>
                                    <p:animEffect transition="in" filter="wipe(left)">
                                      <p:cBhvr>
                                        <p:cTn id="52" dur="1000"/>
                                        <p:tgtEl>
                                          <p:spTgt spid="180"/>
                                        </p:tgtEl>
                                      </p:cBhvr>
                                    </p:animEffect>
                                  </p:childTnLst>
                                </p:cTn>
                              </p:par>
                            </p:childTnLst>
                          </p:cTn>
                        </p:par>
                        <p:par>
                          <p:cTn id="53" fill="hold">
                            <p:stCondLst>
                              <p:cond delay="8500"/>
                            </p:stCondLst>
                            <p:childTnLst>
                              <p:par>
                                <p:cTn id="54" presetID="42" presetClass="entr" presetSubtype="0" fill="hold" grpId="0" nodeType="afterEffect">
                                  <p:stCondLst>
                                    <p:cond delay="0"/>
                                  </p:stCondLst>
                                  <p:childTnLst>
                                    <p:set>
                                      <p:cBhvr>
                                        <p:cTn id="55" dur="1" fill="hold">
                                          <p:stCondLst>
                                            <p:cond delay="0"/>
                                          </p:stCondLst>
                                        </p:cTn>
                                        <p:tgtEl>
                                          <p:spTgt spid="181"/>
                                        </p:tgtEl>
                                        <p:attrNameLst>
                                          <p:attrName>style.visibility</p:attrName>
                                        </p:attrNameLst>
                                      </p:cBhvr>
                                      <p:to>
                                        <p:strVal val="visible"/>
                                      </p:to>
                                    </p:set>
                                    <p:animEffect transition="in" filter="fade">
                                      <p:cBhvr>
                                        <p:cTn id="56" dur="1000"/>
                                        <p:tgtEl>
                                          <p:spTgt spid="181"/>
                                        </p:tgtEl>
                                      </p:cBhvr>
                                    </p:animEffect>
                                    <p:anim calcmode="lin" valueType="num">
                                      <p:cBhvr>
                                        <p:cTn id="57" dur="1000" fill="hold"/>
                                        <p:tgtEl>
                                          <p:spTgt spid="181"/>
                                        </p:tgtEl>
                                        <p:attrNameLst>
                                          <p:attrName>ppt_x</p:attrName>
                                        </p:attrNameLst>
                                      </p:cBhvr>
                                      <p:tavLst>
                                        <p:tav tm="0">
                                          <p:val>
                                            <p:strVal val="#ppt_x"/>
                                          </p:val>
                                        </p:tav>
                                        <p:tav tm="100000">
                                          <p:val>
                                            <p:strVal val="#ppt_x"/>
                                          </p:val>
                                        </p:tav>
                                      </p:tavLst>
                                    </p:anim>
                                    <p:anim calcmode="lin" valueType="num">
                                      <p:cBhvr>
                                        <p:cTn id="58" dur="1000" fill="hold"/>
                                        <p:tgtEl>
                                          <p:spTgt spid="181"/>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82"/>
                                        </p:tgtEl>
                                        <p:attrNameLst>
                                          <p:attrName>style.visibility</p:attrName>
                                        </p:attrNameLst>
                                      </p:cBhvr>
                                      <p:to>
                                        <p:strVal val="visible"/>
                                      </p:to>
                                    </p:set>
                                    <p:animEffect transition="in" filter="fade">
                                      <p:cBhvr>
                                        <p:cTn id="61" dur="1000"/>
                                        <p:tgtEl>
                                          <p:spTgt spid="182"/>
                                        </p:tgtEl>
                                      </p:cBhvr>
                                    </p:animEffect>
                                    <p:anim calcmode="lin" valueType="num">
                                      <p:cBhvr>
                                        <p:cTn id="62" dur="1000" fill="hold"/>
                                        <p:tgtEl>
                                          <p:spTgt spid="182"/>
                                        </p:tgtEl>
                                        <p:attrNameLst>
                                          <p:attrName>ppt_x</p:attrName>
                                        </p:attrNameLst>
                                      </p:cBhvr>
                                      <p:tavLst>
                                        <p:tav tm="0">
                                          <p:val>
                                            <p:strVal val="#ppt_x"/>
                                          </p:val>
                                        </p:tav>
                                        <p:tav tm="100000">
                                          <p:val>
                                            <p:strVal val="#ppt_x"/>
                                          </p:val>
                                        </p:tav>
                                      </p:tavLst>
                                    </p:anim>
                                    <p:anim calcmode="lin" valueType="num">
                                      <p:cBhvr>
                                        <p:cTn id="63" dur="1000" fill="hold"/>
                                        <p:tgtEl>
                                          <p:spTgt spid="182"/>
                                        </p:tgtEl>
                                        <p:attrNameLst>
                                          <p:attrName>ppt_y</p:attrName>
                                        </p:attrNameLst>
                                      </p:cBhvr>
                                      <p:tavLst>
                                        <p:tav tm="0">
                                          <p:val>
                                            <p:strVal val="#ppt_y+.1"/>
                                          </p:val>
                                        </p:tav>
                                        <p:tav tm="100000">
                                          <p:val>
                                            <p:strVal val="#ppt_y"/>
                                          </p:val>
                                        </p:tav>
                                      </p:tavLst>
                                    </p:anim>
                                  </p:childTnLst>
                                </p:cTn>
                              </p:par>
                            </p:childTnLst>
                          </p:cTn>
                        </p:par>
                        <p:par>
                          <p:cTn id="64" fill="hold">
                            <p:stCondLst>
                              <p:cond delay="9500"/>
                            </p:stCondLst>
                            <p:childTnLst>
                              <p:par>
                                <p:cTn id="65" presetID="22" presetClass="entr" presetSubtype="8" fill="hold" grpId="0" nodeType="afterEffect">
                                  <p:stCondLst>
                                    <p:cond delay="0"/>
                                  </p:stCondLst>
                                  <p:childTnLst>
                                    <p:set>
                                      <p:cBhvr>
                                        <p:cTn id="66" dur="1" fill="hold">
                                          <p:stCondLst>
                                            <p:cond delay="0"/>
                                          </p:stCondLst>
                                        </p:cTn>
                                        <p:tgtEl>
                                          <p:spTgt spid="185"/>
                                        </p:tgtEl>
                                        <p:attrNameLst>
                                          <p:attrName>style.visibility</p:attrName>
                                        </p:attrNameLst>
                                      </p:cBhvr>
                                      <p:to>
                                        <p:strVal val="visible"/>
                                      </p:to>
                                    </p:set>
                                    <p:animEffect transition="in" filter="wipe(left)">
                                      <p:cBhvr>
                                        <p:cTn id="67" dur="10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71" grpId="0" animBg="1"/>
      <p:bldP spid="175" grpId="0"/>
      <p:bldP spid="176" grpId="0" animBg="1"/>
      <p:bldP spid="180" grpId="0"/>
      <p:bldP spid="181" grpId="0" animBg="1"/>
      <p:bldP spid="185" grpId="0"/>
      <p:bldP spid="186" grpId="0"/>
      <p:bldP spid="187"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FB8023"/>
                </a:solidFill>
                <a:latin typeface="Bernard MT Condensed" panose="02050806060905020404" pitchFamily="18" charset="0"/>
              </a:rPr>
              <a:t>LOREM IPSUM </a:t>
            </a:r>
            <a:r>
              <a:rPr lang="en-US" sz="1500" dirty="0">
                <a:solidFill>
                  <a:srgbClr val="FB8023"/>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06</a:t>
              </a:r>
            </a:p>
            <a:p>
              <a:pPr algn="ctr"/>
              <a:r>
                <a:rPr lang="en-US" sz="800" b="1" dirty="0">
                  <a:solidFill>
                    <a:srgbClr val="3C3C3C"/>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15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CF351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44A25"/>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B8023"/>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76C0F"/>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A1070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BF250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E76C0F"/>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E44A25"/>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CF3510"/>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BF2500"/>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par>
                                <p:cTn id="8" presetID="49" presetClass="entr" presetSubtype="0" decel="10000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 calcmode="lin" valueType="num">
                                      <p:cBhvr>
                                        <p:cTn id="10" dur="1500" fill="hold"/>
                                        <p:tgtEl>
                                          <p:spTgt spid="24"/>
                                        </p:tgtEl>
                                        <p:attrNameLst>
                                          <p:attrName>ppt_w</p:attrName>
                                        </p:attrNameLst>
                                      </p:cBhvr>
                                      <p:tavLst>
                                        <p:tav tm="0">
                                          <p:val>
                                            <p:fltVal val="0"/>
                                          </p:val>
                                        </p:tav>
                                        <p:tav tm="100000">
                                          <p:val>
                                            <p:strVal val="#ppt_w"/>
                                          </p:val>
                                        </p:tav>
                                      </p:tavLst>
                                    </p:anim>
                                    <p:anim calcmode="lin" valueType="num">
                                      <p:cBhvr>
                                        <p:cTn id="11" dur="1500" fill="hold"/>
                                        <p:tgtEl>
                                          <p:spTgt spid="24"/>
                                        </p:tgtEl>
                                        <p:attrNameLst>
                                          <p:attrName>ppt_h</p:attrName>
                                        </p:attrNameLst>
                                      </p:cBhvr>
                                      <p:tavLst>
                                        <p:tav tm="0">
                                          <p:val>
                                            <p:fltVal val="0"/>
                                          </p:val>
                                        </p:tav>
                                        <p:tav tm="100000">
                                          <p:val>
                                            <p:strVal val="#ppt_h"/>
                                          </p:val>
                                        </p:tav>
                                      </p:tavLst>
                                    </p:anim>
                                    <p:anim calcmode="lin" valueType="num">
                                      <p:cBhvr>
                                        <p:cTn id="12" dur="1500" fill="hold"/>
                                        <p:tgtEl>
                                          <p:spTgt spid="24"/>
                                        </p:tgtEl>
                                        <p:attrNameLst>
                                          <p:attrName>style.rotation</p:attrName>
                                        </p:attrNameLst>
                                      </p:cBhvr>
                                      <p:tavLst>
                                        <p:tav tm="0">
                                          <p:val>
                                            <p:fltVal val="360"/>
                                          </p:val>
                                        </p:tav>
                                        <p:tav tm="100000">
                                          <p:val>
                                            <p:fltVal val="0"/>
                                          </p:val>
                                        </p:tav>
                                      </p:tavLst>
                                    </p:anim>
                                    <p:animEffect transition="in" filter="fade">
                                      <p:cBhvr>
                                        <p:cTn id="13" dur="1500"/>
                                        <p:tgtEl>
                                          <p:spTgt spid="24"/>
                                        </p:tgtEl>
                                      </p:cBhvr>
                                    </p:animEffect>
                                  </p:childTnLst>
                                </p:cTn>
                              </p:par>
                              <p:par>
                                <p:cTn id="14" presetID="49" presetClass="entr" presetSubtype="0" decel="100000"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500" fill="hold"/>
                                        <p:tgtEl>
                                          <p:spTgt spid="31"/>
                                        </p:tgtEl>
                                        <p:attrNameLst>
                                          <p:attrName>ppt_w</p:attrName>
                                        </p:attrNameLst>
                                      </p:cBhvr>
                                      <p:tavLst>
                                        <p:tav tm="0">
                                          <p:val>
                                            <p:fltVal val="0"/>
                                          </p:val>
                                        </p:tav>
                                        <p:tav tm="100000">
                                          <p:val>
                                            <p:strVal val="#ppt_w"/>
                                          </p:val>
                                        </p:tav>
                                      </p:tavLst>
                                    </p:anim>
                                    <p:anim calcmode="lin" valueType="num">
                                      <p:cBhvr>
                                        <p:cTn id="17" dur="1500" fill="hold"/>
                                        <p:tgtEl>
                                          <p:spTgt spid="31"/>
                                        </p:tgtEl>
                                        <p:attrNameLst>
                                          <p:attrName>ppt_h</p:attrName>
                                        </p:attrNameLst>
                                      </p:cBhvr>
                                      <p:tavLst>
                                        <p:tav tm="0">
                                          <p:val>
                                            <p:fltVal val="0"/>
                                          </p:val>
                                        </p:tav>
                                        <p:tav tm="100000">
                                          <p:val>
                                            <p:strVal val="#ppt_h"/>
                                          </p:val>
                                        </p:tav>
                                      </p:tavLst>
                                    </p:anim>
                                    <p:anim calcmode="lin" valueType="num">
                                      <p:cBhvr>
                                        <p:cTn id="18" dur="1500" fill="hold"/>
                                        <p:tgtEl>
                                          <p:spTgt spid="31"/>
                                        </p:tgtEl>
                                        <p:attrNameLst>
                                          <p:attrName>style.rotation</p:attrName>
                                        </p:attrNameLst>
                                      </p:cBhvr>
                                      <p:tavLst>
                                        <p:tav tm="0">
                                          <p:val>
                                            <p:fltVal val="360"/>
                                          </p:val>
                                        </p:tav>
                                        <p:tav tm="100000">
                                          <p:val>
                                            <p:fltVal val="0"/>
                                          </p:val>
                                        </p:tav>
                                      </p:tavLst>
                                    </p:anim>
                                    <p:animEffect transition="in" filter="fade">
                                      <p:cBhvr>
                                        <p:cTn id="19" dur="1500"/>
                                        <p:tgtEl>
                                          <p:spTgt spid="31"/>
                                        </p:tgtEl>
                                      </p:cBhvr>
                                    </p:animEffect>
                                  </p:childTnLst>
                                </p:cTn>
                              </p:par>
                              <p:par>
                                <p:cTn id="20" presetID="49" presetClass="entr" presetSubtype="0" decel="100000" fill="hold" nodeType="withEffect">
                                  <p:stCondLst>
                                    <p:cond delay="0"/>
                                  </p:stCondLst>
                                  <p:childTnLst>
                                    <p:set>
                                      <p:cBhvr>
                                        <p:cTn id="21" dur="1" fill="hold">
                                          <p:stCondLst>
                                            <p:cond delay="0"/>
                                          </p:stCondLst>
                                        </p:cTn>
                                        <p:tgtEl>
                                          <p:spTgt spid="38"/>
                                        </p:tgtEl>
                                        <p:attrNameLst>
                                          <p:attrName>style.visibility</p:attrName>
                                        </p:attrNameLst>
                                      </p:cBhvr>
                                      <p:to>
                                        <p:strVal val="visible"/>
                                      </p:to>
                                    </p:set>
                                    <p:anim calcmode="lin" valueType="num">
                                      <p:cBhvr>
                                        <p:cTn id="22" dur="1500" fill="hold"/>
                                        <p:tgtEl>
                                          <p:spTgt spid="38"/>
                                        </p:tgtEl>
                                        <p:attrNameLst>
                                          <p:attrName>ppt_w</p:attrName>
                                        </p:attrNameLst>
                                      </p:cBhvr>
                                      <p:tavLst>
                                        <p:tav tm="0">
                                          <p:val>
                                            <p:fltVal val="0"/>
                                          </p:val>
                                        </p:tav>
                                        <p:tav tm="100000">
                                          <p:val>
                                            <p:strVal val="#ppt_w"/>
                                          </p:val>
                                        </p:tav>
                                      </p:tavLst>
                                    </p:anim>
                                    <p:anim calcmode="lin" valueType="num">
                                      <p:cBhvr>
                                        <p:cTn id="23" dur="1500" fill="hold"/>
                                        <p:tgtEl>
                                          <p:spTgt spid="38"/>
                                        </p:tgtEl>
                                        <p:attrNameLst>
                                          <p:attrName>ppt_h</p:attrName>
                                        </p:attrNameLst>
                                      </p:cBhvr>
                                      <p:tavLst>
                                        <p:tav tm="0">
                                          <p:val>
                                            <p:fltVal val="0"/>
                                          </p:val>
                                        </p:tav>
                                        <p:tav tm="100000">
                                          <p:val>
                                            <p:strVal val="#ppt_h"/>
                                          </p:val>
                                        </p:tav>
                                      </p:tavLst>
                                    </p:anim>
                                    <p:anim calcmode="lin" valueType="num">
                                      <p:cBhvr>
                                        <p:cTn id="24" dur="1500" fill="hold"/>
                                        <p:tgtEl>
                                          <p:spTgt spid="38"/>
                                        </p:tgtEl>
                                        <p:attrNameLst>
                                          <p:attrName>style.rotation</p:attrName>
                                        </p:attrNameLst>
                                      </p:cBhvr>
                                      <p:tavLst>
                                        <p:tav tm="0">
                                          <p:val>
                                            <p:fltVal val="360"/>
                                          </p:val>
                                        </p:tav>
                                        <p:tav tm="100000">
                                          <p:val>
                                            <p:fltVal val="0"/>
                                          </p:val>
                                        </p:tav>
                                      </p:tavLst>
                                    </p:anim>
                                    <p:animEffect transition="in" filter="fade">
                                      <p:cBhvr>
                                        <p:cTn id="25" dur="1500"/>
                                        <p:tgtEl>
                                          <p:spTgt spid="38"/>
                                        </p:tgtEl>
                                      </p:cBhvr>
                                    </p:animEffect>
                                  </p:childTnLst>
                                </p:cTn>
                              </p:par>
                              <p:par>
                                <p:cTn id="26" presetID="49" presetClass="entr" presetSubtype="0" decel="100000" fill="hold" nodeType="withEffect">
                                  <p:stCondLst>
                                    <p:cond delay="0"/>
                                  </p:stCondLst>
                                  <p:childTnLst>
                                    <p:set>
                                      <p:cBhvr>
                                        <p:cTn id="27" dur="1" fill="hold">
                                          <p:stCondLst>
                                            <p:cond delay="0"/>
                                          </p:stCondLst>
                                        </p:cTn>
                                        <p:tgtEl>
                                          <p:spTgt spid="45"/>
                                        </p:tgtEl>
                                        <p:attrNameLst>
                                          <p:attrName>style.visibility</p:attrName>
                                        </p:attrNameLst>
                                      </p:cBhvr>
                                      <p:to>
                                        <p:strVal val="visible"/>
                                      </p:to>
                                    </p:set>
                                    <p:anim calcmode="lin" valueType="num">
                                      <p:cBhvr>
                                        <p:cTn id="28" dur="1500" fill="hold"/>
                                        <p:tgtEl>
                                          <p:spTgt spid="45"/>
                                        </p:tgtEl>
                                        <p:attrNameLst>
                                          <p:attrName>ppt_w</p:attrName>
                                        </p:attrNameLst>
                                      </p:cBhvr>
                                      <p:tavLst>
                                        <p:tav tm="0">
                                          <p:val>
                                            <p:fltVal val="0"/>
                                          </p:val>
                                        </p:tav>
                                        <p:tav tm="100000">
                                          <p:val>
                                            <p:strVal val="#ppt_w"/>
                                          </p:val>
                                        </p:tav>
                                      </p:tavLst>
                                    </p:anim>
                                    <p:anim calcmode="lin" valueType="num">
                                      <p:cBhvr>
                                        <p:cTn id="29" dur="1500" fill="hold"/>
                                        <p:tgtEl>
                                          <p:spTgt spid="45"/>
                                        </p:tgtEl>
                                        <p:attrNameLst>
                                          <p:attrName>ppt_h</p:attrName>
                                        </p:attrNameLst>
                                      </p:cBhvr>
                                      <p:tavLst>
                                        <p:tav tm="0">
                                          <p:val>
                                            <p:fltVal val="0"/>
                                          </p:val>
                                        </p:tav>
                                        <p:tav tm="100000">
                                          <p:val>
                                            <p:strVal val="#ppt_h"/>
                                          </p:val>
                                        </p:tav>
                                      </p:tavLst>
                                    </p:anim>
                                    <p:anim calcmode="lin" valueType="num">
                                      <p:cBhvr>
                                        <p:cTn id="30" dur="1500" fill="hold"/>
                                        <p:tgtEl>
                                          <p:spTgt spid="45"/>
                                        </p:tgtEl>
                                        <p:attrNameLst>
                                          <p:attrName>style.rotation</p:attrName>
                                        </p:attrNameLst>
                                      </p:cBhvr>
                                      <p:tavLst>
                                        <p:tav tm="0">
                                          <p:val>
                                            <p:fltVal val="360"/>
                                          </p:val>
                                        </p:tav>
                                        <p:tav tm="100000">
                                          <p:val>
                                            <p:fltVal val="0"/>
                                          </p:val>
                                        </p:tav>
                                      </p:tavLst>
                                    </p:anim>
                                    <p:animEffect transition="in" filter="fade">
                                      <p:cBhvr>
                                        <p:cTn id="31" dur="1500"/>
                                        <p:tgtEl>
                                          <p:spTgt spid="45"/>
                                        </p:tgtEl>
                                      </p:cBhvr>
                                    </p:animEffect>
                                  </p:childTnLst>
                                </p:cTn>
                              </p:par>
                              <p:par>
                                <p:cTn id="32" presetID="49" presetClass="entr" presetSubtype="0" decel="100000" fill="hold" nodeType="withEffect">
                                  <p:stCondLst>
                                    <p:cond delay="0"/>
                                  </p:stCondLst>
                                  <p:childTnLst>
                                    <p:set>
                                      <p:cBhvr>
                                        <p:cTn id="33" dur="1" fill="hold">
                                          <p:stCondLst>
                                            <p:cond delay="0"/>
                                          </p:stCondLst>
                                        </p:cTn>
                                        <p:tgtEl>
                                          <p:spTgt spid="27"/>
                                        </p:tgtEl>
                                        <p:attrNameLst>
                                          <p:attrName>style.visibility</p:attrName>
                                        </p:attrNameLst>
                                      </p:cBhvr>
                                      <p:to>
                                        <p:strVal val="visible"/>
                                      </p:to>
                                    </p:set>
                                    <p:anim calcmode="lin" valueType="num">
                                      <p:cBhvr>
                                        <p:cTn id="34" dur="3500" fill="hold"/>
                                        <p:tgtEl>
                                          <p:spTgt spid="27"/>
                                        </p:tgtEl>
                                        <p:attrNameLst>
                                          <p:attrName>ppt_w</p:attrName>
                                        </p:attrNameLst>
                                      </p:cBhvr>
                                      <p:tavLst>
                                        <p:tav tm="0">
                                          <p:val>
                                            <p:fltVal val="0"/>
                                          </p:val>
                                        </p:tav>
                                        <p:tav tm="100000">
                                          <p:val>
                                            <p:strVal val="#ppt_w"/>
                                          </p:val>
                                        </p:tav>
                                      </p:tavLst>
                                    </p:anim>
                                    <p:anim calcmode="lin" valueType="num">
                                      <p:cBhvr>
                                        <p:cTn id="35" dur="3500" fill="hold"/>
                                        <p:tgtEl>
                                          <p:spTgt spid="27"/>
                                        </p:tgtEl>
                                        <p:attrNameLst>
                                          <p:attrName>ppt_h</p:attrName>
                                        </p:attrNameLst>
                                      </p:cBhvr>
                                      <p:tavLst>
                                        <p:tav tm="0">
                                          <p:val>
                                            <p:fltVal val="0"/>
                                          </p:val>
                                        </p:tav>
                                        <p:tav tm="100000">
                                          <p:val>
                                            <p:strVal val="#ppt_h"/>
                                          </p:val>
                                        </p:tav>
                                      </p:tavLst>
                                    </p:anim>
                                    <p:anim calcmode="lin" valueType="num">
                                      <p:cBhvr>
                                        <p:cTn id="36" dur="3500" fill="hold"/>
                                        <p:tgtEl>
                                          <p:spTgt spid="27"/>
                                        </p:tgtEl>
                                        <p:attrNameLst>
                                          <p:attrName>style.rotation</p:attrName>
                                        </p:attrNameLst>
                                      </p:cBhvr>
                                      <p:tavLst>
                                        <p:tav tm="0">
                                          <p:val>
                                            <p:fltVal val="360"/>
                                          </p:val>
                                        </p:tav>
                                        <p:tav tm="100000">
                                          <p:val>
                                            <p:fltVal val="0"/>
                                          </p:val>
                                        </p:tav>
                                      </p:tavLst>
                                    </p:anim>
                                    <p:animEffect transition="in" filter="fade">
                                      <p:cBhvr>
                                        <p:cTn id="37" dur="3500"/>
                                        <p:tgtEl>
                                          <p:spTgt spid="27"/>
                                        </p:tgtEl>
                                      </p:cBhvr>
                                    </p:animEffect>
                                  </p:childTnLst>
                                </p:cTn>
                              </p:par>
                              <p:par>
                                <p:cTn id="38" presetID="49" presetClass="entr" presetSubtype="0" decel="100000" fill="hold"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3500" fill="hold"/>
                                        <p:tgtEl>
                                          <p:spTgt spid="32"/>
                                        </p:tgtEl>
                                        <p:attrNameLst>
                                          <p:attrName>ppt_w</p:attrName>
                                        </p:attrNameLst>
                                      </p:cBhvr>
                                      <p:tavLst>
                                        <p:tav tm="0">
                                          <p:val>
                                            <p:fltVal val="0"/>
                                          </p:val>
                                        </p:tav>
                                        <p:tav tm="100000">
                                          <p:val>
                                            <p:strVal val="#ppt_w"/>
                                          </p:val>
                                        </p:tav>
                                      </p:tavLst>
                                    </p:anim>
                                    <p:anim calcmode="lin" valueType="num">
                                      <p:cBhvr>
                                        <p:cTn id="41" dur="3500" fill="hold"/>
                                        <p:tgtEl>
                                          <p:spTgt spid="32"/>
                                        </p:tgtEl>
                                        <p:attrNameLst>
                                          <p:attrName>ppt_h</p:attrName>
                                        </p:attrNameLst>
                                      </p:cBhvr>
                                      <p:tavLst>
                                        <p:tav tm="0">
                                          <p:val>
                                            <p:fltVal val="0"/>
                                          </p:val>
                                        </p:tav>
                                        <p:tav tm="100000">
                                          <p:val>
                                            <p:strVal val="#ppt_h"/>
                                          </p:val>
                                        </p:tav>
                                      </p:tavLst>
                                    </p:anim>
                                    <p:anim calcmode="lin" valueType="num">
                                      <p:cBhvr>
                                        <p:cTn id="42" dur="3500" fill="hold"/>
                                        <p:tgtEl>
                                          <p:spTgt spid="32"/>
                                        </p:tgtEl>
                                        <p:attrNameLst>
                                          <p:attrName>style.rotation</p:attrName>
                                        </p:attrNameLst>
                                      </p:cBhvr>
                                      <p:tavLst>
                                        <p:tav tm="0">
                                          <p:val>
                                            <p:fltVal val="360"/>
                                          </p:val>
                                        </p:tav>
                                        <p:tav tm="100000">
                                          <p:val>
                                            <p:fltVal val="0"/>
                                          </p:val>
                                        </p:tav>
                                      </p:tavLst>
                                    </p:anim>
                                    <p:animEffect transition="in" filter="fade">
                                      <p:cBhvr>
                                        <p:cTn id="43" dur="3500"/>
                                        <p:tgtEl>
                                          <p:spTgt spid="32"/>
                                        </p:tgtEl>
                                      </p:cBhvr>
                                    </p:animEffect>
                                  </p:childTnLst>
                                </p:cTn>
                              </p:par>
                              <p:par>
                                <p:cTn id="44" presetID="49" presetClass="entr" presetSubtype="0" decel="100000" fill="hold" nodeType="with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3500" fill="hold"/>
                                        <p:tgtEl>
                                          <p:spTgt spid="39"/>
                                        </p:tgtEl>
                                        <p:attrNameLst>
                                          <p:attrName>ppt_w</p:attrName>
                                        </p:attrNameLst>
                                      </p:cBhvr>
                                      <p:tavLst>
                                        <p:tav tm="0">
                                          <p:val>
                                            <p:fltVal val="0"/>
                                          </p:val>
                                        </p:tav>
                                        <p:tav tm="100000">
                                          <p:val>
                                            <p:strVal val="#ppt_w"/>
                                          </p:val>
                                        </p:tav>
                                      </p:tavLst>
                                    </p:anim>
                                    <p:anim calcmode="lin" valueType="num">
                                      <p:cBhvr>
                                        <p:cTn id="47" dur="3500" fill="hold"/>
                                        <p:tgtEl>
                                          <p:spTgt spid="39"/>
                                        </p:tgtEl>
                                        <p:attrNameLst>
                                          <p:attrName>ppt_h</p:attrName>
                                        </p:attrNameLst>
                                      </p:cBhvr>
                                      <p:tavLst>
                                        <p:tav tm="0">
                                          <p:val>
                                            <p:fltVal val="0"/>
                                          </p:val>
                                        </p:tav>
                                        <p:tav tm="100000">
                                          <p:val>
                                            <p:strVal val="#ppt_h"/>
                                          </p:val>
                                        </p:tav>
                                      </p:tavLst>
                                    </p:anim>
                                    <p:anim calcmode="lin" valueType="num">
                                      <p:cBhvr>
                                        <p:cTn id="48" dur="3500" fill="hold"/>
                                        <p:tgtEl>
                                          <p:spTgt spid="39"/>
                                        </p:tgtEl>
                                        <p:attrNameLst>
                                          <p:attrName>style.rotation</p:attrName>
                                        </p:attrNameLst>
                                      </p:cBhvr>
                                      <p:tavLst>
                                        <p:tav tm="0">
                                          <p:val>
                                            <p:fltVal val="360"/>
                                          </p:val>
                                        </p:tav>
                                        <p:tav tm="100000">
                                          <p:val>
                                            <p:fltVal val="0"/>
                                          </p:val>
                                        </p:tav>
                                      </p:tavLst>
                                    </p:anim>
                                    <p:animEffect transition="in" filter="fade">
                                      <p:cBhvr>
                                        <p:cTn id="49" dur="3500"/>
                                        <p:tgtEl>
                                          <p:spTgt spid="39"/>
                                        </p:tgtEl>
                                      </p:cBhvr>
                                    </p:animEffect>
                                  </p:childTnLst>
                                </p:cTn>
                              </p:par>
                              <p:par>
                                <p:cTn id="50" presetID="49" presetClass="entr" presetSubtype="0" decel="100000" fill="hold" nodeType="withEffect">
                                  <p:stCondLst>
                                    <p:cond delay="0"/>
                                  </p:stCondLst>
                                  <p:childTnLst>
                                    <p:set>
                                      <p:cBhvr>
                                        <p:cTn id="51" dur="1" fill="hold">
                                          <p:stCondLst>
                                            <p:cond delay="0"/>
                                          </p:stCondLst>
                                        </p:cTn>
                                        <p:tgtEl>
                                          <p:spTgt spid="46"/>
                                        </p:tgtEl>
                                        <p:attrNameLst>
                                          <p:attrName>style.visibility</p:attrName>
                                        </p:attrNameLst>
                                      </p:cBhvr>
                                      <p:to>
                                        <p:strVal val="visible"/>
                                      </p:to>
                                    </p:set>
                                    <p:anim calcmode="lin" valueType="num">
                                      <p:cBhvr>
                                        <p:cTn id="52" dur="3500" fill="hold"/>
                                        <p:tgtEl>
                                          <p:spTgt spid="46"/>
                                        </p:tgtEl>
                                        <p:attrNameLst>
                                          <p:attrName>ppt_w</p:attrName>
                                        </p:attrNameLst>
                                      </p:cBhvr>
                                      <p:tavLst>
                                        <p:tav tm="0">
                                          <p:val>
                                            <p:fltVal val="0"/>
                                          </p:val>
                                        </p:tav>
                                        <p:tav tm="100000">
                                          <p:val>
                                            <p:strVal val="#ppt_w"/>
                                          </p:val>
                                        </p:tav>
                                      </p:tavLst>
                                    </p:anim>
                                    <p:anim calcmode="lin" valueType="num">
                                      <p:cBhvr>
                                        <p:cTn id="53" dur="3500" fill="hold"/>
                                        <p:tgtEl>
                                          <p:spTgt spid="46"/>
                                        </p:tgtEl>
                                        <p:attrNameLst>
                                          <p:attrName>ppt_h</p:attrName>
                                        </p:attrNameLst>
                                      </p:cBhvr>
                                      <p:tavLst>
                                        <p:tav tm="0">
                                          <p:val>
                                            <p:fltVal val="0"/>
                                          </p:val>
                                        </p:tav>
                                        <p:tav tm="100000">
                                          <p:val>
                                            <p:strVal val="#ppt_h"/>
                                          </p:val>
                                        </p:tav>
                                      </p:tavLst>
                                    </p:anim>
                                    <p:anim calcmode="lin" valueType="num">
                                      <p:cBhvr>
                                        <p:cTn id="54" dur="3500" fill="hold"/>
                                        <p:tgtEl>
                                          <p:spTgt spid="46"/>
                                        </p:tgtEl>
                                        <p:attrNameLst>
                                          <p:attrName>style.rotation</p:attrName>
                                        </p:attrNameLst>
                                      </p:cBhvr>
                                      <p:tavLst>
                                        <p:tav tm="0">
                                          <p:val>
                                            <p:fltVal val="360"/>
                                          </p:val>
                                        </p:tav>
                                        <p:tav tm="100000">
                                          <p:val>
                                            <p:fltVal val="0"/>
                                          </p:val>
                                        </p:tav>
                                      </p:tavLst>
                                    </p:anim>
                                    <p:animEffect transition="in" filter="fade">
                                      <p:cBhvr>
                                        <p:cTn id="55" dur="3500"/>
                                        <p:tgtEl>
                                          <p:spTgt spid="46"/>
                                        </p:tgtEl>
                                      </p:cBhvr>
                                    </p:animEffect>
                                  </p:childTnLst>
                                </p:cTn>
                              </p:par>
                            </p:childTnLst>
                          </p:cTn>
                        </p:par>
                        <p:par>
                          <p:cTn id="56" fill="hold">
                            <p:stCondLst>
                              <p:cond delay="3500"/>
                            </p:stCondLst>
                            <p:childTnLst>
                              <p:par>
                                <p:cTn id="57" presetID="2" presetClass="entr" presetSubtype="8"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additive="base">
                                        <p:cTn id="59" dur="500" fill="hold"/>
                                        <p:tgtEl>
                                          <p:spTgt spid="12"/>
                                        </p:tgtEl>
                                        <p:attrNameLst>
                                          <p:attrName>ppt_x</p:attrName>
                                        </p:attrNameLst>
                                      </p:cBhvr>
                                      <p:tavLst>
                                        <p:tav tm="0">
                                          <p:val>
                                            <p:strVal val="0-#ppt_w/2"/>
                                          </p:val>
                                        </p:tav>
                                        <p:tav tm="100000">
                                          <p:val>
                                            <p:strVal val="#ppt_x"/>
                                          </p:val>
                                        </p:tav>
                                      </p:tavLst>
                                    </p:anim>
                                    <p:anim calcmode="lin" valueType="num">
                                      <p:cBhvr additive="base">
                                        <p:cTn id="60" dur="500" fill="hold"/>
                                        <p:tgtEl>
                                          <p:spTgt spid="12"/>
                                        </p:tgtEl>
                                        <p:attrNameLst>
                                          <p:attrName>ppt_y</p:attrName>
                                        </p:attrNameLst>
                                      </p:cBhvr>
                                      <p:tavLst>
                                        <p:tav tm="0">
                                          <p:val>
                                            <p:strVal val="#ppt_y"/>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67">
                                            <p:txEl>
                                              <p:pRg st="0" end="0"/>
                                            </p:txEl>
                                          </p:spTgt>
                                        </p:tgtEl>
                                        <p:attrNameLst>
                                          <p:attrName>style.visibility</p:attrName>
                                        </p:attrNameLst>
                                      </p:cBhvr>
                                      <p:to>
                                        <p:strVal val="visible"/>
                                      </p:to>
                                    </p:set>
                                    <p:animEffect transition="in" filter="fade">
                                      <p:cBhvr>
                                        <p:cTn id="64" dur="1000"/>
                                        <p:tgtEl>
                                          <p:spTgt spid="67">
                                            <p:txEl>
                                              <p:pRg st="0" end="0"/>
                                            </p:txEl>
                                          </p:spTgt>
                                        </p:tgtEl>
                                      </p:cBhvr>
                                    </p:animEffect>
                                    <p:anim calcmode="lin" valueType="num">
                                      <p:cBhvr>
                                        <p:cTn id="65"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5000"/>
                            </p:stCondLst>
                            <p:childTnLst>
                              <p:par>
                                <p:cTn id="68" presetID="42" presetClass="entr" presetSubtype="0" fill="hold" grpId="0" nodeType="afterEffect">
                                  <p:stCondLst>
                                    <p:cond delay="0"/>
                                  </p:stCondLst>
                                  <p:childTnLst>
                                    <p:set>
                                      <p:cBhvr>
                                        <p:cTn id="69" dur="1" fill="hold">
                                          <p:stCondLst>
                                            <p:cond delay="0"/>
                                          </p:stCondLst>
                                        </p:cTn>
                                        <p:tgtEl>
                                          <p:spTgt spid="67">
                                            <p:txEl>
                                              <p:pRg st="2" end="2"/>
                                            </p:txEl>
                                          </p:spTgt>
                                        </p:tgtEl>
                                        <p:attrNameLst>
                                          <p:attrName>style.visibility</p:attrName>
                                        </p:attrNameLst>
                                      </p:cBhvr>
                                      <p:to>
                                        <p:strVal val="visible"/>
                                      </p:to>
                                    </p:set>
                                    <p:animEffect transition="in" filter="fade">
                                      <p:cBhvr>
                                        <p:cTn id="70" dur="1000"/>
                                        <p:tgtEl>
                                          <p:spTgt spid="67">
                                            <p:txEl>
                                              <p:pRg st="2" end="2"/>
                                            </p:txEl>
                                          </p:spTgt>
                                        </p:tgtEl>
                                      </p:cBhvr>
                                    </p:animEffect>
                                    <p:anim calcmode="lin" valueType="num">
                                      <p:cBhvr>
                                        <p:cTn id="71"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6000"/>
                            </p:stCondLst>
                            <p:childTnLst>
                              <p:par>
                                <p:cTn id="74" presetID="42" presetClass="entr" presetSubtype="0" fill="hold" grpId="0" nodeType="afterEffect">
                                  <p:stCondLst>
                                    <p:cond delay="0"/>
                                  </p:stCondLst>
                                  <p:childTnLst>
                                    <p:set>
                                      <p:cBhvr>
                                        <p:cTn id="75" dur="1" fill="hold">
                                          <p:stCondLst>
                                            <p:cond delay="0"/>
                                          </p:stCondLst>
                                        </p:cTn>
                                        <p:tgtEl>
                                          <p:spTgt spid="67">
                                            <p:txEl>
                                              <p:pRg st="4" end="4"/>
                                            </p:txEl>
                                          </p:spTgt>
                                        </p:tgtEl>
                                        <p:attrNameLst>
                                          <p:attrName>style.visibility</p:attrName>
                                        </p:attrNameLst>
                                      </p:cBhvr>
                                      <p:to>
                                        <p:strVal val="visible"/>
                                      </p:to>
                                    </p:set>
                                    <p:animEffect transition="in" filter="fade">
                                      <p:cBhvr>
                                        <p:cTn id="76" dur="1000"/>
                                        <p:tgtEl>
                                          <p:spTgt spid="67">
                                            <p:txEl>
                                              <p:pRg st="4" end="4"/>
                                            </p:txEl>
                                          </p:spTgt>
                                        </p:tgtEl>
                                      </p:cBhvr>
                                    </p:animEffect>
                                    <p:anim calcmode="lin" valueType="num">
                                      <p:cBhvr>
                                        <p:cTn id="77"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8"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79" fill="hold">
                            <p:stCondLst>
                              <p:cond delay="7000"/>
                            </p:stCondLst>
                            <p:childTnLst>
                              <p:par>
                                <p:cTn id="80" presetID="42" presetClass="entr" presetSubtype="0" fill="hold" grpId="0" nodeType="afterEffect">
                                  <p:stCondLst>
                                    <p:cond delay="0"/>
                                  </p:stCondLst>
                                  <p:childTnLst>
                                    <p:set>
                                      <p:cBhvr>
                                        <p:cTn id="81" dur="1" fill="hold">
                                          <p:stCondLst>
                                            <p:cond delay="0"/>
                                          </p:stCondLst>
                                        </p:cTn>
                                        <p:tgtEl>
                                          <p:spTgt spid="67">
                                            <p:txEl>
                                              <p:pRg st="5" end="5"/>
                                            </p:txEl>
                                          </p:spTgt>
                                        </p:tgtEl>
                                        <p:attrNameLst>
                                          <p:attrName>style.visibility</p:attrName>
                                        </p:attrNameLst>
                                      </p:cBhvr>
                                      <p:to>
                                        <p:strVal val="visible"/>
                                      </p:to>
                                    </p:set>
                                    <p:animEffect transition="in" filter="fade">
                                      <p:cBhvr>
                                        <p:cTn id="82" dur="1000"/>
                                        <p:tgtEl>
                                          <p:spTgt spid="67">
                                            <p:txEl>
                                              <p:pRg st="5" end="5"/>
                                            </p:txEl>
                                          </p:spTgt>
                                        </p:tgtEl>
                                      </p:cBhvr>
                                    </p:animEffect>
                                    <p:anim calcmode="lin" valueType="num">
                                      <p:cBhvr>
                                        <p:cTn id="83"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4"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5" fill="hold">
                            <p:stCondLst>
                              <p:cond delay="8000"/>
                            </p:stCondLst>
                            <p:childTnLst>
                              <p:par>
                                <p:cTn id="86" presetID="2" presetClass="entr" presetSubtype="8" fill="hold" nodeType="afterEffect">
                                  <p:stCondLst>
                                    <p:cond delay="0"/>
                                  </p:stCondLst>
                                  <p:childTnLst>
                                    <p:set>
                                      <p:cBhvr>
                                        <p:cTn id="87" dur="1" fill="hold">
                                          <p:stCondLst>
                                            <p:cond delay="0"/>
                                          </p:stCondLst>
                                        </p:cTn>
                                        <p:tgtEl>
                                          <p:spTgt spid="54"/>
                                        </p:tgtEl>
                                        <p:attrNameLst>
                                          <p:attrName>style.visibility</p:attrName>
                                        </p:attrNameLst>
                                      </p:cBhvr>
                                      <p:to>
                                        <p:strVal val="visible"/>
                                      </p:to>
                                    </p:set>
                                    <p:anim calcmode="lin" valueType="num">
                                      <p:cBhvr additive="base">
                                        <p:cTn id="88" dur="500" fill="hold"/>
                                        <p:tgtEl>
                                          <p:spTgt spid="54"/>
                                        </p:tgtEl>
                                        <p:attrNameLst>
                                          <p:attrName>ppt_x</p:attrName>
                                        </p:attrNameLst>
                                      </p:cBhvr>
                                      <p:tavLst>
                                        <p:tav tm="0">
                                          <p:val>
                                            <p:strVal val="0-#ppt_w/2"/>
                                          </p:val>
                                        </p:tav>
                                        <p:tav tm="100000">
                                          <p:val>
                                            <p:strVal val="#ppt_x"/>
                                          </p:val>
                                        </p:tav>
                                      </p:tavLst>
                                    </p:anim>
                                    <p:anim calcmode="lin" valueType="num">
                                      <p:cBhvr additive="base">
                                        <p:cTn id="89" dur="500" fill="hold"/>
                                        <p:tgtEl>
                                          <p:spTgt spid="54"/>
                                        </p:tgtEl>
                                        <p:attrNameLst>
                                          <p:attrName>ppt_y</p:attrName>
                                        </p:attrNameLst>
                                      </p:cBhvr>
                                      <p:tavLst>
                                        <p:tav tm="0">
                                          <p:val>
                                            <p:strVal val="#ppt_y"/>
                                          </p:val>
                                        </p:tav>
                                        <p:tav tm="100000">
                                          <p:val>
                                            <p:strVal val="#ppt_y"/>
                                          </p:val>
                                        </p:tav>
                                      </p:tavLst>
                                    </p:anim>
                                  </p:childTnLst>
                                </p:cTn>
                              </p:par>
                              <p:par>
                                <p:cTn id="90" presetID="2" presetClass="entr" presetSubtype="8" fill="hold" nodeType="with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additive="base">
                                        <p:cTn id="92" dur="500" fill="hold"/>
                                        <p:tgtEl>
                                          <p:spTgt spid="17"/>
                                        </p:tgtEl>
                                        <p:attrNameLst>
                                          <p:attrName>ppt_x</p:attrName>
                                        </p:attrNameLst>
                                      </p:cBhvr>
                                      <p:tavLst>
                                        <p:tav tm="0">
                                          <p:val>
                                            <p:strVal val="0-#ppt_w/2"/>
                                          </p:val>
                                        </p:tav>
                                        <p:tav tm="100000">
                                          <p:val>
                                            <p:strVal val="#ppt_x"/>
                                          </p:val>
                                        </p:tav>
                                      </p:tavLst>
                                    </p:anim>
                                    <p:anim calcmode="lin" valueType="num">
                                      <p:cBhvr additive="base">
                                        <p:cTn id="93" dur="500" fill="hold"/>
                                        <p:tgtEl>
                                          <p:spTgt spid="17"/>
                                        </p:tgtEl>
                                        <p:attrNameLst>
                                          <p:attrName>ppt_y</p:attrName>
                                        </p:attrNameLst>
                                      </p:cBhvr>
                                      <p:tavLst>
                                        <p:tav tm="0">
                                          <p:val>
                                            <p:strVal val="#ppt_y"/>
                                          </p:val>
                                        </p:tav>
                                        <p:tav tm="100000">
                                          <p:val>
                                            <p:strVal val="#ppt_y"/>
                                          </p:val>
                                        </p:tav>
                                      </p:tavLst>
                                    </p:anim>
                                  </p:childTnLst>
                                </p:cTn>
                              </p:par>
                            </p:childTnLst>
                          </p:cTn>
                        </p:par>
                        <p:par>
                          <p:cTn id="94" fill="hold">
                            <p:stCondLst>
                              <p:cond delay="8500"/>
                            </p:stCondLst>
                            <p:childTnLst>
                              <p:par>
                                <p:cTn id="95" presetID="42" presetClass="entr" presetSubtype="0" fill="hold" grpId="0" nodeType="afterEffect">
                                  <p:stCondLst>
                                    <p:cond delay="0"/>
                                  </p:stCondLst>
                                  <p:childTnLst>
                                    <p:set>
                                      <p:cBhvr>
                                        <p:cTn id="96" dur="1" fill="hold">
                                          <p:stCondLst>
                                            <p:cond delay="0"/>
                                          </p:stCondLst>
                                        </p:cTn>
                                        <p:tgtEl>
                                          <p:spTgt spid="69">
                                            <p:txEl>
                                              <p:pRg st="0" end="0"/>
                                            </p:txEl>
                                          </p:spTgt>
                                        </p:tgtEl>
                                        <p:attrNameLst>
                                          <p:attrName>style.visibility</p:attrName>
                                        </p:attrNameLst>
                                      </p:cBhvr>
                                      <p:to>
                                        <p:strVal val="visible"/>
                                      </p:to>
                                    </p:set>
                                    <p:animEffect transition="in" filter="fade">
                                      <p:cBhvr>
                                        <p:cTn id="97" dur="1000"/>
                                        <p:tgtEl>
                                          <p:spTgt spid="69">
                                            <p:txEl>
                                              <p:pRg st="0" end="0"/>
                                            </p:txEl>
                                          </p:spTgt>
                                        </p:tgtEl>
                                      </p:cBhvr>
                                    </p:animEffect>
                                    <p:anim calcmode="lin" valueType="num">
                                      <p:cBhvr>
                                        <p:cTn id="98"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500"/>
                            </p:stCondLst>
                            <p:childTnLst>
                              <p:par>
                                <p:cTn id="101" presetID="42" presetClass="entr" presetSubtype="0" fill="hold" grpId="0" nodeType="afterEffect">
                                  <p:stCondLst>
                                    <p:cond delay="0"/>
                                  </p:stCondLst>
                                  <p:childTnLst>
                                    <p:set>
                                      <p:cBhvr>
                                        <p:cTn id="102" dur="1" fill="hold">
                                          <p:stCondLst>
                                            <p:cond delay="0"/>
                                          </p:stCondLst>
                                        </p:cTn>
                                        <p:tgtEl>
                                          <p:spTgt spid="69">
                                            <p:txEl>
                                              <p:pRg st="2" end="2"/>
                                            </p:txEl>
                                          </p:spTgt>
                                        </p:tgtEl>
                                        <p:attrNameLst>
                                          <p:attrName>style.visibility</p:attrName>
                                        </p:attrNameLst>
                                      </p:cBhvr>
                                      <p:to>
                                        <p:strVal val="visible"/>
                                      </p:to>
                                    </p:set>
                                    <p:animEffect transition="in" filter="fade">
                                      <p:cBhvr>
                                        <p:cTn id="103" dur="1000"/>
                                        <p:tgtEl>
                                          <p:spTgt spid="69">
                                            <p:txEl>
                                              <p:pRg st="2" end="2"/>
                                            </p:txEl>
                                          </p:spTgt>
                                        </p:tgtEl>
                                      </p:cBhvr>
                                    </p:animEffect>
                                    <p:anim calcmode="lin" valueType="num">
                                      <p:cBhvr>
                                        <p:cTn id="104"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500"/>
                            </p:stCondLst>
                            <p:childTnLst>
                              <p:par>
                                <p:cTn id="107" presetID="42" presetClass="entr" presetSubtype="0" fill="hold" grpId="0" nodeType="afterEffect">
                                  <p:stCondLst>
                                    <p:cond delay="0"/>
                                  </p:stCondLst>
                                  <p:childTnLst>
                                    <p:set>
                                      <p:cBhvr>
                                        <p:cTn id="108" dur="1" fill="hold">
                                          <p:stCondLst>
                                            <p:cond delay="0"/>
                                          </p:stCondLst>
                                        </p:cTn>
                                        <p:tgtEl>
                                          <p:spTgt spid="69">
                                            <p:txEl>
                                              <p:pRg st="4" end="4"/>
                                            </p:txEl>
                                          </p:spTgt>
                                        </p:tgtEl>
                                        <p:attrNameLst>
                                          <p:attrName>style.visibility</p:attrName>
                                        </p:attrNameLst>
                                      </p:cBhvr>
                                      <p:to>
                                        <p:strVal val="visible"/>
                                      </p:to>
                                    </p:set>
                                    <p:animEffect transition="in" filter="fade">
                                      <p:cBhvr>
                                        <p:cTn id="109" dur="1000"/>
                                        <p:tgtEl>
                                          <p:spTgt spid="69">
                                            <p:txEl>
                                              <p:pRg st="4" end="4"/>
                                            </p:txEl>
                                          </p:spTgt>
                                        </p:tgtEl>
                                      </p:cBhvr>
                                    </p:animEffect>
                                    <p:anim calcmode="lin" valueType="num">
                                      <p:cBhvr>
                                        <p:cTn id="110"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1"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2" fill="hold">
                            <p:stCondLst>
                              <p:cond delay="11500"/>
                            </p:stCondLst>
                            <p:childTnLst>
                              <p:par>
                                <p:cTn id="113" presetID="42" presetClass="entr" presetSubtype="0" fill="hold" grpId="0" nodeType="afterEffect">
                                  <p:stCondLst>
                                    <p:cond delay="0"/>
                                  </p:stCondLst>
                                  <p:childTnLst>
                                    <p:set>
                                      <p:cBhvr>
                                        <p:cTn id="114" dur="1" fill="hold">
                                          <p:stCondLst>
                                            <p:cond delay="0"/>
                                          </p:stCondLst>
                                        </p:cTn>
                                        <p:tgtEl>
                                          <p:spTgt spid="69">
                                            <p:txEl>
                                              <p:pRg st="5" end="5"/>
                                            </p:txEl>
                                          </p:spTgt>
                                        </p:tgtEl>
                                        <p:attrNameLst>
                                          <p:attrName>style.visibility</p:attrName>
                                        </p:attrNameLst>
                                      </p:cBhvr>
                                      <p:to>
                                        <p:strVal val="visible"/>
                                      </p:to>
                                    </p:set>
                                    <p:animEffect transition="in" filter="fade">
                                      <p:cBhvr>
                                        <p:cTn id="115" dur="1000"/>
                                        <p:tgtEl>
                                          <p:spTgt spid="69">
                                            <p:txEl>
                                              <p:pRg st="5" end="5"/>
                                            </p:txEl>
                                          </p:spTgt>
                                        </p:tgtEl>
                                      </p:cBhvr>
                                    </p:animEffect>
                                    <p:anim calcmode="lin" valueType="num">
                                      <p:cBhvr>
                                        <p:cTn id="116"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7"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500"/>
                            </p:stCondLst>
                            <p:childTnLst>
                              <p:par>
                                <p:cTn id="119" presetID="2" presetClass="entr" presetSubtype="8" fill="hold" nodeType="afterEffect">
                                  <p:stCondLst>
                                    <p:cond delay="0"/>
                                  </p:stCondLst>
                                  <p:childTnLst>
                                    <p:set>
                                      <p:cBhvr>
                                        <p:cTn id="120" dur="1" fill="hold">
                                          <p:stCondLst>
                                            <p:cond delay="0"/>
                                          </p:stCondLst>
                                        </p:cTn>
                                        <p:tgtEl>
                                          <p:spTgt spid="56"/>
                                        </p:tgtEl>
                                        <p:attrNameLst>
                                          <p:attrName>style.visibility</p:attrName>
                                        </p:attrNameLst>
                                      </p:cBhvr>
                                      <p:to>
                                        <p:strVal val="visible"/>
                                      </p:to>
                                    </p:set>
                                    <p:anim calcmode="lin" valueType="num">
                                      <p:cBhvr additive="base">
                                        <p:cTn id="121" dur="500" fill="hold"/>
                                        <p:tgtEl>
                                          <p:spTgt spid="56"/>
                                        </p:tgtEl>
                                        <p:attrNameLst>
                                          <p:attrName>ppt_x</p:attrName>
                                        </p:attrNameLst>
                                      </p:cBhvr>
                                      <p:tavLst>
                                        <p:tav tm="0">
                                          <p:val>
                                            <p:strVal val="0-#ppt_w/2"/>
                                          </p:val>
                                        </p:tav>
                                        <p:tav tm="100000">
                                          <p:val>
                                            <p:strVal val="#ppt_x"/>
                                          </p:val>
                                        </p:tav>
                                      </p:tavLst>
                                    </p:anim>
                                    <p:anim calcmode="lin" valueType="num">
                                      <p:cBhvr additive="base">
                                        <p:cTn id="122" dur="500" fill="hold"/>
                                        <p:tgtEl>
                                          <p:spTgt spid="56"/>
                                        </p:tgtEl>
                                        <p:attrNameLst>
                                          <p:attrName>ppt_y</p:attrName>
                                        </p:attrNameLst>
                                      </p:cBhvr>
                                      <p:tavLst>
                                        <p:tav tm="0">
                                          <p:val>
                                            <p:strVal val="#ppt_y"/>
                                          </p:val>
                                        </p:tav>
                                        <p:tav tm="100000">
                                          <p:val>
                                            <p:strVal val="#ppt_y"/>
                                          </p:val>
                                        </p:tav>
                                      </p:tavLst>
                                    </p:anim>
                                  </p:childTnLst>
                                </p:cTn>
                              </p:par>
                              <p:par>
                                <p:cTn id="123" presetID="2" presetClass="entr" presetSubtype="8" fill="hold" nodeType="withEffect">
                                  <p:stCondLst>
                                    <p:cond delay="0"/>
                                  </p:stCondLst>
                                  <p:childTnLst>
                                    <p:set>
                                      <p:cBhvr>
                                        <p:cTn id="124" dur="1" fill="hold">
                                          <p:stCondLst>
                                            <p:cond delay="0"/>
                                          </p:stCondLst>
                                        </p:cTn>
                                        <p:tgtEl>
                                          <p:spTgt spid="64"/>
                                        </p:tgtEl>
                                        <p:attrNameLst>
                                          <p:attrName>style.visibility</p:attrName>
                                        </p:attrNameLst>
                                      </p:cBhvr>
                                      <p:to>
                                        <p:strVal val="visible"/>
                                      </p:to>
                                    </p:set>
                                    <p:anim calcmode="lin" valueType="num">
                                      <p:cBhvr additive="base">
                                        <p:cTn id="125" dur="500" fill="hold"/>
                                        <p:tgtEl>
                                          <p:spTgt spid="64"/>
                                        </p:tgtEl>
                                        <p:attrNameLst>
                                          <p:attrName>ppt_x</p:attrName>
                                        </p:attrNameLst>
                                      </p:cBhvr>
                                      <p:tavLst>
                                        <p:tav tm="0">
                                          <p:val>
                                            <p:strVal val="0-#ppt_w/2"/>
                                          </p:val>
                                        </p:tav>
                                        <p:tav tm="100000">
                                          <p:val>
                                            <p:strVal val="#ppt_x"/>
                                          </p:val>
                                        </p:tav>
                                      </p:tavLst>
                                    </p:anim>
                                    <p:anim calcmode="lin" valueType="num">
                                      <p:cBhvr additive="base">
                                        <p:cTn id="126" dur="500" fill="hold"/>
                                        <p:tgtEl>
                                          <p:spTgt spid="64"/>
                                        </p:tgtEl>
                                        <p:attrNameLst>
                                          <p:attrName>ppt_y</p:attrName>
                                        </p:attrNameLst>
                                      </p:cBhvr>
                                      <p:tavLst>
                                        <p:tav tm="0">
                                          <p:val>
                                            <p:strVal val="#ppt_y"/>
                                          </p:val>
                                        </p:tav>
                                        <p:tav tm="100000">
                                          <p:val>
                                            <p:strVal val="#ppt_y"/>
                                          </p:val>
                                        </p:tav>
                                      </p:tavLst>
                                    </p:anim>
                                  </p:childTnLst>
                                </p:cTn>
                              </p:par>
                            </p:childTnLst>
                          </p:cTn>
                        </p:par>
                        <p:par>
                          <p:cTn id="127" fill="hold">
                            <p:stCondLst>
                              <p:cond delay="13000"/>
                            </p:stCondLst>
                            <p:childTnLst>
                              <p:par>
                                <p:cTn id="128" presetID="42" presetClass="entr" presetSubtype="0" fill="hold" grpId="0" nodeType="afterEffect">
                                  <p:stCondLst>
                                    <p:cond delay="0"/>
                                  </p:stCondLst>
                                  <p:childTnLst>
                                    <p:set>
                                      <p:cBhvr>
                                        <p:cTn id="129" dur="1" fill="hold">
                                          <p:stCondLst>
                                            <p:cond delay="0"/>
                                          </p:stCondLst>
                                        </p:cTn>
                                        <p:tgtEl>
                                          <p:spTgt spid="70">
                                            <p:txEl>
                                              <p:pRg st="0" end="0"/>
                                            </p:txEl>
                                          </p:spTgt>
                                        </p:tgtEl>
                                        <p:attrNameLst>
                                          <p:attrName>style.visibility</p:attrName>
                                        </p:attrNameLst>
                                      </p:cBhvr>
                                      <p:to>
                                        <p:strVal val="visible"/>
                                      </p:to>
                                    </p:set>
                                    <p:animEffect transition="in" filter="fade">
                                      <p:cBhvr>
                                        <p:cTn id="130" dur="1000"/>
                                        <p:tgtEl>
                                          <p:spTgt spid="70">
                                            <p:txEl>
                                              <p:pRg st="0" end="0"/>
                                            </p:txEl>
                                          </p:spTgt>
                                        </p:tgtEl>
                                      </p:cBhvr>
                                    </p:animEffect>
                                    <p:anim calcmode="lin" valueType="num">
                                      <p:cBhvr>
                                        <p:cTn id="131"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4000"/>
                            </p:stCondLst>
                            <p:childTnLst>
                              <p:par>
                                <p:cTn id="134" presetID="42" presetClass="entr" presetSubtype="0" fill="hold" grpId="0" nodeType="afterEffect">
                                  <p:stCondLst>
                                    <p:cond delay="0"/>
                                  </p:stCondLst>
                                  <p:childTnLst>
                                    <p:set>
                                      <p:cBhvr>
                                        <p:cTn id="135" dur="1" fill="hold">
                                          <p:stCondLst>
                                            <p:cond delay="0"/>
                                          </p:stCondLst>
                                        </p:cTn>
                                        <p:tgtEl>
                                          <p:spTgt spid="70">
                                            <p:txEl>
                                              <p:pRg st="2" end="2"/>
                                            </p:txEl>
                                          </p:spTgt>
                                        </p:tgtEl>
                                        <p:attrNameLst>
                                          <p:attrName>style.visibility</p:attrName>
                                        </p:attrNameLst>
                                      </p:cBhvr>
                                      <p:to>
                                        <p:strVal val="visible"/>
                                      </p:to>
                                    </p:set>
                                    <p:animEffect transition="in" filter="fade">
                                      <p:cBhvr>
                                        <p:cTn id="136" dur="1000"/>
                                        <p:tgtEl>
                                          <p:spTgt spid="70">
                                            <p:txEl>
                                              <p:pRg st="2" end="2"/>
                                            </p:txEl>
                                          </p:spTgt>
                                        </p:tgtEl>
                                      </p:cBhvr>
                                    </p:animEffect>
                                    <p:anim calcmode="lin" valueType="num">
                                      <p:cBhvr>
                                        <p:cTn id="137"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8"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5000"/>
                            </p:stCondLst>
                            <p:childTnLst>
                              <p:par>
                                <p:cTn id="140" presetID="42" presetClass="entr" presetSubtype="0" fill="hold" grpId="0" nodeType="afterEffect">
                                  <p:stCondLst>
                                    <p:cond delay="0"/>
                                  </p:stCondLst>
                                  <p:childTnLst>
                                    <p:set>
                                      <p:cBhvr>
                                        <p:cTn id="141" dur="1" fill="hold">
                                          <p:stCondLst>
                                            <p:cond delay="0"/>
                                          </p:stCondLst>
                                        </p:cTn>
                                        <p:tgtEl>
                                          <p:spTgt spid="70">
                                            <p:txEl>
                                              <p:pRg st="4" end="4"/>
                                            </p:txEl>
                                          </p:spTgt>
                                        </p:tgtEl>
                                        <p:attrNameLst>
                                          <p:attrName>style.visibility</p:attrName>
                                        </p:attrNameLst>
                                      </p:cBhvr>
                                      <p:to>
                                        <p:strVal val="visible"/>
                                      </p:to>
                                    </p:set>
                                    <p:animEffect transition="in" filter="fade">
                                      <p:cBhvr>
                                        <p:cTn id="142" dur="1000"/>
                                        <p:tgtEl>
                                          <p:spTgt spid="70">
                                            <p:txEl>
                                              <p:pRg st="4" end="4"/>
                                            </p:txEl>
                                          </p:spTgt>
                                        </p:tgtEl>
                                      </p:cBhvr>
                                    </p:animEffect>
                                    <p:anim calcmode="lin" valueType="num">
                                      <p:cBhvr>
                                        <p:cTn id="143"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4"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6000"/>
                            </p:stCondLst>
                            <p:childTnLst>
                              <p:par>
                                <p:cTn id="146" presetID="42" presetClass="entr" presetSubtype="0" fill="hold" grpId="0" nodeType="afterEffect">
                                  <p:stCondLst>
                                    <p:cond delay="0"/>
                                  </p:stCondLst>
                                  <p:childTnLst>
                                    <p:set>
                                      <p:cBhvr>
                                        <p:cTn id="147" dur="1" fill="hold">
                                          <p:stCondLst>
                                            <p:cond delay="0"/>
                                          </p:stCondLst>
                                        </p:cTn>
                                        <p:tgtEl>
                                          <p:spTgt spid="70">
                                            <p:txEl>
                                              <p:pRg st="5" end="5"/>
                                            </p:txEl>
                                          </p:spTgt>
                                        </p:tgtEl>
                                        <p:attrNameLst>
                                          <p:attrName>style.visibility</p:attrName>
                                        </p:attrNameLst>
                                      </p:cBhvr>
                                      <p:to>
                                        <p:strVal val="visible"/>
                                      </p:to>
                                    </p:set>
                                    <p:animEffect transition="in" filter="fade">
                                      <p:cBhvr>
                                        <p:cTn id="148" dur="1000"/>
                                        <p:tgtEl>
                                          <p:spTgt spid="70">
                                            <p:txEl>
                                              <p:pRg st="5" end="5"/>
                                            </p:txEl>
                                          </p:spTgt>
                                        </p:tgtEl>
                                      </p:cBhvr>
                                    </p:animEffect>
                                    <p:anim calcmode="lin" valueType="num">
                                      <p:cBhvr>
                                        <p:cTn id="149"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0"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1" fill="hold">
                            <p:stCondLst>
                              <p:cond delay="17000"/>
                            </p:stCondLst>
                            <p:childTnLst>
                              <p:par>
                                <p:cTn id="152" presetID="2" presetClass="entr" presetSubtype="8" fill="hold" nodeType="afterEffect">
                                  <p:stCondLst>
                                    <p:cond delay="0"/>
                                  </p:stCondLst>
                                  <p:childTnLst>
                                    <p:set>
                                      <p:cBhvr>
                                        <p:cTn id="153" dur="1" fill="hold">
                                          <p:stCondLst>
                                            <p:cond delay="0"/>
                                          </p:stCondLst>
                                        </p:cTn>
                                        <p:tgtEl>
                                          <p:spTgt spid="58"/>
                                        </p:tgtEl>
                                        <p:attrNameLst>
                                          <p:attrName>style.visibility</p:attrName>
                                        </p:attrNameLst>
                                      </p:cBhvr>
                                      <p:to>
                                        <p:strVal val="visible"/>
                                      </p:to>
                                    </p:set>
                                    <p:anim calcmode="lin" valueType="num">
                                      <p:cBhvr additive="base">
                                        <p:cTn id="154" dur="500" fill="hold"/>
                                        <p:tgtEl>
                                          <p:spTgt spid="58"/>
                                        </p:tgtEl>
                                        <p:attrNameLst>
                                          <p:attrName>ppt_x</p:attrName>
                                        </p:attrNameLst>
                                      </p:cBhvr>
                                      <p:tavLst>
                                        <p:tav tm="0">
                                          <p:val>
                                            <p:strVal val="0-#ppt_w/2"/>
                                          </p:val>
                                        </p:tav>
                                        <p:tav tm="100000">
                                          <p:val>
                                            <p:strVal val="#ppt_x"/>
                                          </p:val>
                                        </p:tav>
                                      </p:tavLst>
                                    </p:anim>
                                    <p:anim calcmode="lin" valueType="num">
                                      <p:cBhvr additive="base">
                                        <p:cTn id="155" dur="500" fill="hold"/>
                                        <p:tgtEl>
                                          <p:spTgt spid="58"/>
                                        </p:tgtEl>
                                        <p:attrNameLst>
                                          <p:attrName>ppt_y</p:attrName>
                                        </p:attrNameLst>
                                      </p:cBhvr>
                                      <p:tavLst>
                                        <p:tav tm="0">
                                          <p:val>
                                            <p:strVal val="#ppt_y"/>
                                          </p:val>
                                        </p:tav>
                                        <p:tav tm="100000">
                                          <p:val>
                                            <p:strVal val="#ppt_y"/>
                                          </p:val>
                                        </p:tav>
                                      </p:tavLst>
                                    </p:anim>
                                  </p:childTnLst>
                                </p:cTn>
                              </p:par>
                              <p:par>
                                <p:cTn id="156" presetID="2" presetClass="entr" presetSubtype="8" fill="hold" nodeType="withEffect">
                                  <p:stCondLst>
                                    <p:cond delay="0"/>
                                  </p:stCondLst>
                                  <p:childTnLst>
                                    <p:set>
                                      <p:cBhvr>
                                        <p:cTn id="157" dur="1" fill="hold">
                                          <p:stCondLst>
                                            <p:cond delay="0"/>
                                          </p:stCondLst>
                                        </p:cTn>
                                        <p:tgtEl>
                                          <p:spTgt spid="66"/>
                                        </p:tgtEl>
                                        <p:attrNameLst>
                                          <p:attrName>style.visibility</p:attrName>
                                        </p:attrNameLst>
                                      </p:cBhvr>
                                      <p:to>
                                        <p:strVal val="visible"/>
                                      </p:to>
                                    </p:set>
                                    <p:anim calcmode="lin" valueType="num">
                                      <p:cBhvr additive="base">
                                        <p:cTn id="158" dur="500" fill="hold"/>
                                        <p:tgtEl>
                                          <p:spTgt spid="66"/>
                                        </p:tgtEl>
                                        <p:attrNameLst>
                                          <p:attrName>ppt_x</p:attrName>
                                        </p:attrNameLst>
                                      </p:cBhvr>
                                      <p:tavLst>
                                        <p:tav tm="0">
                                          <p:val>
                                            <p:strVal val="0-#ppt_w/2"/>
                                          </p:val>
                                        </p:tav>
                                        <p:tav tm="100000">
                                          <p:val>
                                            <p:strVal val="#ppt_x"/>
                                          </p:val>
                                        </p:tav>
                                      </p:tavLst>
                                    </p:anim>
                                    <p:anim calcmode="lin" valueType="num">
                                      <p:cBhvr additive="base">
                                        <p:cTn id="159" dur="500" fill="hold"/>
                                        <p:tgtEl>
                                          <p:spTgt spid="66"/>
                                        </p:tgtEl>
                                        <p:attrNameLst>
                                          <p:attrName>ppt_y</p:attrName>
                                        </p:attrNameLst>
                                      </p:cBhvr>
                                      <p:tavLst>
                                        <p:tav tm="0">
                                          <p:val>
                                            <p:strVal val="#ppt_y"/>
                                          </p:val>
                                        </p:tav>
                                        <p:tav tm="100000">
                                          <p:val>
                                            <p:strVal val="#ppt_y"/>
                                          </p:val>
                                        </p:tav>
                                      </p:tavLst>
                                    </p:anim>
                                  </p:childTnLst>
                                </p:cTn>
                              </p:par>
                            </p:childTnLst>
                          </p:cTn>
                        </p:par>
                        <p:par>
                          <p:cTn id="160" fill="hold">
                            <p:stCondLst>
                              <p:cond delay="17500"/>
                            </p:stCondLst>
                            <p:childTnLst>
                              <p:par>
                                <p:cTn id="161" presetID="42" presetClass="entr" presetSubtype="0" fill="hold" grpId="0" nodeType="afterEffect">
                                  <p:stCondLst>
                                    <p:cond delay="0"/>
                                  </p:stCondLst>
                                  <p:childTnLst>
                                    <p:set>
                                      <p:cBhvr>
                                        <p:cTn id="162" dur="1" fill="hold">
                                          <p:stCondLst>
                                            <p:cond delay="0"/>
                                          </p:stCondLst>
                                        </p:cTn>
                                        <p:tgtEl>
                                          <p:spTgt spid="71">
                                            <p:txEl>
                                              <p:pRg st="0" end="0"/>
                                            </p:txEl>
                                          </p:spTgt>
                                        </p:tgtEl>
                                        <p:attrNameLst>
                                          <p:attrName>style.visibility</p:attrName>
                                        </p:attrNameLst>
                                      </p:cBhvr>
                                      <p:to>
                                        <p:strVal val="visible"/>
                                      </p:to>
                                    </p:set>
                                    <p:animEffect transition="in" filter="fade">
                                      <p:cBhvr>
                                        <p:cTn id="163" dur="1000"/>
                                        <p:tgtEl>
                                          <p:spTgt spid="71">
                                            <p:txEl>
                                              <p:pRg st="0" end="0"/>
                                            </p:txEl>
                                          </p:spTgt>
                                        </p:tgtEl>
                                      </p:cBhvr>
                                    </p:animEffect>
                                    <p:anim calcmode="lin" valueType="num">
                                      <p:cBhvr>
                                        <p:cTn id="16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18500"/>
                            </p:stCondLst>
                            <p:childTnLst>
                              <p:par>
                                <p:cTn id="167" presetID="42" presetClass="entr" presetSubtype="0" fill="hold" grpId="0" nodeType="afterEffect">
                                  <p:stCondLst>
                                    <p:cond delay="0"/>
                                  </p:stCondLst>
                                  <p:childTnLst>
                                    <p:set>
                                      <p:cBhvr>
                                        <p:cTn id="168" dur="1" fill="hold">
                                          <p:stCondLst>
                                            <p:cond delay="0"/>
                                          </p:stCondLst>
                                        </p:cTn>
                                        <p:tgtEl>
                                          <p:spTgt spid="71">
                                            <p:txEl>
                                              <p:pRg st="2" end="2"/>
                                            </p:txEl>
                                          </p:spTgt>
                                        </p:tgtEl>
                                        <p:attrNameLst>
                                          <p:attrName>style.visibility</p:attrName>
                                        </p:attrNameLst>
                                      </p:cBhvr>
                                      <p:to>
                                        <p:strVal val="visible"/>
                                      </p:to>
                                    </p:set>
                                    <p:animEffect transition="in" filter="fade">
                                      <p:cBhvr>
                                        <p:cTn id="169" dur="1000"/>
                                        <p:tgtEl>
                                          <p:spTgt spid="71">
                                            <p:txEl>
                                              <p:pRg st="2" end="2"/>
                                            </p:txEl>
                                          </p:spTgt>
                                        </p:tgtEl>
                                      </p:cBhvr>
                                    </p:animEffect>
                                    <p:anim calcmode="lin" valueType="num">
                                      <p:cBhvr>
                                        <p:cTn id="170"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1"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2" fill="hold">
                            <p:stCondLst>
                              <p:cond delay="19500"/>
                            </p:stCondLst>
                            <p:childTnLst>
                              <p:par>
                                <p:cTn id="173" presetID="42" presetClass="entr" presetSubtype="0" fill="hold" grpId="0" nodeType="afterEffect">
                                  <p:stCondLst>
                                    <p:cond delay="0"/>
                                  </p:stCondLst>
                                  <p:childTnLst>
                                    <p:set>
                                      <p:cBhvr>
                                        <p:cTn id="174" dur="1" fill="hold">
                                          <p:stCondLst>
                                            <p:cond delay="0"/>
                                          </p:stCondLst>
                                        </p:cTn>
                                        <p:tgtEl>
                                          <p:spTgt spid="71">
                                            <p:txEl>
                                              <p:pRg st="4" end="4"/>
                                            </p:txEl>
                                          </p:spTgt>
                                        </p:tgtEl>
                                        <p:attrNameLst>
                                          <p:attrName>style.visibility</p:attrName>
                                        </p:attrNameLst>
                                      </p:cBhvr>
                                      <p:to>
                                        <p:strVal val="visible"/>
                                      </p:to>
                                    </p:set>
                                    <p:animEffect transition="in" filter="fade">
                                      <p:cBhvr>
                                        <p:cTn id="175" dur="1000"/>
                                        <p:tgtEl>
                                          <p:spTgt spid="71">
                                            <p:txEl>
                                              <p:pRg st="4" end="4"/>
                                            </p:txEl>
                                          </p:spTgt>
                                        </p:tgtEl>
                                      </p:cBhvr>
                                    </p:animEffect>
                                    <p:anim calcmode="lin" valueType="num">
                                      <p:cBhvr>
                                        <p:cTn id="176"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7"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0500"/>
                            </p:stCondLst>
                            <p:childTnLst>
                              <p:par>
                                <p:cTn id="179" presetID="42" presetClass="entr" presetSubtype="0" fill="hold" grpId="0" nodeType="afterEffect">
                                  <p:stCondLst>
                                    <p:cond delay="0"/>
                                  </p:stCondLst>
                                  <p:childTnLst>
                                    <p:set>
                                      <p:cBhvr>
                                        <p:cTn id="180" dur="1" fill="hold">
                                          <p:stCondLst>
                                            <p:cond delay="0"/>
                                          </p:stCondLst>
                                        </p:cTn>
                                        <p:tgtEl>
                                          <p:spTgt spid="71">
                                            <p:txEl>
                                              <p:pRg st="5" end="5"/>
                                            </p:txEl>
                                          </p:spTgt>
                                        </p:tgtEl>
                                        <p:attrNameLst>
                                          <p:attrName>style.visibility</p:attrName>
                                        </p:attrNameLst>
                                      </p:cBhvr>
                                      <p:to>
                                        <p:strVal val="visible"/>
                                      </p:to>
                                    </p:set>
                                    <p:animEffect transition="in" filter="fade">
                                      <p:cBhvr>
                                        <p:cTn id="181" dur="1000"/>
                                        <p:tgtEl>
                                          <p:spTgt spid="71">
                                            <p:txEl>
                                              <p:pRg st="5" end="5"/>
                                            </p:txEl>
                                          </p:spTgt>
                                        </p:tgtEl>
                                      </p:cBhvr>
                                    </p:animEffect>
                                    <p:anim calcmode="lin" valueType="num">
                                      <p:cBhvr>
                                        <p:cTn id="182"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3"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FB802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E76C0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E44A2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CF351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BF25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A107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8300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FF9E4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FF9E41"/>
                </a:solidFill>
                <a:latin typeface="Bernard MT Condensed" panose="02050806060905020404" pitchFamily="18" charset="0"/>
              </a:rPr>
              <a:t>LOREM IPSUM </a:t>
            </a:r>
            <a:r>
              <a:rPr lang="en-US" sz="1500" dirty="0">
                <a:solidFill>
                  <a:srgbClr val="FF9E4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FB8023"/>
                </a:solidFill>
                <a:latin typeface="Bernard MT Condensed" panose="02050806060905020404" pitchFamily="18" charset="0"/>
              </a:rPr>
              <a:t>LOREM IPSUM </a:t>
            </a:r>
            <a:r>
              <a:rPr lang="en-US" sz="1500" dirty="0">
                <a:solidFill>
                  <a:srgbClr val="FB802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07</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830000"/>
                </a:solidFill>
                <a:latin typeface="Bernard MT Condensed" panose="02050806060905020404" pitchFamily="18" charset="0"/>
              </a:rPr>
              <a:t>LOREM IPSUM </a:t>
            </a:r>
            <a:r>
              <a:rPr lang="en-US" sz="1500" dirty="0">
                <a:solidFill>
                  <a:srgbClr val="830000"/>
                </a:solidFill>
                <a:latin typeface="Bernard MT Condensed" panose="02050806060905020404" pitchFamily="18" charset="0"/>
              </a:rPr>
              <a:t>08</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F9E41"/>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B802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E76C0F"/>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E44A25"/>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CF351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BF250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A1070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83000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FB802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E76C0F"/>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E44A2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CF351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BF25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E76C0F"/>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BF25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E44A25"/>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01</a:t>
            </a:r>
          </a:p>
          <a:p>
            <a:pPr algn="ctr"/>
            <a:r>
              <a:rPr lang="en-US" sz="900" b="1" dirty="0">
                <a:solidFill>
                  <a:srgbClr val="3C3C3C"/>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DOLOR 01</a:t>
            </a:r>
          </a:p>
          <a:p>
            <a:pPr defTabSz="1219170">
              <a:spcBef>
                <a:spcPct val="20000"/>
              </a:spcBef>
              <a:defRPr/>
            </a:pPr>
            <a:endParaRPr lang="en-US" sz="200" b="1" dirty="0">
              <a:solidFill>
                <a:srgbClr val="E76C0F"/>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04</a:t>
            </a:r>
          </a:p>
          <a:p>
            <a:pPr algn="ctr"/>
            <a:r>
              <a:rPr lang="en-US" sz="900" b="1" dirty="0">
                <a:solidFill>
                  <a:srgbClr val="3C3C3C"/>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03</a:t>
            </a:r>
          </a:p>
          <a:p>
            <a:pPr algn="ctr"/>
            <a:r>
              <a:rPr lang="en-US" sz="900" b="1" dirty="0">
                <a:solidFill>
                  <a:srgbClr val="3C3C3C"/>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CF3510"/>
                </a:solidFill>
                <a:latin typeface="Bernard MT Condensed" panose="02050806060905020404" pitchFamily="18" charset="0"/>
              </a:rPr>
              <a:t>LOREM IPSUM DOLOR 03</a:t>
            </a:r>
          </a:p>
          <a:p>
            <a:pPr algn="r" defTabSz="1219170">
              <a:spcBef>
                <a:spcPct val="20000"/>
              </a:spcBef>
              <a:defRPr/>
            </a:pPr>
            <a:endParaRPr lang="en-US" sz="200" b="1" dirty="0">
              <a:solidFill>
                <a:srgbClr val="548235"/>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02</a:t>
            </a:r>
          </a:p>
          <a:p>
            <a:pPr algn="ctr"/>
            <a:r>
              <a:rPr lang="en-US" sz="900" b="1" dirty="0">
                <a:solidFill>
                  <a:srgbClr val="3C3C3C"/>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E44A25"/>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rgbClr val="3C3C3C"/>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FBB7167-057A-4DC4-9FD7-1452D69391EC}"/>
              </a:ext>
            </a:extLst>
          </p:cNvPr>
          <p:cNvGrpSpPr/>
          <p:nvPr/>
        </p:nvGrpSpPr>
        <p:grpSpPr>
          <a:xfrm>
            <a:off x="1292289" y="1738685"/>
            <a:ext cx="1463040" cy="2560320"/>
            <a:chOff x="7726680" y="1490472"/>
            <a:chExt cx="3657600" cy="3790436"/>
          </a:xfrm>
        </p:grpSpPr>
        <p:cxnSp>
          <p:nvCxnSpPr>
            <p:cNvPr id="9" name="Straight Connector 8">
              <a:extLst>
                <a:ext uri="{FF2B5EF4-FFF2-40B4-BE49-F238E27FC236}">
                  <a16:creationId xmlns:a16="http://schemas.microsoft.com/office/drawing/2014/main" id="{AFA463B0-06A5-4EEC-97FB-7A8081AC98AE}"/>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ADDBD747-3803-46BD-BC1F-89049BD4032B}"/>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B6BC6603-23AA-4380-B214-A4043C36C882}"/>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E328AFBE-BB88-4850-8C63-0977C265B86F}"/>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EB9900B-EDC1-4A65-A285-9E7A9B28FD35}"/>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B95047E7-8880-4F79-88F4-8366563AEEF4}"/>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F9C68544-7210-4101-9868-7FB93DD55CEE}"/>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2C75A17-FA81-4B6B-8237-1792CE5BB48B}"/>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C1784919-F8F8-4E13-AAD4-1725D274A166}"/>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B43B483-0AF5-4D1F-8337-73EB9B094504}"/>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7DB0258B-29EF-47B2-8B13-159FD17AA3AA}"/>
              </a:ext>
            </a:extLst>
          </p:cNvPr>
          <p:cNvGrpSpPr/>
          <p:nvPr/>
        </p:nvGrpSpPr>
        <p:grpSpPr>
          <a:xfrm>
            <a:off x="606489" y="1601616"/>
            <a:ext cx="729867" cy="2834640"/>
            <a:chOff x="7060821" y="1325971"/>
            <a:chExt cx="729867" cy="4088857"/>
          </a:xfrm>
        </p:grpSpPr>
        <p:sp>
          <p:nvSpPr>
            <p:cNvPr id="20" name="TextBox 19">
              <a:extLst>
                <a:ext uri="{FF2B5EF4-FFF2-40B4-BE49-F238E27FC236}">
                  <a16:creationId xmlns:a16="http://schemas.microsoft.com/office/drawing/2014/main" id="{127874F5-30E0-4C7A-82A1-0A715100C790}"/>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21" name="TextBox 20">
              <a:extLst>
                <a:ext uri="{FF2B5EF4-FFF2-40B4-BE49-F238E27FC236}">
                  <a16:creationId xmlns:a16="http://schemas.microsoft.com/office/drawing/2014/main" id="{D6F3B452-0463-44C0-A3B9-13E7DA5FDF58}"/>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22" name="TextBox 21">
              <a:extLst>
                <a:ext uri="{FF2B5EF4-FFF2-40B4-BE49-F238E27FC236}">
                  <a16:creationId xmlns:a16="http://schemas.microsoft.com/office/drawing/2014/main" id="{B3BF6CFB-A4F1-40FA-887B-D6B0B02D426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23" name="TextBox 22">
              <a:extLst>
                <a:ext uri="{FF2B5EF4-FFF2-40B4-BE49-F238E27FC236}">
                  <a16:creationId xmlns:a16="http://schemas.microsoft.com/office/drawing/2014/main" id="{CCF01E24-53D3-45FC-9A07-0265053C870C}"/>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24" name="TextBox 23">
              <a:extLst>
                <a:ext uri="{FF2B5EF4-FFF2-40B4-BE49-F238E27FC236}">
                  <a16:creationId xmlns:a16="http://schemas.microsoft.com/office/drawing/2014/main" id="{572AA4C0-3668-4E6F-8236-C4F367B279B5}"/>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25" name="TextBox 24">
              <a:extLst>
                <a:ext uri="{FF2B5EF4-FFF2-40B4-BE49-F238E27FC236}">
                  <a16:creationId xmlns:a16="http://schemas.microsoft.com/office/drawing/2014/main" id="{B75AD76B-57D1-4D9D-ABB5-434A7E1FCEE5}"/>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26" name="TextBox 25">
              <a:extLst>
                <a:ext uri="{FF2B5EF4-FFF2-40B4-BE49-F238E27FC236}">
                  <a16:creationId xmlns:a16="http://schemas.microsoft.com/office/drawing/2014/main" id="{84441B48-1161-4B72-B1FA-BBA818410679}"/>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27" name="TextBox 26">
              <a:extLst>
                <a:ext uri="{FF2B5EF4-FFF2-40B4-BE49-F238E27FC236}">
                  <a16:creationId xmlns:a16="http://schemas.microsoft.com/office/drawing/2014/main" id="{8840A410-E414-4472-8FC8-C2B8E4C7177E}"/>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28" name="TextBox 27">
              <a:extLst>
                <a:ext uri="{FF2B5EF4-FFF2-40B4-BE49-F238E27FC236}">
                  <a16:creationId xmlns:a16="http://schemas.microsoft.com/office/drawing/2014/main" id="{9075E3E8-0B0F-48F3-8AA2-C250EED7C7B1}"/>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29" name="TextBox 28">
              <a:extLst>
                <a:ext uri="{FF2B5EF4-FFF2-40B4-BE49-F238E27FC236}">
                  <a16:creationId xmlns:a16="http://schemas.microsoft.com/office/drawing/2014/main" id="{EC02323E-37CF-4C3D-AB92-A89FC139CE5A}"/>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31" name="Rectangle 30">
            <a:extLst>
              <a:ext uri="{FF2B5EF4-FFF2-40B4-BE49-F238E27FC236}">
                <a16:creationId xmlns:a16="http://schemas.microsoft.com/office/drawing/2014/main" id="{FA318456-A2F0-4366-ABFE-49933317C0BD}"/>
              </a:ext>
            </a:extLst>
          </p:cNvPr>
          <p:cNvSpPr/>
          <p:nvPr/>
        </p:nvSpPr>
        <p:spPr>
          <a:xfrm rot="10800000">
            <a:off x="1435073" y="3133153"/>
            <a:ext cx="182880" cy="1371600"/>
          </a:xfrm>
          <a:prstGeom prst="rect">
            <a:avLst/>
          </a:prstGeom>
          <a:solidFill>
            <a:srgbClr val="FB8023"/>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a:extLst>
              <a:ext uri="{FF2B5EF4-FFF2-40B4-BE49-F238E27FC236}">
                <a16:creationId xmlns:a16="http://schemas.microsoft.com/office/drawing/2014/main" id="{16966D41-4A5E-4204-BDF0-13D4347EF789}"/>
              </a:ext>
            </a:extLst>
          </p:cNvPr>
          <p:cNvSpPr/>
          <p:nvPr/>
        </p:nvSpPr>
        <p:spPr>
          <a:xfrm rot="10800000">
            <a:off x="1892273" y="2032601"/>
            <a:ext cx="182880" cy="2468880"/>
          </a:xfrm>
          <a:prstGeom prst="rect">
            <a:avLst/>
          </a:prstGeom>
          <a:solidFill>
            <a:srgbClr val="FB8023"/>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a:extLst>
              <a:ext uri="{FF2B5EF4-FFF2-40B4-BE49-F238E27FC236}">
                <a16:creationId xmlns:a16="http://schemas.microsoft.com/office/drawing/2014/main" id="{626CA635-563C-4BBA-9A4B-16385C53D677}"/>
              </a:ext>
            </a:extLst>
          </p:cNvPr>
          <p:cNvSpPr/>
          <p:nvPr/>
        </p:nvSpPr>
        <p:spPr>
          <a:xfrm rot="10800000">
            <a:off x="2349473" y="2394859"/>
            <a:ext cx="182880" cy="2103120"/>
          </a:xfrm>
          <a:prstGeom prst="rect">
            <a:avLst/>
          </a:prstGeom>
          <a:solidFill>
            <a:srgbClr val="FB8023"/>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0813A0DF-A7FC-44FB-A75F-44C4BF84F8BD}"/>
              </a:ext>
            </a:extLst>
          </p:cNvPr>
          <p:cNvSpPr txBox="1"/>
          <p:nvPr/>
        </p:nvSpPr>
        <p:spPr>
          <a:xfrm>
            <a:off x="1269252" y="461040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40" name="TextBox 39">
            <a:extLst>
              <a:ext uri="{FF2B5EF4-FFF2-40B4-BE49-F238E27FC236}">
                <a16:creationId xmlns:a16="http://schemas.microsoft.com/office/drawing/2014/main" id="{75383EEE-EB02-444A-97D4-0378B5C0ECA0}"/>
              </a:ext>
            </a:extLst>
          </p:cNvPr>
          <p:cNvSpPr txBox="1"/>
          <p:nvPr/>
        </p:nvSpPr>
        <p:spPr>
          <a:xfrm>
            <a:off x="1727681" y="461040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41" name="TextBox 40">
            <a:extLst>
              <a:ext uri="{FF2B5EF4-FFF2-40B4-BE49-F238E27FC236}">
                <a16:creationId xmlns:a16="http://schemas.microsoft.com/office/drawing/2014/main" id="{0976D341-B609-4E0C-8A92-CE120E924F65}"/>
              </a:ext>
            </a:extLst>
          </p:cNvPr>
          <p:cNvSpPr txBox="1"/>
          <p:nvPr/>
        </p:nvSpPr>
        <p:spPr>
          <a:xfrm>
            <a:off x="2168379" y="4613708"/>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42" name="TextBox 41">
            <a:extLst>
              <a:ext uri="{FF2B5EF4-FFF2-40B4-BE49-F238E27FC236}">
                <a16:creationId xmlns:a16="http://schemas.microsoft.com/office/drawing/2014/main" id="{3F0D9A92-F97B-4CF6-9AA4-5E04E577A6D7}"/>
              </a:ext>
            </a:extLst>
          </p:cNvPr>
          <p:cNvSpPr txBox="1"/>
          <p:nvPr/>
        </p:nvSpPr>
        <p:spPr>
          <a:xfrm>
            <a:off x="1018443" y="5012829"/>
            <a:ext cx="2031568" cy="1692771"/>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43" name="Freeform 211">
            <a:extLst>
              <a:ext uri="{FF2B5EF4-FFF2-40B4-BE49-F238E27FC236}">
                <a16:creationId xmlns:a16="http://schemas.microsoft.com/office/drawing/2014/main" id="{4B3B1926-FB9A-445B-8846-BDBC16E3C75F}"/>
              </a:ext>
            </a:extLst>
          </p:cNvPr>
          <p:cNvSpPr>
            <a:spLocks noChangeAspect="1" noEditPoints="1"/>
          </p:cNvSpPr>
          <p:nvPr/>
        </p:nvSpPr>
        <p:spPr bwMode="auto">
          <a:xfrm>
            <a:off x="457200" y="5059781"/>
            <a:ext cx="457200" cy="333135"/>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5" name="Group 44">
            <a:extLst>
              <a:ext uri="{FF2B5EF4-FFF2-40B4-BE49-F238E27FC236}">
                <a16:creationId xmlns:a16="http://schemas.microsoft.com/office/drawing/2014/main" id="{4116A65D-6C99-4289-83E0-C3E65C2C56CF}"/>
              </a:ext>
            </a:extLst>
          </p:cNvPr>
          <p:cNvGrpSpPr/>
          <p:nvPr/>
        </p:nvGrpSpPr>
        <p:grpSpPr>
          <a:xfrm>
            <a:off x="4218369" y="1733705"/>
            <a:ext cx="1463040" cy="2560320"/>
            <a:chOff x="7726680" y="1490472"/>
            <a:chExt cx="3657600" cy="3790436"/>
          </a:xfrm>
        </p:grpSpPr>
        <p:cxnSp>
          <p:nvCxnSpPr>
            <p:cNvPr id="65" name="Straight Connector 64">
              <a:extLst>
                <a:ext uri="{FF2B5EF4-FFF2-40B4-BE49-F238E27FC236}">
                  <a16:creationId xmlns:a16="http://schemas.microsoft.com/office/drawing/2014/main" id="{D86EBD25-43E3-4786-962F-D2F53B2A5CB5}"/>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A6A0AEFC-B331-46DB-A4A6-9901367E046D}"/>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7676CB23-95CC-4C7C-B6BF-7364FAD08BFC}"/>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1C3E64C3-6ACD-464D-BAA7-0C27C0C5AC13}"/>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4A35CDFD-182C-4E2E-BA5B-252173B646BE}"/>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BB70EC34-2175-45EC-B12D-D0EC1A36BBB7}"/>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1853DAF7-F3B3-4DD4-BF8A-421C20A39F42}"/>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DED81BFB-AD69-4494-8A30-000E623FE7A5}"/>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1188488B-A575-43B4-BF26-C8F22BB92B61}"/>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EE404DC8-D0C1-4BF3-8B86-C8F9881072F3}"/>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BF3988FF-A770-483D-9799-548A29E4B045}"/>
              </a:ext>
            </a:extLst>
          </p:cNvPr>
          <p:cNvGrpSpPr/>
          <p:nvPr/>
        </p:nvGrpSpPr>
        <p:grpSpPr>
          <a:xfrm>
            <a:off x="3532569" y="1596636"/>
            <a:ext cx="729867" cy="2834640"/>
            <a:chOff x="7060821" y="1325971"/>
            <a:chExt cx="729867" cy="4088857"/>
          </a:xfrm>
        </p:grpSpPr>
        <p:sp>
          <p:nvSpPr>
            <p:cNvPr id="55" name="TextBox 54">
              <a:extLst>
                <a:ext uri="{FF2B5EF4-FFF2-40B4-BE49-F238E27FC236}">
                  <a16:creationId xmlns:a16="http://schemas.microsoft.com/office/drawing/2014/main" id="{1EB5D5E7-5B02-4338-A6D2-5F8F9987266B}"/>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56" name="TextBox 55">
              <a:extLst>
                <a:ext uri="{FF2B5EF4-FFF2-40B4-BE49-F238E27FC236}">
                  <a16:creationId xmlns:a16="http://schemas.microsoft.com/office/drawing/2014/main" id="{8231DCEC-725B-44BA-A066-A14683379BAE}"/>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57" name="TextBox 56">
              <a:extLst>
                <a:ext uri="{FF2B5EF4-FFF2-40B4-BE49-F238E27FC236}">
                  <a16:creationId xmlns:a16="http://schemas.microsoft.com/office/drawing/2014/main" id="{98558F11-6D36-4343-950A-8E3835B06EB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58" name="TextBox 57">
              <a:extLst>
                <a:ext uri="{FF2B5EF4-FFF2-40B4-BE49-F238E27FC236}">
                  <a16:creationId xmlns:a16="http://schemas.microsoft.com/office/drawing/2014/main" id="{695D0E37-7CB4-4135-B87C-06D3EF59CC55}"/>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59" name="TextBox 58">
              <a:extLst>
                <a:ext uri="{FF2B5EF4-FFF2-40B4-BE49-F238E27FC236}">
                  <a16:creationId xmlns:a16="http://schemas.microsoft.com/office/drawing/2014/main" id="{BEDE8120-1080-4718-88AD-1941B6A5F692}"/>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60" name="TextBox 59">
              <a:extLst>
                <a:ext uri="{FF2B5EF4-FFF2-40B4-BE49-F238E27FC236}">
                  <a16:creationId xmlns:a16="http://schemas.microsoft.com/office/drawing/2014/main" id="{C650CD64-F916-4661-A401-6E6D48548E69}"/>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61" name="TextBox 60">
              <a:extLst>
                <a:ext uri="{FF2B5EF4-FFF2-40B4-BE49-F238E27FC236}">
                  <a16:creationId xmlns:a16="http://schemas.microsoft.com/office/drawing/2014/main" id="{86335370-F094-4D2B-BAA9-0BD4FFAB511B}"/>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62" name="TextBox 61">
              <a:extLst>
                <a:ext uri="{FF2B5EF4-FFF2-40B4-BE49-F238E27FC236}">
                  <a16:creationId xmlns:a16="http://schemas.microsoft.com/office/drawing/2014/main" id="{68F775FA-5AFD-48B1-8EBA-08F93C4BDBE1}"/>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63" name="TextBox 62">
              <a:extLst>
                <a:ext uri="{FF2B5EF4-FFF2-40B4-BE49-F238E27FC236}">
                  <a16:creationId xmlns:a16="http://schemas.microsoft.com/office/drawing/2014/main" id="{0CAA090B-9362-4F85-8B7C-A29ED645B517}"/>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64" name="TextBox 63">
              <a:extLst>
                <a:ext uri="{FF2B5EF4-FFF2-40B4-BE49-F238E27FC236}">
                  <a16:creationId xmlns:a16="http://schemas.microsoft.com/office/drawing/2014/main" id="{19467C76-5558-43F7-BCA3-9F842DFA3772}"/>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47" name="Rectangle 46">
            <a:extLst>
              <a:ext uri="{FF2B5EF4-FFF2-40B4-BE49-F238E27FC236}">
                <a16:creationId xmlns:a16="http://schemas.microsoft.com/office/drawing/2014/main" id="{5F6D9EE2-A31C-464F-86C9-11D26CE6DFB2}"/>
              </a:ext>
            </a:extLst>
          </p:cNvPr>
          <p:cNvSpPr/>
          <p:nvPr/>
        </p:nvSpPr>
        <p:spPr>
          <a:xfrm rot="10800000">
            <a:off x="4361153" y="2488093"/>
            <a:ext cx="182880" cy="2011680"/>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a:extLst>
              <a:ext uri="{FF2B5EF4-FFF2-40B4-BE49-F238E27FC236}">
                <a16:creationId xmlns:a16="http://schemas.microsoft.com/office/drawing/2014/main" id="{BE671D2B-ADCE-4C08-9008-D9C9F55D478B}"/>
              </a:ext>
            </a:extLst>
          </p:cNvPr>
          <p:cNvSpPr/>
          <p:nvPr/>
        </p:nvSpPr>
        <p:spPr>
          <a:xfrm rot="10800000">
            <a:off x="4818353" y="3216341"/>
            <a:ext cx="182880" cy="1280160"/>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090091F0-847F-428F-A76C-5E592F21143A}"/>
              </a:ext>
            </a:extLst>
          </p:cNvPr>
          <p:cNvSpPr/>
          <p:nvPr/>
        </p:nvSpPr>
        <p:spPr>
          <a:xfrm rot="10800000">
            <a:off x="5275553" y="2206999"/>
            <a:ext cx="182880" cy="2286000"/>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Box 49">
            <a:extLst>
              <a:ext uri="{FF2B5EF4-FFF2-40B4-BE49-F238E27FC236}">
                <a16:creationId xmlns:a16="http://schemas.microsoft.com/office/drawing/2014/main" id="{BBF9B4E2-223E-432C-9B9C-BB388F63237E}"/>
              </a:ext>
            </a:extLst>
          </p:cNvPr>
          <p:cNvSpPr txBox="1"/>
          <p:nvPr/>
        </p:nvSpPr>
        <p:spPr>
          <a:xfrm>
            <a:off x="4195332" y="460542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51" name="TextBox 50">
            <a:extLst>
              <a:ext uri="{FF2B5EF4-FFF2-40B4-BE49-F238E27FC236}">
                <a16:creationId xmlns:a16="http://schemas.microsoft.com/office/drawing/2014/main" id="{6B082A4C-2A79-42FE-9201-7E980A5D8522}"/>
              </a:ext>
            </a:extLst>
          </p:cNvPr>
          <p:cNvSpPr txBox="1"/>
          <p:nvPr/>
        </p:nvSpPr>
        <p:spPr>
          <a:xfrm>
            <a:off x="4653761" y="460542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52" name="TextBox 51">
            <a:extLst>
              <a:ext uri="{FF2B5EF4-FFF2-40B4-BE49-F238E27FC236}">
                <a16:creationId xmlns:a16="http://schemas.microsoft.com/office/drawing/2014/main" id="{E5DA3635-EC87-4178-8E8B-8D526F4D8675}"/>
              </a:ext>
            </a:extLst>
          </p:cNvPr>
          <p:cNvSpPr txBox="1"/>
          <p:nvPr/>
        </p:nvSpPr>
        <p:spPr>
          <a:xfrm>
            <a:off x="5094459" y="4608728"/>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53" name="TextBox 52">
            <a:extLst>
              <a:ext uri="{FF2B5EF4-FFF2-40B4-BE49-F238E27FC236}">
                <a16:creationId xmlns:a16="http://schemas.microsoft.com/office/drawing/2014/main" id="{5784C7B5-46F5-48FB-9D7D-5617BC6DE708}"/>
              </a:ext>
            </a:extLst>
          </p:cNvPr>
          <p:cNvSpPr txBox="1"/>
          <p:nvPr/>
        </p:nvSpPr>
        <p:spPr>
          <a:xfrm>
            <a:off x="3944523" y="5007849"/>
            <a:ext cx="2031568" cy="1692771"/>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76" name="Group 75">
            <a:extLst>
              <a:ext uri="{FF2B5EF4-FFF2-40B4-BE49-F238E27FC236}">
                <a16:creationId xmlns:a16="http://schemas.microsoft.com/office/drawing/2014/main" id="{F207F146-E4DF-4154-83DD-98A0C59795CC}"/>
              </a:ext>
            </a:extLst>
          </p:cNvPr>
          <p:cNvGrpSpPr/>
          <p:nvPr/>
        </p:nvGrpSpPr>
        <p:grpSpPr>
          <a:xfrm>
            <a:off x="7144449" y="1721326"/>
            <a:ext cx="1463040" cy="2560320"/>
            <a:chOff x="7726680" y="1490472"/>
            <a:chExt cx="3657600" cy="3790436"/>
          </a:xfrm>
        </p:grpSpPr>
        <p:cxnSp>
          <p:nvCxnSpPr>
            <p:cNvPr id="96" name="Straight Connector 95">
              <a:extLst>
                <a:ext uri="{FF2B5EF4-FFF2-40B4-BE49-F238E27FC236}">
                  <a16:creationId xmlns:a16="http://schemas.microsoft.com/office/drawing/2014/main" id="{AB3B8A44-E252-4E95-9DF3-1E4D1997B3FB}"/>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94B16F6C-4412-4EFA-A37F-CDD39897BE18}"/>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6BDBAA6A-124D-4616-A07C-4074F4872D40}"/>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A2252570-BC45-4112-AFFF-4636064DD8FB}"/>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BF774E81-4A50-4881-A9A7-15EA6C0B8981}"/>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911FF683-5AF9-4490-B288-FDE6A63F2F52}"/>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3ADA4430-6B62-438A-9B94-D3F66270C412}"/>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F43B480B-2B22-42A7-A81A-65324E3E199D}"/>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24F9D06F-0A0F-4469-9DA2-DCA50AD9070C}"/>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2BB55428-BAC2-483B-B2DB-95DA56891B30}"/>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77" name="Group 76">
            <a:extLst>
              <a:ext uri="{FF2B5EF4-FFF2-40B4-BE49-F238E27FC236}">
                <a16:creationId xmlns:a16="http://schemas.microsoft.com/office/drawing/2014/main" id="{C5A517F8-8D6D-4907-A2DA-149D31E37FE4}"/>
              </a:ext>
            </a:extLst>
          </p:cNvPr>
          <p:cNvGrpSpPr/>
          <p:nvPr/>
        </p:nvGrpSpPr>
        <p:grpSpPr>
          <a:xfrm>
            <a:off x="6458649" y="1584257"/>
            <a:ext cx="729867" cy="2834640"/>
            <a:chOff x="7060821" y="1325971"/>
            <a:chExt cx="729867" cy="4088857"/>
          </a:xfrm>
        </p:grpSpPr>
        <p:sp>
          <p:nvSpPr>
            <p:cNvPr id="86" name="TextBox 85">
              <a:extLst>
                <a:ext uri="{FF2B5EF4-FFF2-40B4-BE49-F238E27FC236}">
                  <a16:creationId xmlns:a16="http://schemas.microsoft.com/office/drawing/2014/main" id="{6988C382-515C-4B43-87A8-52587D23037D}"/>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87" name="TextBox 86">
              <a:extLst>
                <a:ext uri="{FF2B5EF4-FFF2-40B4-BE49-F238E27FC236}">
                  <a16:creationId xmlns:a16="http://schemas.microsoft.com/office/drawing/2014/main" id="{781CD576-9561-4E51-8DC6-9C9309CD938F}"/>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88" name="TextBox 87">
              <a:extLst>
                <a:ext uri="{FF2B5EF4-FFF2-40B4-BE49-F238E27FC236}">
                  <a16:creationId xmlns:a16="http://schemas.microsoft.com/office/drawing/2014/main" id="{42290476-8E8C-4701-8B87-93504E6F0168}"/>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89" name="TextBox 88">
              <a:extLst>
                <a:ext uri="{FF2B5EF4-FFF2-40B4-BE49-F238E27FC236}">
                  <a16:creationId xmlns:a16="http://schemas.microsoft.com/office/drawing/2014/main" id="{040FF6CC-6B87-4143-A2A5-2DE6F44F6C39}"/>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90" name="TextBox 89">
              <a:extLst>
                <a:ext uri="{FF2B5EF4-FFF2-40B4-BE49-F238E27FC236}">
                  <a16:creationId xmlns:a16="http://schemas.microsoft.com/office/drawing/2014/main" id="{B5BA25CE-01C4-413F-89D0-8F38E2078F63}"/>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91" name="TextBox 90">
              <a:extLst>
                <a:ext uri="{FF2B5EF4-FFF2-40B4-BE49-F238E27FC236}">
                  <a16:creationId xmlns:a16="http://schemas.microsoft.com/office/drawing/2014/main" id="{F4994A37-1477-4BB3-BF0A-165A53C449A9}"/>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92" name="TextBox 91">
              <a:extLst>
                <a:ext uri="{FF2B5EF4-FFF2-40B4-BE49-F238E27FC236}">
                  <a16:creationId xmlns:a16="http://schemas.microsoft.com/office/drawing/2014/main" id="{48CB08BD-79B8-4534-A803-127517E63F27}"/>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93" name="TextBox 92">
              <a:extLst>
                <a:ext uri="{FF2B5EF4-FFF2-40B4-BE49-F238E27FC236}">
                  <a16:creationId xmlns:a16="http://schemas.microsoft.com/office/drawing/2014/main" id="{A5D9FCFF-D21A-4DEE-861E-0133E4750307}"/>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94" name="TextBox 93">
              <a:extLst>
                <a:ext uri="{FF2B5EF4-FFF2-40B4-BE49-F238E27FC236}">
                  <a16:creationId xmlns:a16="http://schemas.microsoft.com/office/drawing/2014/main" id="{521F0709-6BD2-4946-A14F-9BA980C25B41}"/>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95" name="TextBox 94">
              <a:extLst>
                <a:ext uri="{FF2B5EF4-FFF2-40B4-BE49-F238E27FC236}">
                  <a16:creationId xmlns:a16="http://schemas.microsoft.com/office/drawing/2014/main" id="{8CCD5E27-AE64-4951-AD3F-B6FC383EE29A}"/>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78" name="Rectangle 77">
            <a:extLst>
              <a:ext uri="{FF2B5EF4-FFF2-40B4-BE49-F238E27FC236}">
                <a16:creationId xmlns:a16="http://schemas.microsoft.com/office/drawing/2014/main" id="{FBCE26D2-00BA-40C0-AA9B-C8564072B35D}"/>
              </a:ext>
            </a:extLst>
          </p:cNvPr>
          <p:cNvSpPr/>
          <p:nvPr/>
        </p:nvSpPr>
        <p:spPr>
          <a:xfrm rot="10800000">
            <a:off x="7287233" y="3024354"/>
            <a:ext cx="182880" cy="1463040"/>
          </a:xfrm>
          <a:prstGeom prst="rect">
            <a:avLst/>
          </a:prstGeom>
          <a:solidFill>
            <a:srgbClr val="E44A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E40DB78F-7568-4923-BD8A-462E98FA87A1}"/>
              </a:ext>
            </a:extLst>
          </p:cNvPr>
          <p:cNvSpPr/>
          <p:nvPr/>
        </p:nvSpPr>
        <p:spPr>
          <a:xfrm rot="10800000">
            <a:off x="7744433" y="2198122"/>
            <a:ext cx="182880" cy="2286000"/>
          </a:xfrm>
          <a:prstGeom prst="rect">
            <a:avLst/>
          </a:prstGeom>
          <a:solidFill>
            <a:srgbClr val="E44A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Rectangle 79">
            <a:extLst>
              <a:ext uri="{FF2B5EF4-FFF2-40B4-BE49-F238E27FC236}">
                <a16:creationId xmlns:a16="http://schemas.microsoft.com/office/drawing/2014/main" id="{44E34A07-B44A-4360-8F22-DFBD7FFB4C6C}"/>
              </a:ext>
            </a:extLst>
          </p:cNvPr>
          <p:cNvSpPr/>
          <p:nvPr/>
        </p:nvSpPr>
        <p:spPr>
          <a:xfrm rot="10800000">
            <a:off x="8201633" y="2468940"/>
            <a:ext cx="182880" cy="2011680"/>
          </a:xfrm>
          <a:prstGeom prst="rect">
            <a:avLst/>
          </a:prstGeom>
          <a:solidFill>
            <a:srgbClr val="E44A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TextBox 80">
            <a:extLst>
              <a:ext uri="{FF2B5EF4-FFF2-40B4-BE49-F238E27FC236}">
                <a16:creationId xmlns:a16="http://schemas.microsoft.com/office/drawing/2014/main" id="{1882AAA6-4030-4D70-9D66-D7D792E64BDB}"/>
              </a:ext>
            </a:extLst>
          </p:cNvPr>
          <p:cNvSpPr txBox="1"/>
          <p:nvPr/>
        </p:nvSpPr>
        <p:spPr>
          <a:xfrm>
            <a:off x="7121412" y="459304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82" name="TextBox 81">
            <a:extLst>
              <a:ext uri="{FF2B5EF4-FFF2-40B4-BE49-F238E27FC236}">
                <a16:creationId xmlns:a16="http://schemas.microsoft.com/office/drawing/2014/main" id="{7BD3F2BE-3F3C-42F0-9EA8-F6957C2D1351}"/>
              </a:ext>
            </a:extLst>
          </p:cNvPr>
          <p:cNvSpPr txBox="1"/>
          <p:nvPr/>
        </p:nvSpPr>
        <p:spPr>
          <a:xfrm>
            <a:off x="7579841" y="459304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83" name="TextBox 82">
            <a:extLst>
              <a:ext uri="{FF2B5EF4-FFF2-40B4-BE49-F238E27FC236}">
                <a16:creationId xmlns:a16="http://schemas.microsoft.com/office/drawing/2014/main" id="{B3C0783C-2921-4767-8804-6803D79B863B}"/>
              </a:ext>
            </a:extLst>
          </p:cNvPr>
          <p:cNvSpPr txBox="1"/>
          <p:nvPr/>
        </p:nvSpPr>
        <p:spPr>
          <a:xfrm>
            <a:off x="8020539" y="4596349"/>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84" name="TextBox 83">
            <a:extLst>
              <a:ext uri="{FF2B5EF4-FFF2-40B4-BE49-F238E27FC236}">
                <a16:creationId xmlns:a16="http://schemas.microsoft.com/office/drawing/2014/main" id="{12378A20-6967-49D6-A9FB-BFF3CE9106AF}"/>
              </a:ext>
            </a:extLst>
          </p:cNvPr>
          <p:cNvSpPr txBox="1"/>
          <p:nvPr/>
        </p:nvSpPr>
        <p:spPr>
          <a:xfrm>
            <a:off x="6870603" y="4995470"/>
            <a:ext cx="2031568" cy="1692771"/>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5E9DF66C-0646-4283-920C-98DF43EA6A4C}"/>
              </a:ext>
            </a:extLst>
          </p:cNvPr>
          <p:cNvGrpSpPr/>
          <p:nvPr/>
        </p:nvGrpSpPr>
        <p:grpSpPr>
          <a:xfrm>
            <a:off x="10070529" y="1716346"/>
            <a:ext cx="1463040" cy="2560320"/>
            <a:chOff x="7726680" y="1490472"/>
            <a:chExt cx="3657600" cy="3790436"/>
          </a:xfrm>
        </p:grpSpPr>
        <p:cxnSp>
          <p:nvCxnSpPr>
            <p:cNvPr id="127" name="Straight Connector 126">
              <a:extLst>
                <a:ext uri="{FF2B5EF4-FFF2-40B4-BE49-F238E27FC236}">
                  <a16:creationId xmlns:a16="http://schemas.microsoft.com/office/drawing/2014/main" id="{BD61AEB4-256E-4BE3-A811-1F25F6DA938F}"/>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3A30D982-CBCB-42CD-9872-0C2DDD38DD16}"/>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C03F525F-A615-49D5-B2AF-D57772BD11A8}"/>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0A1AF4AF-7FA4-4EA4-BC2E-4DBD38720FAD}"/>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ACA449EC-5BC2-44C8-BFC0-7A1D10331D68}"/>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C037D29A-ABB1-43A6-A6AD-88E443207ED5}"/>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A2657B07-629F-49EA-856D-B808CAD5EF0B}"/>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400BEB85-CDF3-4840-B783-8A76CD44F818}"/>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490A8424-9797-47E8-8BEB-8B1F6F411081}"/>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5A3E8857-158F-42DC-ADA9-56ED8899340D}"/>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108" name="Group 107">
            <a:extLst>
              <a:ext uri="{FF2B5EF4-FFF2-40B4-BE49-F238E27FC236}">
                <a16:creationId xmlns:a16="http://schemas.microsoft.com/office/drawing/2014/main" id="{00701BDA-012E-46FD-A239-94794589950A}"/>
              </a:ext>
            </a:extLst>
          </p:cNvPr>
          <p:cNvGrpSpPr/>
          <p:nvPr/>
        </p:nvGrpSpPr>
        <p:grpSpPr>
          <a:xfrm>
            <a:off x="9384729" y="1579277"/>
            <a:ext cx="729867" cy="2834640"/>
            <a:chOff x="7060821" y="1325971"/>
            <a:chExt cx="729867" cy="4088857"/>
          </a:xfrm>
        </p:grpSpPr>
        <p:sp>
          <p:nvSpPr>
            <p:cNvPr id="117" name="TextBox 116">
              <a:extLst>
                <a:ext uri="{FF2B5EF4-FFF2-40B4-BE49-F238E27FC236}">
                  <a16:creationId xmlns:a16="http://schemas.microsoft.com/office/drawing/2014/main" id="{6ACB36C3-0BF0-4D5E-9FAD-72CDCD36E790}"/>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118" name="TextBox 117">
              <a:extLst>
                <a:ext uri="{FF2B5EF4-FFF2-40B4-BE49-F238E27FC236}">
                  <a16:creationId xmlns:a16="http://schemas.microsoft.com/office/drawing/2014/main" id="{8CD5232D-1FFF-4327-B881-89CBB50883C8}"/>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119" name="TextBox 118">
              <a:extLst>
                <a:ext uri="{FF2B5EF4-FFF2-40B4-BE49-F238E27FC236}">
                  <a16:creationId xmlns:a16="http://schemas.microsoft.com/office/drawing/2014/main" id="{CBA9A4E3-138A-4923-8830-17C75DDEF46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120" name="TextBox 119">
              <a:extLst>
                <a:ext uri="{FF2B5EF4-FFF2-40B4-BE49-F238E27FC236}">
                  <a16:creationId xmlns:a16="http://schemas.microsoft.com/office/drawing/2014/main" id="{FBF6D523-D53B-4E21-B340-7D5FECF7D62B}"/>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121" name="TextBox 120">
              <a:extLst>
                <a:ext uri="{FF2B5EF4-FFF2-40B4-BE49-F238E27FC236}">
                  <a16:creationId xmlns:a16="http://schemas.microsoft.com/office/drawing/2014/main" id="{D5E47F9D-943B-4CBE-A126-8B74A86850C5}"/>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122" name="TextBox 121">
              <a:extLst>
                <a:ext uri="{FF2B5EF4-FFF2-40B4-BE49-F238E27FC236}">
                  <a16:creationId xmlns:a16="http://schemas.microsoft.com/office/drawing/2014/main" id="{530ACD9D-003F-4DD5-A550-FE69D226256D}"/>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123" name="TextBox 122">
              <a:extLst>
                <a:ext uri="{FF2B5EF4-FFF2-40B4-BE49-F238E27FC236}">
                  <a16:creationId xmlns:a16="http://schemas.microsoft.com/office/drawing/2014/main" id="{3360954D-E8F4-450D-A2CD-5050BEE95A26}"/>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124" name="TextBox 123">
              <a:extLst>
                <a:ext uri="{FF2B5EF4-FFF2-40B4-BE49-F238E27FC236}">
                  <a16:creationId xmlns:a16="http://schemas.microsoft.com/office/drawing/2014/main" id="{D7ED294E-947C-4544-9F0E-FB98E0278AAF}"/>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125" name="TextBox 124">
              <a:extLst>
                <a:ext uri="{FF2B5EF4-FFF2-40B4-BE49-F238E27FC236}">
                  <a16:creationId xmlns:a16="http://schemas.microsoft.com/office/drawing/2014/main" id="{B945892C-3FA0-4E20-9663-E53BFD297E0A}"/>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126" name="TextBox 125">
              <a:extLst>
                <a:ext uri="{FF2B5EF4-FFF2-40B4-BE49-F238E27FC236}">
                  <a16:creationId xmlns:a16="http://schemas.microsoft.com/office/drawing/2014/main" id="{84D2AE64-9C3F-4B03-96DE-098FA64BDEF7}"/>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109" name="Rectangle 108">
            <a:extLst>
              <a:ext uri="{FF2B5EF4-FFF2-40B4-BE49-F238E27FC236}">
                <a16:creationId xmlns:a16="http://schemas.microsoft.com/office/drawing/2014/main" id="{D3D222FE-D3BE-4287-863B-AA9DCF88F0BF}"/>
              </a:ext>
            </a:extLst>
          </p:cNvPr>
          <p:cNvSpPr/>
          <p:nvPr/>
        </p:nvSpPr>
        <p:spPr>
          <a:xfrm rot="10800000">
            <a:off x="10213313" y="3568014"/>
            <a:ext cx="182880" cy="914400"/>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Rectangle 109">
            <a:extLst>
              <a:ext uri="{FF2B5EF4-FFF2-40B4-BE49-F238E27FC236}">
                <a16:creationId xmlns:a16="http://schemas.microsoft.com/office/drawing/2014/main" id="{44892311-7918-4373-930F-1116510B8E1D}"/>
              </a:ext>
            </a:extLst>
          </p:cNvPr>
          <p:cNvSpPr/>
          <p:nvPr/>
        </p:nvSpPr>
        <p:spPr>
          <a:xfrm rot="10800000">
            <a:off x="10670513" y="2741782"/>
            <a:ext cx="182880" cy="1737360"/>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Rectangle 110">
            <a:extLst>
              <a:ext uri="{FF2B5EF4-FFF2-40B4-BE49-F238E27FC236}">
                <a16:creationId xmlns:a16="http://schemas.microsoft.com/office/drawing/2014/main" id="{E93E19CE-2B7A-4653-8954-3C829092B8CD}"/>
              </a:ext>
            </a:extLst>
          </p:cNvPr>
          <p:cNvSpPr/>
          <p:nvPr/>
        </p:nvSpPr>
        <p:spPr>
          <a:xfrm rot="10800000">
            <a:off x="11127713" y="2098200"/>
            <a:ext cx="182880" cy="2377440"/>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Box 111">
            <a:extLst>
              <a:ext uri="{FF2B5EF4-FFF2-40B4-BE49-F238E27FC236}">
                <a16:creationId xmlns:a16="http://schemas.microsoft.com/office/drawing/2014/main" id="{60A4BFC3-9646-409C-A0E4-79EFBDA9DBA6}"/>
              </a:ext>
            </a:extLst>
          </p:cNvPr>
          <p:cNvSpPr txBox="1"/>
          <p:nvPr/>
        </p:nvSpPr>
        <p:spPr>
          <a:xfrm>
            <a:off x="10047492" y="458806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113" name="TextBox 112">
            <a:extLst>
              <a:ext uri="{FF2B5EF4-FFF2-40B4-BE49-F238E27FC236}">
                <a16:creationId xmlns:a16="http://schemas.microsoft.com/office/drawing/2014/main" id="{C2464C5A-5DA3-4903-AB1E-CE9AFC45BB66}"/>
              </a:ext>
            </a:extLst>
          </p:cNvPr>
          <p:cNvSpPr txBox="1"/>
          <p:nvPr/>
        </p:nvSpPr>
        <p:spPr>
          <a:xfrm>
            <a:off x="10505921" y="458806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114" name="TextBox 113">
            <a:extLst>
              <a:ext uri="{FF2B5EF4-FFF2-40B4-BE49-F238E27FC236}">
                <a16:creationId xmlns:a16="http://schemas.microsoft.com/office/drawing/2014/main" id="{B46B886C-4EB1-4C78-BCF3-6176312DFE12}"/>
              </a:ext>
            </a:extLst>
          </p:cNvPr>
          <p:cNvSpPr txBox="1"/>
          <p:nvPr/>
        </p:nvSpPr>
        <p:spPr>
          <a:xfrm>
            <a:off x="10946619" y="4591369"/>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115" name="TextBox 114">
            <a:extLst>
              <a:ext uri="{FF2B5EF4-FFF2-40B4-BE49-F238E27FC236}">
                <a16:creationId xmlns:a16="http://schemas.microsoft.com/office/drawing/2014/main" id="{88A6A030-14C9-4BF5-9984-D9428D8575BC}"/>
              </a:ext>
            </a:extLst>
          </p:cNvPr>
          <p:cNvSpPr txBox="1"/>
          <p:nvPr/>
        </p:nvSpPr>
        <p:spPr>
          <a:xfrm>
            <a:off x="9796683" y="4990490"/>
            <a:ext cx="2031568" cy="1692771"/>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37" name="TextBox 136">
            <a:extLst>
              <a:ext uri="{FF2B5EF4-FFF2-40B4-BE49-F238E27FC236}">
                <a16:creationId xmlns:a16="http://schemas.microsoft.com/office/drawing/2014/main" id="{7007A8A7-528D-4E18-B852-05D12393AB0A}"/>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138" name="Freeform 213">
            <a:extLst>
              <a:ext uri="{FF2B5EF4-FFF2-40B4-BE49-F238E27FC236}">
                <a16:creationId xmlns:a16="http://schemas.microsoft.com/office/drawing/2014/main" id="{BA57E888-A148-4448-AA3E-15A68A8F1721}"/>
              </a:ext>
            </a:extLst>
          </p:cNvPr>
          <p:cNvSpPr>
            <a:spLocks noChangeAspect="1" noEditPoints="1"/>
          </p:cNvSpPr>
          <p:nvPr/>
        </p:nvSpPr>
        <p:spPr bwMode="auto">
          <a:xfrm>
            <a:off x="3613258" y="5019728"/>
            <a:ext cx="265176" cy="424281"/>
          </a:xfrm>
          <a:custGeom>
            <a:avLst/>
            <a:gdLst>
              <a:gd name="T0" fmla="*/ 78 w 86"/>
              <a:gd name="T1" fmla="*/ 116 h 138"/>
              <a:gd name="T2" fmla="*/ 9 w 86"/>
              <a:gd name="T3" fmla="*/ 116 h 138"/>
              <a:gd name="T4" fmla="*/ 9 w 86"/>
              <a:gd name="T5" fmla="*/ 21 h 138"/>
              <a:gd name="T6" fmla="*/ 78 w 86"/>
              <a:gd name="T7" fmla="*/ 21 h 138"/>
              <a:gd name="T8" fmla="*/ 78 w 86"/>
              <a:gd name="T9" fmla="*/ 116 h 138"/>
              <a:gd name="T10" fmla="*/ 43 w 86"/>
              <a:gd name="T11" fmla="*/ 134 h 138"/>
              <a:gd name="T12" fmla="*/ 37 w 86"/>
              <a:gd name="T13" fmla="*/ 127 h 138"/>
              <a:gd name="T14" fmla="*/ 43 w 86"/>
              <a:gd name="T15" fmla="*/ 121 h 138"/>
              <a:gd name="T16" fmla="*/ 50 w 86"/>
              <a:gd name="T17" fmla="*/ 127 h 138"/>
              <a:gd name="T18" fmla="*/ 43 w 86"/>
              <a:gd name="T19" fmla="*/ 134 h 138"/>
              <a:gd name="T20" fmla="*/ 28 w 86"/>
              <a:gd name="T21" fmla="*/ 8 h 138"/>
              <a:gd name="T22" fmla="*/ 58 w 86"/>
              <a:gd name="T23" fmla="*/ 8 h 138"/>
              <a:gd name="T24" fmla="*/ 60 w 86"/>
              <a:gd name="T25" fmla="*/ 10 h 138"/>
              <a:gd name="T26" fmla="*/ 58 w 86"/>
              <a:gd name="T27" fmla="*/ 13 h 138"/>
              <a:gd name="T28" fmla="*/ 28 w 86"/>
              <a:gd name="T29" fmla="*/ 13 h 138"/>
              <a:gd name="T30" fmla="*/ 26 w 86"/>
              <a:gd name="T31" fmla="*/ 10 h 138"/>
              <a:gd name="T32" fmla="*/ 28 w 86"/>
              <a:gd name="T33" fmla="*/ 8 h 138"/>
              <a:gd name="T34" fmla="*/ 78 w 86"/>
              <a:gd name="T35" fmla="*/ 0 h 138"/>
              <a:gd name="T36" fmla="*/ 9 w 86"/>
              <a:gd name="T37" fmla="*/ 0 h 138"/>
              <a:gd name="T38" fmla="*/ 0 w 86"/>
              <a:gd name="T39" fmla="*/ 8 h 138"/>
              <a:gd name="T40" fmla="*/ 0 w 86"/>
              <a:gd name="T41" fmla="*/ 129 h 138"/>
              <a:gd name="T42" fmla="*/ 9 w 86"/>
              <a:gd name="T43" fmla="*/ 138 h 138"/>
              <a:gd name="T44" fmla="*/ 78 w 86"/>
              <a:gd name="T45" fmla="*/ 138 h 138"/>
              <a:gd name="T46" fmla="*/ 86 w 86"/>
              <a:gd name="T47" fmla="*/ 129 h 138"/>
              <a:gd name="T48" fmla="*/ 86 w 86"/>
              <a:gd name="T49" fmla="*/ 8 h 138"/>
              <a:gd name="T50" fmla="*/ 78 w 86"/>
              <a:gd name="T5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138">
                <a:moveTo>
                  <a:pt x="78" y="116"/>
                </a:moveTo>
                <a:cubicBezTo>
                  <a:pt x="9" y="116"/>
                  <a:pt x="9" y="116"/>
                  <a:pt x="9" y="116"/>
                </a:cubicBezTo>
                <a:cubicBezTo>
                  <a:pt x="9" y="21"/>
                  <a:pt x="9" y="21"/>
                  <a:pt x="9" y="21"/>
                </a:cubicBezTo>
                <a:cubicBezTo>
                  <a:pt x="78" y="21"/>
                  <a:pt x="78" y="21"/>
                  <a:pt x="78" y="21"/>
                </a:cubicBezTo>
                <a:cubicBezTo>
                  <a:pt x="78" y="116"/>
                  <a:pt x="78" y="116"/>
                  <a:pt x="78" y="116"/>
                </a:cubicBezTo>
                <a:close/>
                <a:moveTo>
                  <a:pt x="43" y="134"/>
                </a:moveTo>
                <a:cubicBezTo>
                  <a:pt x="40" y="134"/>
                  <a:pt x="37" y="131"/>
                  <a:pt x="37" y="127"/>
                </a:cubicBezTo>
                <a:cubicBezTo>
                  <a:pt x="37" y="124"/>
                  <a:pt x="40" y="121"/>
                  <a:pt x="43" y="121"/>
                </a:cubicBezTo>
                <a:cubicBezTo>
                  <a:pt x="47" y="121"/>
                  <a:pt x="50" y="124"/>
                  <a:pt x="50" y="127"/>
                </a:cubicBezTo>
                <a:cubicBezTo>
                  <a:pt x="50" y="131"/>
                  <a:pt x="47" y="134"/>
                  <a:pt x="43" y="134"/>
                </a:cubicBezTo>
                <a:close/>
                <a:moveTo>
                  <a:pt x="28" y="8"/>
                </a:moveTo>
                <a:cubicBezTo>
                  <a:pt x="58" y="8"/>
                  <a:pt x="58" y="8"/>
                  <a:pt x="58" y="8"/>
                </a:cubicBezTo>
                <a:cubicBezTo>
                  <a:pt x="59" y="8"/>
                  <a:pt x="60" y="9"/>
                  <a:pt x="60" y="10"/>
                </a:cubicBezTo>
                <a:cubicBezTo>
                  <a:pt x="60" y="12"/>
                  <a:pt x="59" y="13"/>
                  <a:pt x="58" y="13"/>
                </a:cubicBezTo>
                <a:cubicBezTo>
                  <a:pt x="28" y="13"/>
                  <a:pt x="28" y="13"/>
                  <a:pt x="28" y="13"/>
                </a:cubicBezTo>
                <a:cubicBezTo>
                  <a:pt x="27" y="13"/>
                  <a:pt x="26" y="12"/>
                  <a:pt x="26" y="10"/>
                </a:cubicBezTo>
                <a:cubicBezTo>
                  <a:pt x="26" y="9"/>
                  <a:pt x="27" y="8"/>
                  <a:pt x="28" y="8"/>
                </a:cubicBezTo>
                <a:close/>
                <a:moveTo>
                  <a:pt x="78" y="0"/>
                </a:moveTo>
                <a:cubicBezTo>
                  <a:pt x="9" y="0"/>
                  <a:pt x="9" y="0"/>
                  <a:pt x="9" y="0"/>
                </a:cubicBezTo>
                <a:cubicBezTo>
                  <a:pt x="4" y="0"/>
                  <a:pt x="0" y="3"/>
                  <a:pt x="0" y="8"/>
                </a:cubicBezTo>
                <a:cubicBezTo>
                  <a:pt x="0" y="129"/>
                  <a:pt x="0" y="129"/>
                  <a:pt x="0" y="129"/>
                </a:cubicBezTo>
                <a:cubicBezTo>
                  <a:pt x="0" y="134"/>
                  <a:pt x="4" y="138"/>
                  <a:pt x="9" y="138"/>
                </a:cubicBezTo>
                <a:cubicBezTo>
                  <a:pt x="78" y="138"/>
                  <a:pt x="78" y="138"/>
                  <a:pt x="78" y="138"/>
                </a:cubicBezTo>
                <a:cubicBezTo>
                  <a:pt x="83" y="138"/>
                  <a:pt x="86" y="134"/>
                  <a:pt x="86" y="129"/>
                </a:cubicBezTo>
                <a:cubicBezTo>
                  <a:pt x="86" y="8"/>
                  <a:pt x="86" y="8"/>
                  <a:pt x="86" y="8"/>
                </a:cubicBezTo>
                <a:cubicBezTo>
                  <a:pt x="86" y="3"/>
                  <a:pt x="83" y="0"/>
                  <a:pt x="78"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9" name="Freeform 25">
            <a:extLst>
              <a:ext uri="{FF2B5EF4-FFF2-40B4-BE49-F238E27FC236}">
                <a16:creationId xmlns:a16="http://schemas.microsoft.com/office/drawing/2014/main" id="{FF8248AF-B84C-4EB4-A645-2EABF32A0D90}"/>
              </a:ext>
            </a:extLst>
          </p:cNvPr>
          <p:cNvSpPr>
            <a:spLocks noChangeAspect="1" noEditPoints="1"/>
          </p:cNvSpPr>
          <p:nvPr/>
        </p:nvSpPr>
        <p:spPr bwMode="auto">
          <a:xfrm>
            <a:off x="6543688" y="5040601"/>
            <a:ext cx="342216" cy="457200"/>
          </a:xfrm>
          <a:custGeom>
            <a:avLst/>
            <a:gdLst/>
            <a:ahLst/>
            <a:cxnLst>
              <a:cxn ang="0">
                <a:pos x="59" y="84"/>
              </a:cxn>
              <a:cxn ang="0">
                <a:pos x="59" y="80"/>
              </a:cxn>
              <a:cxn ang="0">
                <a:pos x="54" y="80"/>
              </a:cxn>
              <a:cxn ang="0">
                <a:pos x="54" y="76"/>
              </a:cxn>
              <a:cxn ang="0">
                <a:pos x="50" y="77"/>
              </a:cxn>
              <a:cxn ang="0">
                <a:pos x="47" y="88"/>
              </a:cxn>
              <a:cxn ang="0">
                <a:pos x="50" y="90"/>
              </a:cxn>
              <a:cxn ang="0">
                <a:pos x="59" y="84"/>
              </a:cxn>
              <a:cxn ang="0">
                <a:pos x="47" y="88"/>
              </a:cxn>
              <a:cxn ang="0">
                <a:pos x="45" y="93"/>
              </a:cxn>
              <a:cxn ang="0">
                <a:pos x="49" y="90"/>
              </a:cxn>
              <a:cxn ang="0">
                <a:pos x="47" y="88"/>
              </a:cxn>
              <a:cxn ang="0">
                <a:pos x="84" y="137"/>
              </a:cxn>
              <a:cxn ang="0">
                <a:pos x="14" y="137"/>
              </a:cxn>
              <a:cxn ang="0">
                <a:pos x="14" y="41"/>
              </a:cxn>
              <a:cxn ang="0">
                <a:pos x="68" y="41"/>
              </a:cxn>
              <a:cxn ang="0">
                <a:pos x="80" y="24"/>
              </a:cxn>
              <a:cxn ang="0">
                <a:pos x="15" y="24"/>
              </a:cxn>
              <a:cxn ang="0">
                <a:pos x="0" y="38"/>
              </a:cxn>
              <a:cxn ang="0">
                <a:pos x="0" y="140"/>
              </a:cxn>
              <a:cxn ang="0">
                <a:pos x="15" y="154"/>
              </a:cxn>
              <a:cxn ang="0">
                <a:pos x="83" y="154"/>
              </a:cxn>
              <a:cxn ang="0">
                <a:pos x="98" y="140"/>
              </a:cxn>
              <a:cxn ang="0">
                <a:pos x="98" y="41"/>
              </a:cxn>
              <a:cxn ang="0">
                <a:pos x="84" y="61"/>
              </a:cxn>
              <a:cxn ang="0">
                <a:pos x="84" y="137"/>
              </a:cxn>
              <a:cxn ang="0">
                <a:pos x="96" y="14"/>
              </a:cxn>
              <a:cxn ang="0">
                <a:pos x="105" y="20"/>
              </a:cxn>
              <a:cxn ang="0">
                <a:pos x="107" y="18"/>
              </a:cxn>
              <a:cxn ang="0">
                <a:pos x="97" y="11"/>
              </a:cxn>
              <a:cxn ang="0">
                <a:pos x="96" y="14"/>
              </a:cxn>
              <a:cxn ang="0">
                <a:pos x="106" y="0"/>
              </a:cxn>
              <a:cxn ang="0">
                <a:pos x="102" y="5"/>
              </a:cxn>
              <a:cxn ang="0">
                <a:pos x="111" y="12"/>
              </a:cxn>
              <a:cxn ang="0">
                <a:pos x="115" y="7"/>
              </a:cxn>
              <a:cxn ang="0">
                <a:pos x="106" y="0"/>
              </a:cxn>
              <a:cxn ang="0">
                <a:pos x="50" y="76"/>
              </a:cxn>
              <a:cxn ang="0">
                <a:pos x="55" y="76"/>
              </a:cxn>
              <a:cxn ang="0">
                <a:pos x="55" y="80"/>
              </a:cxn>
              <a:cxn ang="0">
                <a:pos x="59" y="79"/>
              </a:cxn>
              <a:cxn ang="0">
                <a:pos x="60" y="83"/>
              </a:cxn>
              <a:cxn ang="0">
                <a:pos x="104" y="22"/>
              </a:cxn>
              <a:cxn ang="0">
                <a:pos x="95" y="15"/>
              </a:cxn>
              <a:cxn ang="0">
                <a:pos x="50" y="76"/>
              </a:cxn>
              <a:cxn ang="0">
                <a:pos x="98" y="10"/>
              </a:cxn>
              <a:cxn ang="0">
                <a:pos x="107" y="17"/>
              </a:cxn>
              <a:cxn ang="0">
                <a:pos x="111" y="13"/>
              </a:cxn>
              <a:cxn ang="0">
                <a:pos x="101" y="6"/>
              </a:cxn>
              <a:cxn ang="0">
                <a:pos x="98" y="10"/>
              </a:cxn>
            </a:cxnLst>
            <a:rect l="0" t="0" r="r" b="b"/>
            <a:pathLst>
              <a:path w="115" h="154">
                <a:moveTo>
                  <a:pt x="59" y="84"/>
                </a:moveTo>
                <a:cubicBezTo>
                  <a:pt x="59" y="80"/>
                  <a:pt x="59" y="80"/>
                  <a:pt x="59" y="80"/>
                </a:cubicBezTo>
                <a:cubicBezTo>
                  <a:pt x="54" y="80"/>
                  <a:pt x="54" y="80"/>
                  <a:pt x="54" y="80"/>
                </a:cubicBezTo>
                <a:cubicBezTo>
                  <a:pt x="54" y="76"/>
                  <a:pt x="54" y="76"/>
                  <a:pt x="54" y="76"/>
                </a:cubicBezTo>
                <a:cubicBezTo>
                  <a:pt x="50" y="77"/>
                  <a:pt x="50" y="77"/>
                  <a:pt x="50" y="77"/>
                </a:cubicBezTo>
                <a:cubicBezTo>
                  <a:pt x="47" y="88"/>
                  <a:pt x="47" y="88"/>
                  <a:pt x="47" y="88"/>
                </a:cubicBezTo>
                <a:cubicBezTo>
                  <a:pt x="48" y="88"/>
                  <a:pt x="49" y="89"/>
                  <a:pt x="50" y="90"/>
                </a:cubicBezTo>
                <a:lnTo>
                  <a:pt x="59" y="84"/>
                </a:lnTo>
                <a:close/>
                <a:moveTo>
                  <a:pt x="47" y="88"/>
                </a:moveTo>
                <a:cubicBezTo>
                  <a:pt x="45" y="93"/>
                  <a:pt x="45" y="93"/>
                  <a:pt x="45" y="93"/>
                </a:cubicBezTo>
                <a:cubicBezTo>
                  <a:pt x="49" y="90"/>
                  <a:pt x="49" y="90"/>
                  <a:pt x="49" y="90"/>
                </a:cubicBezTo>
                <a:cubicBezTo>
                  <a:pt x="49" y="89"/>
                  <a:pt x="48" y="89"/>
                  <a:pt x="47" y="88"/>
                </a:cubicBezTo>
                <a:close/>
                <a:moveTo>
                  <a:pt x="84" y="137"/>
                </a:moveTo>
                <a:cubicBezTo>
                  <a:pt x="14" y="137"/>
                  <a:pt x="14" y="137"/>
                  <a:pt x="14" y="137"/>
                </a:cubicBezTo>
                <a:cubicBezTo>
                  <a:pt x="14" y="41"/>
                  <a:pt x="14" y="41"/>
                  <a:pt x="14" y="41"/>
                </a:cubicBezTo>
                <a:cubicBezTo>
                  <a:pt x="68" y="41"/>
                  <a:pt x="68" y="41"/>
                  <a:pt x="68" y="41"/>
                </a:cubicBezTo>
                <a:cubicBezTo>
                  <a:pt x="80" y="24"/>
                  <a:pt x="80" y="24"/>
                  <a:pt x="80" y="24"/>
                </a:cubicBezTo>
                <a:cubicBezTo>
                  <a:pt x="15" y="24"/>
                  <a:pt x="15" y="24"/>
                  <a:pt x="15" y="24"/>
                </a:cubicBezTo>
                <a:cubicBezTo>
                  <a:pt x="7" y="24"/>
                  <a:pt x="0" y="30"/>
                  <a:pt x="0" y="38"/>
                </a:cubicBezTo>
                <a:cubicBezTo>
                  <a:pt x="0" y="140"/>
                  <a:pt x="0" y="140"/>
                  <a:pt x="0" y="140"/>
                </a:cubicBezTo>
                <a:cubicBezTo>
                  <a:pt x="0" y="148"/>
                  <a:pt x="7" y="154"/>
                  <a:pt x="15" y="154"/>
                </a:cubicBezTo>
                <a:cubicBezTo>
                  <a:pt x="83" y="154"/>
                  <a:pt x="83" y="154"/>
                  <a:pt x="83" y="154"/>
                </a:cubicBezTo>
                <a:cubicBezTo>
                  <a:pt x="91" y="154"/>
                  <a:pt x="98" y="148"/>
                  <a:pt x="98" y="140"/>
                </a:cubicBezTo>
                <a:cubicBezTo>
                  <a:pt x="98" y="41"/>
                  <a:pt x="98" y="41"/>
                  <a:pt x="98" y="41"/>
                </a:cubicBezTo>
                <a:cubicBezTo>
                  <a:pt x="84" y="61"/>
                  <a:pt x="84" y="61"/>
                  <a:pt x="84" y="61"/>
                </a:cubicBezTo>
                <a:lnTo>
                  <a:pt x="84" y="137"/>
                </a:lnTo>
                <a:close/>
                <a:moveTo>
                  <a:pt x="96" y="14"/>
                </a:moveTo>
                <a:cubicBezTo>
                  <a:pt x="105" y="20"/>
                  <a:pt x="105" y="20"/>
                  <a:pt x="105" y="20"/>
                </a:cubicBezTo>
                <a:cubicBezTo>
                  <a:pt x="107" y="18"/>
                  <a:pt x="107" y="18"/>
                  <a:pt x="107" y="18"/>
                </a:cubicBezTo>
                <a:cubicBezTo>
                  <a:pt x="97" y="11"/>
                  <a:pt x="97" y="11"/>
                  <a:pt x="97" y="11"/>
                </a:cubicBezTo>
                <a:lnTo>
                  <a:pt x="96" y="14"/>
                </a:lnTo>
                <a:close/>
                <a:moveTo>
                  <a:pt x="106" y="0"/>
                </a:moveTo>
                <a:cubicBezTo>
                  <a:pt x="102" y="5"/>
                  <a:pt x="102" y="5"/>
                  <a:pt x="102" y="5"/>
                </a:cubicBezTo>
                <a:cubicBezTo>
                  <a:pt x="111" y="12"/>
                  <a:pt x="111" y="12"/>
                  <a:pt x="111" y="12"/>
                </a:cubicBezTo>
                <a:cubicBezTo>
                  <a:pt x="115" y="7"/>
                  <a:pt x="115" y="7"/>
                  <a:pt x="115" y="7"/>
                </a:cubicBezTo>
                <a:lnTo>
                  <a:pt x="106" y="0"/>
                </a:lnTo>
                <a:close/>
                <a:moveTo>
                  <a:pt x="50" y="76"/>
                </a:moveTo>
                <a:cubicBezTo>
                  <a:pt x="55" y="76"/>
                  <a:pt x="55" y="76"/>
                  <a:pt x="55" y="76"/>
                </a:cubicBezTo>
                <a:cubicBezTo>
                  <a:pt x="55" y="80"/>
                  <a:pt x="55" y="80"/>
                  <a:pt x="55" y="80"/>
                </a:cubicBezTo>
                <a:cubicBezTo>
                  <a:pt x="59" y="79"/>
                  <a:pt x="59" y="79"/>
                  <a:pt x="59" y="79"/>
                </a:cubicBezTo>
                <a:cubicBezTo>
                  <a:pt x="60" y="83"/>
                  <a:pt x="60" y="83"/>
                  <a:pt x="60" y="83"/>
                </a:cubicBezTo>
                <a:cubicBezTo>
                  <a:pt x="104" y="22"/>
                  <a:pt x="104" y="22"/>
                  <a:pt x="104" y="22"/>
                </a:cubicBezTo>
                <a:cubicBezTo>
                  <a:pt x="95" y="15"/>
                  <a:pt x="95" y="15"/>
                  <a:pt x="95" y="15"/>
                </a:cubicBezTo>
                <a:lnTo>
                  <a:pt x="50" y="76"/>
                </a:lnTo>
                <a:close/>
                <a:moveTo>
                  <a:pt x="98" y="10"/>
                </a:moveTo>
                <a:cubicBezTo>
                  <a:pt x="107" y="17"/>
                  <a:pt x="107" y="17"/>
                  <a:pt x="107" y="17"/>
                </a:cubicBezTo>
                <a:cubicBezTo>
                  <a:pt x="111" y="13"/>
                  <a:pt x="111" y="13"/>
                  <a:pt x="111" y="13"/>
                </a:cubicBezTo>
                <a:cubicBezTo>
                  <a:pt x="101" y="6"/>
                  <a:pt x="101" y="6"/>
                  <a:pt x="101" y="6"/>
                </a:cubicBezTo>
                <a:lnTo>
                  <a:pt x="98" y="1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4" name="Freeform 48">
            <a:extLst>
              <a:ext uri="{FF2B5EF4-FFF2-40B4-BE49-F238E27FC236}">
                <a16:creationId xmlns:a16="http://schemas.microsoft.com/office/drawing/2014/main" id="{EC301534-65DC-45BB-B64A-CE353F52FF16}"/>
              </a:ext>
            </a:extLst>
          </p:cNvPr>
          <p:cNvSpPr>
            <a:spLocks noChangeAspect="1" noEditPoints="1"/>
          </p:cNvSpPr>
          <p:nvPr/>
        </p:nvSpPr>
        <p:spPr bwMode="auto">
          <a:xfrm>
            <a:off x="9395888" y="5027765"/>
            <a:ext cx="353774" cy="446752"/>
          </a:xfrm>
          <a:custGeom>
            <a:avLst/>
            <a:gdLst>
              <a:gd name="T0" fmla="*/ 76 w 123"/>
              <a:gd name="T1" fmla="*/ 115 h 155"/>
              <a:gd name="T2" fmla="*/ 16 w 123"/>
              <a:gd name="T3" fmla="*/ 112 h 155"/>
              <a:gd name="T4" fmla="*/ 76 w 123"/>
              <a:gd name="T5" fmla="*/ 110 h 155"/>
              <a:gd name="T6" fmla="*/ 108 w 123"/>
              <a:gd name="T7" fmla="*/ 143 h 155"/>
              <a:gd name="T8" fmla="*/ 105 w 123"/>
              <a:gd name="T9" fmla="*/ 38 h 155"/>
              <a:gd name="T10" fmla="*/ 86 w 123"/>
              <a:gd name="T11" fmla="*/ 17 h 155"/>
              <a:gd name="T12" fmla="*/ 14 w 123"/>
              <a:gd name="T13" fmla="*/ 17 h 155"/>
              <a:gd name="T14" fmla="*/ 14 w 123"/>
              <a:gd name="T15" fmla="*/ 11 h 155"/>
              <a:gd name="T16" fmla="*/ 90 w 123"/>
              <a:gd name="T17" fmla="*/ 13 h 155"/>
              <a:gd name="T18" fmla="*/ 112 w 123"/>
              <a:gd name="T19" fmla="*/ 38 h 155"/>
              <a:gd name="T20" fmla="*/ 108 w 123"/>
              <a:gd name="T21" fmla="*/ 143 h 155"/>
              <a:gd name="T22" fmla="*/ 116 w 123"/>
              <a:gd name="T23" fmla="*/ 129 h 155"/>
              <a:gd name="T24" fmla="*/ 116 w 123"/>
              <a:gd name="T25" fmla="*/ 26 h 155"/>
              <a:gd name="T26" fmla="*/ 96 w 123"/>
              <a:gd name="T27" fmla="*/ 6 h 155"/>
              <a:gd name="T28" fmla="*/ 22 w 123"/>
              <a:gd name="T29" fmla="*/ 3 h 155"/>
              <a:gd name="T30" fmla="*/ 96 w 123"/>
              <a:gd name="T31" fmla="*/ 0 h 155"/>
              <a:gd name="T32" fmla="*/ 120 w 123"/>
              <a:gd name="T33" fmla="*/ 21 h 155"/>
              <a:gd name="T34" fmla="*/ 123 w 123"/>
              <a:gd name="T35" fmla="*/ 129 h 155"/>
              <a:gd name="T36" fmla="*/ 78 w 123"/>
              <a:gd name="T37" fmla="*/ 96 h 155"/>
              <a:gd name="T38" fmla="*/ 18 w 123"/>
              <a:gd name="T39" fmla="*/ 98 h 155"/>
              <a:gd name="T40" fmla="*/ 18 w 123"/>
              <a:gd name="T41" fmla="*/ 93 h 155"/>
              <a:gd name="T42" fmla="*/ 78 w 123"/>
              <a:gd name="T43" fmla="*/ 96 h 155"/>
              <a:gd name="T44" fmla="*/ 76 w 123"/>
              <a:gd name="T45" fmla="*/ 82 h 155"/>
              <a:gd name="T46" fmla="*/ 16 w 123"/>
              <a:gd name="T47" fmla="*/ 79 h 155"/>
              <a:gd name="T48" fmla="*/ 76 w 123"/>
              <a:gd name="T49" fmla="*/ 77 h 155"/>
              <a:gd name="T50" fmla="*/ 18 w 123"/>
              <a:gd name="T51" fmla="*/ 60 h 155"/>
              <a:gd name="T52" fmla="*/ 78 w 123"/>
              <a:gd name="T53" fmla="*/ 62 h 155"/>
              <a:gd name="T54" fmla="*/ 18 w 123"/>
              <a:gd name="T55" fmla="*/ 65 h 155"/>
              <a:gd name="T56" fmla="*/ 18 w 123"/>
              <a:gd name="T57" fmla="*/ 60 h 155"/>
              <a:gd name="T58" fmla="*/ 89 w 123"/>
              <a:gd name="T59" fmla="*/ 148 h 155"/>
              <a:gd name="T60" fmla="*/ 6 w 123"/>
              <a:gd name="T61" fmla="*/ 147 h 155"/>
              <a:gd name="T62" fmla="*/ 8 w 123"/>
              <a:gd name="T63" fmla="*/ 31 h 155"/>
              <a:gd name="T64" fmla="*/ 69 w 123"/>
              <a:gd name="T65" fmla="*/ 50 h 155"/>
              <a:gd name="T66" fmla="*/ 90 w 123"/>
              <a:gd name="T67" fmla="*/ 53 h 155"/>
              <a:gd name="T68" fmla="*/ 76 w 123"/>
              <a:gd name="T69" fmla="*/ 36 h 155"/>
              <a:gd name="T70" fmla="*/ 76 w 123"/>
              <a:gd name="T71" fmla="*/ 47 h 155"/>
              <a:gd name="T72" fmla="*/ 74 w 123"/>
              <a:gd name="T73" fmla="*/ 24 h 155"/>
              <a:gd name="T74" fmla="*/ 0 w 123"/>
              <a:gd name="T75" fmla="*/ 32 h 155"/>
              <a:gd name="T76" fmla="*/ 8 w 123"/>
              <a:gd name="T77" fmla="*/ 155 h 155"/>
              <a:gd name="T78" fmla="*/ 97 w 123"/>
              <a:gd name="T79" fmla="*/ 147 h 155"/>
              <a:gd name="T80" fmla="*/ 74 w 123"/>
              <a:gd name="T81"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155">
                <a:moveTo>
                  <a:pt x="78" y="112"/>
                </a:moveTo>
                <a:cubicBezTo>
                  <a:pt x="78" y="114"/>
                  <a:pt x="77" y="115"/>
                  <a:pt x="76" y="115"/>
                </a:cubicBezTo>
                <a:cubicBezTo>
                  <a:pt x="18" y="115"/>
                  <a:pt x="18" y="115"/>
                  <a:pt x="18" y="115"/>
                </a:cubicBezTo>
                <a:cubicBezTo>
                  <a:pt x="17" y="115"/>
                  <a:pt x="16" y="114"/>
                  <a:pt x="16" y="112"/>
                </a:cubicBezTo>
                <a:cubicBezTo>
                  <a:pt x="16" y="111"/>
                  <a:pt x="17" y="110"/>
                  <a:pt x="18" y="110"/>
                </a:cubicBezTo>
                <a:cubicBezTo>
                  <a:pt x="76" y="110"/>
                  <a:pt x="76" y="110"/>
                  <a:pt x="76" y="110"/>
                </a:cubicBezTo>
                <a:cubicBezTo>
                  <a:pt x="77" y="110"/>
                  <a:pt x="78" y="111"/>
                  <a:pt x="78" y="112"/>
                </a:cubicBezTo>
                <a:close/>
                <a:moveTo>
                  <a:pt x="108" y="143"/>
                </a:moveTo>
                <a:cubicBezTo>
                  <a:pt x="107" y="143"/>
                  <a:pt x="105" y="141"/>
                  <a:pt x="105" y="140"/>
                </a:cubicBezTo>
                <a:cubicBezTo>
                  <a:pt x="105" y="38"/>
                  <a:pt x="105" y="38"/>
                  <a:pt x="105" y="38"/>
                </a:cubicBezTo>
                <a:cubicBezTo>
                  <a:pt x="105" y="37"/>
                  <a:pt x="105" y="37"/>
                  <a:pt x="105" y="37"/>
                </a:cubicBezTo>
                <a:cubicBezTo>
                  <a:pt x="86" y="17"/>
                  <a:pt x="86" y="17"/>
                  <a:pt x="86" y="17"/>
                </a:cubicBezTo>
                <a:cubicBezTo>
                  <a:pt x="85" y="17"/>
                  <a:pt x="85" y="17"/>
                  <a:pt x="85" y="17"/>
                </a:cubicBezTo>
                <a:cubicBezTo>
                  <a:pt x="14" y="17"/>
                  <a:pt x="14" y="17"/>
                  <a:pt x="14" y="17"/>
                </a:cubicBezTo>
                <a:cubicBezTo>
                  <a:pt x="12" y="17"/>
                  <a:pt x="11" y="16"/>
                  <a:pt x="11" y="14"/>
                </a:cubicBezTo>
                <a:cubicBezTo>
                  <a:pt x="11" y="12"/>
                  <a:pt x="12" y="11"/>
                  <a:pt x="14" y="11"/>
                </a:cubicBezTo>
                <a:cubicBezTo>
                  <a:pt x="85" y="11"/>
                  <a:pt x="85" y="11"/>
                  <a:pt x="85" y="11"/>
                </a:cubicBezTo>
                <a:cubicBezTo>
                  <a:pt x="87" y="11"/>
                  <a:pt x="89" y="11"/>
                  <a:pt x="90" y="13"/>
                </a:cubicBezTo>
                <a:cubicBezTo>
                  <a:pt x="109" y="32"/>
                  <a:pt x="109" y="32"/>
                  <a:pt x="109" y="32"/>
                </a:cubicBezTo>
                <a:cubicBezTo>
                  <a:pt x="111" y="34"/>
                  <a:pt x="112" y="36"/>
                  <a:pt x="112" y="38"/>
                </a:cubicBezTo>
                <a:cubicBezTo>
                  <a:pt x="112" y="140"/>
                  <a:pt x="112" y="140"/>
                  <a:pt x="112" y="140"/>
                </a:cubicBezTo>
                <a:cubicBezTo>
                  <a:pt x="112" y="141"/>
                  <a:pt x="110" y="143"/>
                  <a:pt x="108" y="143"/>
                </a:cubicBezTo>
                <a:close/>
                <a:moveTo>
                  <a:pt x="119" y="132"/>
                </a:moveTo>
                <a:cubicBezTo>
                  <a:pt x="118" y="132"/>
                  <a:pt x="116" y="130"/>
                  <a:pt x="116" y="129"/>
                </a:cubicBezTo>
                <a:cubicBezTo>
                  <a:pt x="116" y="27"/>
                  <a:pt x="116" y="27"/>
                  <a:pt x="116" y="27"/>
                </a:cubicBezTo>
                <a:cubicBezTo>
                  <a:pt x="116" y="26"/>
                  <a:pt x="116" y="26"/>
                  <a:pt x="116" y="26"/>
                </a:cubicBezTo>
                <a:cubicBezTo>
                  <a:pt x="97" y="7"/>
                  <a:pt x="97" y="7"/>
                  <a:pt x="97" y="7"/>
                </a:cubicBezTo>
                <a:cubicBezTo>
                  <a:pt x="96" y="6"/>
                  <a:pt x="96" y="6"/>
                  <a:pt x="96" y="6"/>
                </a:cubicBezTo>
                <a:cubicBezTo>
                  <a:pt x="25" y="6"/>
                  <a:pt x="25" y="6"/>
                  <a:pt x="25" y="6"/>
                </a:cubicBezTo>
                <a:cubicBezTo>
                  <a:pt x="23" y="6"/>
                  <a:pt x="22" y="5"/>
                  <a:pt x="22" y="3"/>
                </a:cubicBezTo>
                <a:cubicBezTo>
                  <a:pt x="22" y="1"/>
                  <a:pt x="23" y="0"/>
                  <a:pt x="25" y="0"/>
                </a:cubicBezTo>
                <a:cubicBezTo>
                  <a:pt x="96" y="0"/>
                  <a:pt x="96" y="0"/>
                  <a:pt x="96" y="0"/>
                </a:cubicBezTo>
                <a:cubicBezTo>
                  <a:pt x="98" y="0"/>
                  <a:pt x="100" y="1"/>
                  <a:pt x="101" y="2"/>
                </a:cubicBezTo>
                <a:cubicBezTo>
                  <a:pt x="120" y="21"/>
                  <a:pt x="120" y="21"/>
                  <a:pt x="120" y="21"/>
                </a:cubicBezTo>
                <a:cubicBezTo>
                  <a:pt x="122" y="23"/>
                  <a:pt x="123" y="25"/>
                  <a:pt x="123" y="27"/>
                </a:cubicBezTo>
                <a:cubicBezTo>
                  <a:pt x="123" y="129"/>
                  <a:pt x="123" y="129"/>
                  <a:pt x="123" y="129"/>
                </a:cubicBezTo>
                <a:cubicBezTo>
                  <a:pt x="123" y="130"/>
                  <a:pt x="121" y="132"/>
                  <a:pt x="119" y="132"/>
                </a:cubicBezTo>
                <a:close/>
                <a:moveTo>
                  <a:pt x="78" y="96"/>
                </a:moveTo>
                <a:cubicBezTo>
                  <a:pt x="78" y="97"/>
                  <a:pt x="77" y="98"/>
                  <a:pt x="76" y="98"/>
                </a:cubicBezTo>
                <a:cubicBezTo>
                  <a:pt x="18" y="98"/>
                  <a:pt x="18" y="98"/>
                  <a:pt x="18" y="98"/>
                </a:cubicBezTo>
                <a:cubicBezTo>
                  <a:pt x="17" y="98"/>
                  <a:pt x="16" y="97"/>
                  <a:pt x="16" y="96"/>
                </a:cubicBezTo>
                <a:cubicBezTo>
                  <a:pt x="16" y="94"/>
                  <a:pt x="17" y="93"/>
                  <a:pt x="18" y="93"/>
                </a:cubicBezTo>
                <a:cubicBezTo>
                  <a:pt x="76" y="93"/>
                  <a:pt x="76" y="93"/>
                  <a:pt x="76" y="93"/>
                </a:cubicBezTo>
                <a:cubicBezTo>
                  <a:pt x="77" y="93"/>
                  <a:pt x="78" y="94"/>
                  <a:pt x="78" y="96"/>
                </a:cubicBezTo>
                <a:close/>
                <a:moveTo>
                  <a:pt x="78" y="79"/>
                </a:moveTo>
                <a:cubicBezTo>
                  <a:pt x="78" y="81"/>
                  <a:pt x="77" y="82"/>
                  <a:pt x="76" y="82"/>
                </a:cubicBezTo>
                <a:cubicBezTo>
                  <a:pt x="18" y="82"/>
                  <a:pt x="18" y="82"/>
                  <a:pt x="18" y="82"/>
                </a:cubicBezTo>
                <a:cubicBezTo>
                  <a:pt x="17" y="82"/>
                  <a:pt x="16" y="81"/>
                  <a:pt x="16" y="79"/>
                </a:cubicBezTo>
                <a:cubicBezTo>
                  <a:pt x="16" y="78"/>
                  <a:pt x="17" y="77"/>
                  <a:pt x="18" y="77"/>
                </a:cubicBezTo>
                <a:cubicBezTo>
                  <a:pt x="76" y="77"/>
                  <a:pt x="76" y="77"/>
                  <a:pt x="76" y="77"/>
                </a:cubicBezTo>
                <a:cubicBezTo>
                  <a:pt x="77" y="77"/>
                  <a:pt x="78" y="78"/>
                  <a:pt x="78" y="79"/>
                </a:cubicBezTo>
                <a:close/>
                <a:moveTo>
                  <a:pt x="18" y="60"/>
                </a:moveTo>
                <a:cubicBezTo>
                  <a:pt x="76" y="60"/>
                  <a:pt x="76" y="60"/>
                  <a:pt x="76" y="60"/>
                </a:cubicBezTo>
                <a:cubicBezTo>
                  <a:pt x="77" y="60"/>
                  <a:pt x="78" y="61"/>
                  <a:pt x="78" y="62"/>
                </a:cubicBezTo>
                <a:cubicBezTo>
                  <a:pt x="78" y="64"/>
                  <a:pt x="77" y="65"/>
                  <a:pt x="76" y="65"/>
                </a:cubicBezTo>
                <a:cubicBezTo>
                  <a:pt x="18" y="65"/>
                  <a:pt x="18" y="65"/>
                  <a:pt x="18" y="65"/>
                </a:cubicBezTo>
                <a:cubicBezTo>
                  <a:pt x="17" y="65"/>
                  <a:pt x="16" y="64"/>
                  <a:pt x="16" y="62"/>
                </a:cubicBezTo>
                <a:cubicBezTo>
                  <a:pt x="16" y="61"/>
                  <a:pt x="17" y="60"/>
                  <a:pt x="18" y="60"/>
                </a:cubicBezTo>
                <a:close/>
                <a:moveTo>
                  <a:pt x="90" y="147"/>
                </a:moveTo>
                <a:cubicBezTo>
                  <a:pt x="90" y="148"/>
                  <a:pt x="89" y="148"/>
                  <a:pt x="89" y="148"/>
                </a:cubicBezTo>
                <a:cubicBezTo>
                  <a:pt x="8" y="148"/>
                  <a:pt x="8" y="148"/>
                  <a:pt x="8" y="148"/>
                </a:cubicBezTo>
                <a:cubicBezTo>
                  <a:pt x="7" y="148"/>
                  <a:pt x="6" y="148"/>
                  <a:pt x="6" y="147"/>
                </a:cubicBezTo>
                <a:cubicBezTo>
                  <a:pt x="6" y="32"/>
                  <a:pt x="6" y="32"/>
                  <a:pt x="6" y="32"/>
                </a:cubicBezTo>
                <a:cubicBezTo>
                  <a:pt x="6" y="31"/>
                  <a:pt x="7" y="31"/>
                  <a:pt x="8" y="31"/>
                </a:cubicBezTo>
                <a:cubicBezTo>
                  <a:pt x="69" y="31"/>
                  <a:pt x="69" y="31"/>
                  <a:pt x="69" y="31"/>
                </a:cubicBezTo>
                <a:cubicBezTo>
                  <a:pt x="69" y="50"/>
                  <a:pt x="69" y="50"/>
                  <a:pt x="69" y="50"/>
                </a:cubicBezTo>
                <a:cubicBezTo>
                  <a:pt x="69" y="52"/>
                  <a:pt x="70" y="53"/>
                  <a:pt x="72" y="53"/>
                </a:cubicBezTo>
                <a:cubicBezTo>
                  <a:pt x="90" y="53"/>
                  <a:pt x="90" y="53"/>
                  <a:pt x="90" y="53"/>
                </a:cubicBezTo>
                <a:cubicBezTo>
                  <a:pt x="90" y="147"/>
                  <a:pt x="90" y="147"/>
                  <a:pt x="90" y="147"/>
                </a:cubicBezTo>
                <a:close/>
                <a:moveTo>
                  <a:pt x="76" y="36"/>
                </a:moveTo>
                <a:cubicBezTo>
                  <a:pt x="86" y="47"/>
                  <a:pt x="86" y="47"/>
                  <a:pt x="86" y="47"/>
                </a:cubicBezTo>
                <a:cubicBezTo>
                  <a:pt x="76" y="47"/>
                  <a:pt x="76" y="47"/>
                  <a:pt x="76" y="47"/>
                </a:cubicBezTo>
                <a:cubicBezTo>
                  <a:pt x="76" y="36"/>
                  <a:pt x="76" y="36"/>
                  <a:pt x="76" y="36"/>
                </a:cubicBezTo>
                <a:close/>
                <a:moveTo>
                  <a:pt x="74" y="24"/>
                </a:moveTo>
                <a:cubicBezTo>
                  <a:pt x="8" y="24"/>
                  <a:pt x="8" y="24"/>
                  <a:pt x="8" y="24"/>
                </a:cubicBezTo>
                <a:cubicBezTo>
                  <a:pt x="3" y="24"/>
                  <a:pt x="0" y="27"/>
                  <a:pt x="0" y="32"/>
                </a:cubicBezTo>
                <a:cubicBezTo>
                  <a:pt x="0" y="147"/>
                  <a:pt x="0" y="147"/>
                  <a:pt x="0" y="147"/>
                </a:cubicBezTo>
                <a:cubicBezTo>
                  <a:pt x="0" y="151"/>
                  <a:pt x="3" y="155"/>
                  <a:pt x="8" y="155"/>
                </a:cubicBezTo>
                <a:cubicBezTo>
                  <a:pt x="89" y="155"/>
                  <a:pt x="89" y="155"/>
                  <a:pt x="89" y="155"/>
                </a:cubicBezTo>
                <a:cubicBezTo>
                  <a:pt x="93" y="155"/>
                  <a:pt x="97" y="151"/>
                  <a:pt x="97" y="147"/>
                </a:cubicBezTo>
                <a:cubicBezTo>
                  <a:pt x="97" y="49"/>
                  <a:pt x="97" y="49"/>
                  <a:pt x="97" y="49"/>
                </a:cubicBezTo>
                <a:cubicBezTo>
                  <a:pt x="74" y="24"/>
                  <a:pt x="74" y="24"/>
                  <a:pt x="74" y="2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2692753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wipe(left)">
                                      <p:cBhvr>
                                        <p:cTn id="7" dur="1000"/>
                                        <p:tgtEl>
                                          <p:spTgt spid="137"/>
                                        </p:tgtEl>
                                      </p:cBhvr>
                                    </p:animEffect>
                                  </p:childTnLst>
                                </p:cTn>
                              </p:par>
                            </p:childTnLst>
                          </p:cTn>
                        </p:par>
                        <p:par>
                          <p:cTn id="8" fill="hold">
                            <p:stCondLst>
                              <p:cond delay="1000"/>
                            </p:stCondLst>
                            <p:childTnLst>
                              <p:par>
                                <p:cTn id="9" presetID="22" presetClass="entr" presetSubtype="4" fill="hold"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750"/>
                                        <p:tgtEl>
                                          <p:spTgt spid="19"/>
                                        </p:tgtEl>
                                      </p:cBhvr>
                                    </p:animEffect>
                                  </p:childTnLst>
                                </p:cTn>
                              </p:par>
                              <p:par>
                                <p:cTn id="12" presetID="22" presetClass="entr" presetSubtype="4" fill="hold"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wipe(down)">
                                      <p:cBhvr>
                                        <p:cTn id="14" dur="750"/>
                                        <p:tgtEl>
                                          <p:spTgt spid="8"/>
                                        </p:tgtEl>
                                      </p:cBhvr>
                                    </p:animEffect>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42"/>
                                        </p:tgtEl>
                                        <p:attrNameLst>
                                          <p:attrName>style.visibility</p:attrName>
                                        </p:attrNameLst>
                                      </p:cBhvr>
                                      <p:to>
                                        <p:strVal val="visible"/>
                                      </p:to>
                                    </p:set>
                                    <p:animEffect transition="in" filter="fade">
                                      <p:cBhvr>
                                        <p:cTn id="18" dur="1000"/>
                                        <p:tgtEl>
                                          <p:spTgt spid="42"/>
                                        </p:tgtEl>
                                      </p:cBhvr>
                                    </p:animEffect>
                                    <p:anim calcmode="lin" valueType="num">
                                      <p:cBhvr>
                                        <p:cTn id="19" dur="1000" fill="hold"/>
                                        <p:tgtEl>
                                          <p:spTgt spid="42"/>
                                        </p:tgtEl>
                                        <p:attrNameLst>
                                          <p:attrName>ppt_x</p:attrName>
                                        </p:attrNameLst>
                                      </p:cBhvr>
                                      <p:tavLst>
                                        <p:tav tm="0">
                                          <p:val>
                                            <p:strVal val="#ppt_x"/>
                                          </p:val>
                                        </p:tav>
                                        <p:tav tm="100000">
                                          <p:val>
                                            <p:strVal val="#ppt_x"/>
                                          </p:val>
                                        </p:tav>
                                      </p:tavLst>
                                    </p:anim>
                                    <p:anim calcmode="lin" valueType="num">
                                      <p:cBhvr>
                                        <p:cTn id="20" dur="1000" fill="hold"/>
                                        <p:tgtEl>
                                          <p:spTgt spid="42"/>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fade">
                                      <p:cBhvr>
                                        <p:cTn id="23" dur="1000"/>
                                        <p:tgtEl>
                                          <p:spTgt spid="43"/>
                                        </p:tgtEl>
                                      </p:cBhvr>
                                    </p:animEffect>
                                    <p:anim calcmode="lin" valueType="num">
                                      <p:cBhvr>
                                        <p:cTn id="24" dur="1000" fill="hold"/>
                                        <p:tgtEl>
                                          <p:spTgt spid="43"/>
                                        </p:tgtEl>
                                        <p:attrNameLst>
                                          <p:attrName>ppt_x</p:attrName>
                                        </p:attrNameLst>
                                      </p:cBhvr>
                                      <p:tavLst>
                                        <p:tav tm="0">
                                          <p:val>
                                            <p:strVal val="#ppt_x"/>
                                          </p:val>
                                        </p:tav>
                                        <p:tav tm="100000">
                                          <p:val>
                                            <p:strVal val="#ppt_x"/>
                                          </p:val>
                                        </p:tav>
                                      </p:tavLst>
                                    </p:anim>
                                    <p:anim calcmode="lin" valueType="num">
                                      <p:cBhvr>
                                        <p:cTn id="25" dur="1000" fill="hold"/>
                                        <p:tgtEl>
                                          <p:spTgt spid="43"/>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 calcmode="lin" valueType="num">
                                      <p:cBhvr>
                                        <p:cTn id="29" dur="500" fill="hold"/>
                                        <p:tgtEl>
                                          <p:spTgt spid="39"/>
                                        </p:tgtEl>
                                        <p:attrNameLst>
                                          <p:attrName>ppt_w</p:attrName>
                                        </p:attrNameLst>
                                      </p:cBhvr>
                                      <p:tavLst>
                                        <p:tav tm="0">
                                          <p:val>
                                            <p:fltVal val="0"/>
                                          </p:val>
                                        </p:tav>
                                        <p:tav tm="100000">
                                          <p:val>
                                            <p:strVal val="#ppt_w"/>
                                          </p:val>
                                        </p:tav>
                                      </p:tavLst>
                                    </p:anim>
                                    <p:anim calcmode="lin" valueType="num">
                                      <p:cBhvr>
                                        <p:cTn id="30" dur="500" fill="hold"/>
                                        <p:tgtEl>
                                          <p:spTgt spid="39"/>
                                        </p:tgtEl>
                                        <p:attrNameLst>
                                          <p:attrName>ppt_h</p:attrName>
                                        </p:attrNameLst>
                                      </p:cBhvr>
                                      <p:tavLst>
                                        <p:tav tm="0">
                                          <p:val>
                                            <p:fltVal val="0"/>
                                          </p:val>
                                        </p:tav>
                                        <p:tav tm="100000">
                                          <p:val>
                                            <p:strVal val="#ppt_h"/>
                                          </p:val>
                                        </p:tav>
                                      </p:tavLst>
                                    </p:anim>
                                    <p:animEffect transition="in" filter="fade">
                                      <p:cBhvr>
                                        <p:cTn id="31" dur="500"/>
                                        <p:tgtEl>
                                          <p:spTgt spid="39"/>
                                        </p:tgtEl>
                                      </p:cBhvr>
                                    </p:animEffect>
                                  </p:childTnLst>
                                </p:cTn>
                              </p:par>
                            </p:childTnLst>
                          </p:cTn>
                        </p:par>
                        <p:par>
                          <p:cTn id="32" fill="hold">
                            <p:stCondLst>
                              <p:cond delay="3250"/>
                            </p:stCondLst>
                            <p:childTnLst>
                              <p:par>
                                <p:cTn id="33" presetID="22" presetClass="entr" presetSubtype="4" fill="hold" grpId="0" nodeType="after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wipe(down)">
                                      <p:cBhvr>
                                        <p:cTn id="35" dur="500"/>
                                        <p:tgtEl>
                                          <p:spTgt spid="31"/>
                                        </p:tgtEl>
                                      </p:cBhvr>
                                    </p:animEffect>
                                  </p:childTnLst>
                                </p:cTn>
                              </p:par>
                            </p:childTnLst>
                          </p:cTn>
                        </p:par>
                        <p:par>
                          <p:cTn id="36" fill="hold">
                            <p:stCondLst>
                              <p:cond delay="3750"/>
                            </p:stCondLst>
                            <p:childTnLst>
                              <p:par>
                                <p:cTn id="37" presetID="53" presetClass="entr" presetSubtype="16" fill="hold" grpId="0" nodeType="afterEffect">
                                  <p:stCondLst>
                                    <p:cond delay="0"/>
                                  </p:stCondLst>
                                  <p:childTnLst>
                                    <p:set>
                                      <p:cBhvr>
                                        <p:cTn id="38" dur="1" fill="hold">
                                          <p:stCondLst>
                                            <p:cond delay="0"/>
                                          </p:stCondLst>
                                        </p:cTn>
                                        <p:tgtEl>
                                          <p:spTgt spid="40"/>
                                        </p:tgtEl>
                                        <p:attrNameLst>
                                          <p:attrName>style.visibility</p:attrName>
                                        </p:attrNameLst>
                                      </p:cBhvr>
                                      <p:to>
                                        <p:strVal val="visible"/>
                                      </p:to>
                                    </p:set>
                                    <p:anim calcmode="lin" valueType="num">
                                      <p:cBhvr>
                                        <p:cTn id="39" dur="500" fill="hold"/>
                                        <p:tgtEl>
                                          <p:spTgt spid="40"/>
                                        </p:tgtEl>
                                        <p:attrNameLst>
                                          <p:attrName>ppt_w</p:attrName>
                                        </p:attrNameLst>
                                      </p:cBhvr>
                                      <p:tavLst>
                                        <p:tav tm="0">
                                          <p:val>
                                            <p:fltVal val="0"/>
                                          </p:val>
                                        </p:tav>
                                        <p:tav tm="100000">
                                          <p:val>
                                            <p:strVal val="#ppt_w"/>
                                          </p:val>
                                        </p:tav>
                                      </p:tavLst>
                                    </p:anim>
                                    <p:anim calcmode="lin" valueType="num">
                                      <p:cBhvr>
                                        <p:cTn id="40" dur="500" fill="hold"/>
                                        <p:tgtEl>
                                          <p:spTgt spid="40"/>
                                        </p:tgtEl>
                                        <p:attrNameLst>
                                          <p:attrName>ppt_h</p:attrName>
                                        </p:attrNameLst>
                                      </p:cBhvr>
                                      <p:tavLst>
                                        <p:tav tm="0">
                                          <p:val>
                                            <p:fltVal val="0"/>
                                          </p:val>
                                        </p:tav>
                                        <p:tav tm="100000">
                                          <p:val>
                                            <p:strVal val="#ppt_h"/>
                                          </p:val>
                                        </p:tav>
                                      </p:tavLst>
                                    </p:anim>
                                    <p:animEffect transition="in" filter="fade">
                                      <p:cBhvr>
                                        <p:cTn id="41" dur="500"/>
                                        <p:tgtEl>
                                          <p:spTgt spid="40"/>
                                        </p:tgtEl>
                                      </p:cBhvr>
                                    </p:animEffect>
                                  </p:childTnLst>
                                </p:cTn>
                              </p:par>
                            </p:childTnLst>
                          </p:cTn>
                        </p:par>
                        <p:par>
                          <p:cTn id="42" fill="hold">
                            <p:stCondLst>
                              <p:cond delay="4250"/>
                            </p:stCondLst>
                            <p:childTnLst>
                              <p:par>
                                <p:cTn id="43" presetID="22" presetClass="entr" presetSubtype="4" fill="hold" grpId="0" nodeType="afterEffect">
                                  <p:stCondLst>
                                    <p:cond delay="0"/>
                                  </p:stCondLst>
                                  <p:childTnLst>
                                    <p:set>
                                      <p:cBhvr>
                                        <p:cTn id="44" dur="1" fill="hold">
                                          <p:stCondLst>
                                            <p:cond delay="0"/>
                                          </p:stCondLst>
                                        </p:cTn>
                                        <p:tgtEl>
                                          <p:spTgt spid="34"/>
                                        </p:tgtEl>
                                        <p:attrNameLst>
                                          <p:attrName>style.visibility</p:attrName>
                                        </p:attrNameLst>
                                      </p:cBhvr>
                                      <p:to>
                                        <p:strVal val="visible"/>
                                      </p:to>
                                    </p:set>
                                    <p:animEffect transition="in" filter="wipe(down)">
                                      <p:cBhvr>
                                        <p:cTn id="45" dur="500"/>
                                        <p:tgtEl>
                                          <p:spTgt spid="34"/>
                                        </p:tgtEl>
                                      </p:cBhvr>
                                    </p:animEffect>
                                  </p:childTnLst>
                                </p:cTn>
                              </p:par>
                            </p:childTnLst>
                          </p:cTn>
                        </p:par>
                        <p:par>
                          <p:cTn id="46" fill="hold">
                            <p:stCondLst>
                              <p:cond delay="4750"/>
                            </p:stCondLst>
                            <p:childTnLst>
                              <p:par>
                                <p:cTn id="47" presetID="53" presetClass="entr" presetSubtype="16" fill="hold" grpId="0" nodeType="afterEffect">
                                  <p:stCondLst>
                                    <p:cond delay="0"/>
                                  </p:stCondLst>
                                  <p:childTnLst>
                                    <p:set>
                                      <p:cBhvr>
                                        <p:cTn id="48" dur="1" fill="hold">
                                          <p:stCondLst>
                                            <p:cond delay="0"/>
                                          </p:stCondLst>
                                        </p:cTn>
                                        <p:tgtEl>
                                          <p:spTgt spid="41"/>
                                        </p:tgtEl>
                                        <p:attrNameLst>
                                          <p:attrName>style.visibility</p:attrName>
                                        </p:attrNameLst>
                                      </p:cBhvr>
                                      <p:to>
                                        <p:strVal val="visible"/>
                                      </p:to>
                                    </p:set>
                                    <p:anim calcmode="lin" valueType="num">
                                      <p:cBhvr>
                                        <p:cTn id="49" dur="500" fill="hold"/>
                                        <p:tgtEl>
                                          <p:spTgt spid="41"/>
                                        </p:tgtEl>
                                        <p:attrNameLst>
                                          <p:attrName>ppt_w</p:attrName>
                                        </p:attrNameLst>
                                      </p:cBhvr>
                                      <p:tavLst>
                                        <p:tav tm="0">
                                          <p:val>
                                            <p:fltVal val="0"/>
                                          </p:val>
                                        </p:tav>
                                        <p:tav tm="100000">
                                          <p:val>
                                            <p:strVal val="#ppt_w"/>
                                          </p:val>
                                        </p:tav>
                                      </p:tavLst>
                                    </p:anim>
                                    <p:anim calcmode="lin" valueType="num">
                                      <p:cBhvr>
                                        <p:cTn id="50" dur="500" fill="hold"/>
                                        <p:tgtEl>
                                          <p:spTgt spid="41"/>
                                        </p:tgtEl>
                                        <p:attrNameLst>
                                          <p:attrName>ppt_h</p:attrName>
                                        </p:attrNameLst>
                                      </p:cBhvr>
                                      <p:tavLst>
                                        <p:tav tm="0">
                                          <p:val>
                                            <p:fltVal val="0"/>
                                          </p:val>
                                        </p:tav>
                                        <p:tav tm="100000">
                                          <p:val>
                                            <p:strVal val="#ppt_h"/>
                                          </p:val>
                                        </p:tav>
                                      </p:tavLst>
                                    </p:anim>
                                    <p:animEffect transition="in" filter="fade">
                                      <p:cBhvr>
                                        <p:cTn id="51" dur="500"/>
                                        <p:tgtEl>
                                          <p:spTgt spid="41"/>
                                        </p:tgtEl>
                                      </p:cBhvr>
                                    </p:animEffect>
                                  </p:childTnLst>
                                </p:cTn>
                              </p:par>
                            </p:childTnLst>
                          </p:cTn>
                        </p:par>
                        <p:par>
                          <p:cTn id="52" fill="hold">
                            <p:stCondLst>
                              <p:cond delay="5250"/>
                            </p:stCondLst>
                            <p:childTnLst>
                              <p:par>
                                <p:cTn id="53" presetID="22" presetClass="entr" presetSubtype="4" fill="hold" grpId="0"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wipe(down)">
                                      <p:cBhvr>
                                        <p:cTn id="55" dur="500"/>
                                        <p:tgtEl>
                                          <p:spTgt spid="37"/>
                                        </p:tgtEl>
                                      </p:cBhvr>
                                    </p:animEffect>
                                  </p:childTnLst>
                                </p:cTn>
                              </p:par>
                            </p:childTnLst>
                          </p:cTn>
                        </p:par>
                        <p:par>
                          <p:cTn id="56" fill="hold">
                            <p:stCondLst>
                              <p:cond delay="5750"/>
                            </p:stCondLst>
                            <p:childTnLst>
                              <p:par>
                                <p:cTn id="57" presetID="22" presetClass="entr" presetSubtype="4" fill="hold" nodeType="after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wipe(down)">
                                      <p:cBhvr>
                                        <p:cTn id="59" dur="750"/>
                                        <p:tgtEl>
                                          <p:spTgt spid="46"/>
                                        </p:tgtEl>
                                      </p:cBhvr>
                                    </p:animEffect>
                                  </p:childTnLst>
                                </p:cTn>
                              </p:par>
                              <p:par>
                                <p:cTn id="60" presetID="22" presetClass="entr" presetSubtype="4" fill="hold" nodeType="with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6500"/>
                            </p:stCondLst>
                            <p:childTnLst>
                              <p:par>
                                <p:cTn id="64" presetID="42" presetClass="entr" presetSubtype="0" fill="hold" grpId="0" nodeType="afterEffect">
                                  <p:stCondLst>
                                    <p:cond delay="0"/>
                                  </p:stCondLst>
                                  <p:childTnLst>
                                    <p:set>
                                      <p:cBhvr>
                                        <p:cTn id="65" dur="1" fill="hold">
                                          <p:stCondLst>
                                            <p:cond delay="0"/>
                                          </p:stCondLst>
                                        </p:cTn>
                                        <p:tgtEl>
                                          <p:spTgt spid="53"/>
                                        </p:tgtEl>
                                        <p:attrNameLst>
                                          <p:attrName>style.visibility</p:attrName>
                                        </p:attrNameLst>
                                      </p:cBhvr>
                                      <p:to>
                                        <p:strVal val="visible"/>
                                      </p:to>
                                    </p:set>
                                    <p:animEffect transition="in" filter="fade">
                                      <p:cBhvr>
                                        <p:cTn id="66" dur="1000"/>
                                        <p:tgtEl>
                                          <p:spTgt spid="53"/>
                                        </p:tgtEl>
                                      </p:cBhvr>
                                    </p:animEffect>
                                    <p:anim calcmode="lin" valueType="num">
                                      <p:cBhvr>
                                        <p:cTn id="67" dur="1000" fill="hold"/>
                                        <p:tgtEl>
                                          <p:spTgt spid="53"/>
                                        </p:tgtEl>
                                        <p:attrNameLst>
                                          <p:attrName>ppt_x</p:attrName>
                                        </p:attrNameLst>
                                      </p:cBhvr>
                                      <p:tavLst>
                                        <p:tav tm="0">
                                          <p:val>
                                            <p:strVal val="#ppt_x"/>
                                          </p:val>
                                        </p:tav>
                                        <p:tav tm="100000">
                                          <p:val>
                                            <p:strVal val="#ppt_x"/>
                                          </p:val>
                                        </p:tav>
                                      </p:tavLst>
                                    </p:anim>
                                    <p:anim calcmode="lin" valueType="num">
                                      <p:cBhvr>
                                        <p:cTn id="68" dur="1000" fill="hold"/>
                                        <p:tgtEl>
                                          <p:spTgt spid="53"/>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0"/>
                                  </p:stCondLst>
                                  <p:childTnLst>
                                    <p:set>
                                      <p:cBhvr>
                                        <p:cTn id="70" dur="1" fill="hold">
                                          <p:stCondLst>
                                            <p:cond delay="0"/>
                                          </p:stCondLst>
                                        </p:cTn>
                                        <p:tgtEl>
                                          <p:spTgt spid="138"/>
                                        </p:tgtEl>
                                        <p:attrNameLst>
                                          <p:attrName>style.visibility</p:attrName>
                                        </p:attrNameLst>
                                      </p:cBhvr>
                                      <p:to>
                                        <p:strVal val="visible"/>
                                      </p:to>
                                    </p:set>
                                    <p:animEffect transition="in" filter="fade">
                                      <p:cBhvr>
                                        <p:cTn id="71" dur="1000"/>
                                        <p:tgtEl>
                                          <p:spTgt spid="138"/>
                                        </p:tgtEl>
                                      </p:cBhvr>
                                    </p:animEffect>
                                    <p:anim calcmode="lin" valueType="num">
                                      <p:cBhvr>
                                        <p:cTn id="72" dur="1000" fill="hold"/>
                                        <p:tgtEl>
                                          <p:spTgt spid="138"/>
                                        </p:tgtEl>
                                        <p:attrNameLst>
                                          <p:attrName>ppt_x</p:attrName>
                                        </p:attrNameLst>
                                      </p:cBhvr>
                                      <p:tavLst>
                                        <p:tav tm="0">
                                          <p:val>
                                            <p:strVal val="#ppt_x"/>
                                          </p:val>
                                        </p:tav>
                                        <p:tav tm="100000">
                                          <p:val>
                                            <p:strVal val="#ppt_x"/>
                                          </p:val>
                                        </p:tav>
                                      </p:tavLst>
                                    </p:anim>
                                    <p:anim calcmode="lin" valueType="num">
                                      <p:cBhvr>
                                        <p:cTn id="73" dur="1000" fill="hold"/>
                                        <p:tgtEl>
                                          <p:spTgt spid="138"/>
                                        </p:tgtEl>
                                        <p:attrNameLst>
                                          <p:attrName>ppt_y</p:attrName>
                                        </p:attrNameLst>
                                      </p:cBhvr>
                                      <p:tavLst>
                                        <p:tav tm="0">
                                          <p:val>
                                            <p:strVal val="#ppt_y+.1"/>
                                          </p:val>
                                        </p:tav>
                                        <p:tav tm="100000">
                                          <p:val>
                                            <p:strVal val="#ppt_y"/>
                                          </p:val>
                                        </p:tav>
                                      </p:tavLst>
                                    </p:anim>
                                  </p:childTnLst>
                                </p:cTn>
                              </p:par>
                            </p:childTnLst>
                          </p:cTn>
                        </p:par>
                        <p:par>
                          <p:cTn id="74" fill="hold">
                            <p:stCondLst>
                              <p:cond delay="7500"/>
                            </p:stCondLst>
                            <p:childTnLst>
                              <p:par>
                                <p:cTn id="75" presetID="53" presetClass="entr" presetSubtype="16" fill="hold" grpId="0" nodeType="afterEffect">
                                  <p:stCondLst>
                                    <p:cond delay="0"/>
                                  </p:stCondLst>
                                  <p:childTnLst>
                                    <p:set>
                                      <p:cBhvr>
                                        <p:cTn id="76" dur="1" fill="hold">
                                          <p:stCondLst>
                                            <p:cond delay="0"/>
                                          </p:stCondLst>
                                        </p:cTn>
                                        <p:tgtEl>
                                          <p:spTgt spid="50"/>
                                        </p:tgtEl>
                                        <p:attrNameLst>
                                          <p:attrName>style.visibility</p:attrName>
                                        </p:attrNameLst>
                                      </p:cBhvr>
                                      <p:to>
                                        <p:strVal val="visible"/>
                                      </p:to>
                                    </p:set>
                                    <p:anim calcmode="lin" valueType="num">
                                      <p:cBhvr>
                                        <p:cTn id="77" dur="500" fill="hold"/>
                                        <p:tgtEl>
                                          <p:spTgt spid="50"/>
                                        </p:tgtEl>
                                        <p:attrNameLst>
                                          <p:attrName>ppt_w</p:attrName>
                                        </p:attrNameLst>
                                      </p:cBhvr>
                                      <p:tavLst>
                                        <p:tav tm="0">
                                          <p:val>
                                            <p:fltVal val="0"/>
                                          </p:val>
                                        </p:tav>
                                        <p:tav tm="100000">
                                          <p:val>
                                            <p:strVal val="#ppt_w"/>
                                          </p:val>
                                        </p:tav>
                                      </p:tavLst>
                                    </p:anim>
                                    <p:anim calcmode="lin" valueType="num">
                                      <p:cBhvr>
                                        <p:cTn id="78" dur="500" fill="hold"/>
                                        <p:tgtEl>
                                          <p:spTgt spid="50"/>
                                        </p:tgtEl>
                                        <p:attrNameLst>
                                          <p:attrName>ppt_h</p:attrName>
                                        </p:attrNameLst>
                                      </p:cBhvr>
                                      <p:tavLst>
                                        <p:tav tm="0">
                                          <p:val>
                                            <p:fltVal val="0"/>
                                          </p:val>
                                        </p:tav>
                                        <p:tav tm="100000">
                                          <p:val>
                                            <p:strVal val="#ppt_h"/>
                                          </p:val>
                                        </p:tav>
                                      </p:tavLst>
                                    </p:anim>
                                    <p:animEffect transition="in" filter="fade">
                                      <p:cBhvr>
                                        <p:cTn id="79" dur="500"/>
                                        <p:tgtEl>
                                          <p:spTgt spid="50"/>
                                        </p:tgtEl>
                                      </p:cBhvr>
                                    </p:animEffect>
                                  </p:childTnLst>
                                </p:cTn>
                              </p:par>
                            </p:childTnLst>
                          </p:cTn>
                        </p:par>
                        <p:par>
                          <p:cTn id="80" fill="hold">
                            <p:stCondLst>
                              <p:cond delay="8000"/>
                            </p:stCondLst>
                            <p:childTnLst>
                              <p:par>
                                <p:cTn id="81" presetID="22" presetClass="entr" presetSubtype="4" fill="hold" grpId="0" nodeType="afterEffect">
                                  <p:stCondLst>
                                    <p:cond delay="0"/>
                                  </p:stCondLst>
                                  <p:childTnLst>
                                    <p:set>
                                      <p:cBhvr>
                                        <p:cTn id="82" dur="1" fill="hold">
                                          <p:stCondLst>
                                            <p:cond delay="0"/>
                                          </p:stCondLst>
                                        </p:cTn>
                                        <p:tgtEl>
                                          <p:spTgt spid="47"/>
                                        </p:tgtEl>
                                        <p:attrNameLst>
                                          <p:attrName>style.visibility</p:attrName>
                                        </p:attrNameLst>
                                      </p:cBhvr>
                                      <p:to>
                                        <p:strVal val="visible"/>
                                      </p:to>
                                    </p:set>
                                    <p:animEffect transition="in" filter="wipe(down)">
                                      <p:cBhvr>
                                        <p:cTn id="83" dur="500"/>
                                        <p:tgtEl>
                                          <p:spTgt spid="47"/>
                                        </p:tgtEl>
                                      </p:cBhvr>
                                    </p:animEffect>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51"/>
                                        </p:tgtEl>
                                        <p:attrNameLst>
                                          <p:attrName>style.visibility</p:attrName>
                                        </p:attrNameLst>
                                      </p:cBhvr>
                                      <p:to>
                                        <p:strVal val="visible"/>
                                      </p:to>
                                    </p:set>
                                    <p:anim calcmode="lin" valueType="num">
                                      <p:cBhvr>
                                        <p:cTn id="87" dur="500" fill="hold"/>
                                        <p:tgtEl>
                                          <p:spTgt spid="51"/>
                                        </p:tgtEl>
                                        <p:attrNameLst>
                                          <p:attrName>ppt_w</p:attrName>
                                        </p:attrNameLst>
                                      </p:cBhvr>
                                      <p:tavLst>
                                        <p:tav tm="0">
                                          <p:val>
                                            <p:fltVal val="0"/>
                                          </p:val>
                                        </p:tav>
                                        <p:tav tm="100000">
                                          <p:val>
                                            <p:strVal val="#ppt_w"/>
                                          </p:val>
                                        </p:tav>
                                      </p:tavLst>
                                    </p:anim>
                                    <p:anim calcmode="lin" valueType="num">
                                      <p:cBhvr>
                                        <p:cTn id="88" dur="500" fill="hold"/>
                                        <p:tgtEl>
                                          <p:spTgt spid="51"/>
                                        </p:tgtEl>
                                        <p:attrNameLst>
                                          <p:attrName>ppt_h</p:attrName>
                                        </p:attrNameLst>
                                      </p:cBhvr>
                                      <p:tavLst>
                                        <p:tav tm="0">
                                          <p:val>
                                            <p:fltVal val="0"/>
                                          </p:val>
                                        </p:tav>
                                        <p:tav tm="100000">
                                          <p:val>
                                            <p:strVal val="#ppt_h"/>
                                          </p:val>
                                        </p:tav>
                                      </p:tavLst>
                                    </p:anim>
                                    <p:animEffect transition="in" filter="fade">
                                      <p:cBhvr>
                                        <p:cTn id="89" dur="500"/>
                                        <p:tgtEl>
                                          <p:spTgt spid="51"/>
                                        </p:tgtEl>
                                      </p:cBhvr>
                                    </p:animEffect>
                                  </p:childTnLst>
                                </p:cTn>
                              </p:par>
                            </p:childTnLst>
                          </p:cTn>
                        </p:par>
                        <p:par>
                          <p:cTn id="90" fill="hold">
                            <p:stCondLst>
                              <p:cond delay="9000"/>
                            </p:stCondLst>
                            <p:childTnLst>
                              <p:par>
                                <p:cTn id="91" presetID="22" presetClass="entr" presetSubtype="4" fill="hold" grpId="0" nodeType="afterEffect">
                                  <p:stCondLst>
                                    <p:cond delay="0"/>
                                  </p:stCondLst>
                                  <p:childTnLst>
                                    <p:set>
                                      <p:cBhvr>
                                        <p:cTn id="92" dur="1" fill="hold">
                                          <p:stCondLst>
                                            <p:cond delay="0"/>
                                          </p:stCondLst>
                                        </p:cTn>
                                        <p:tgtEl>
                                          <p:spTgt spid="48"/>
                                        </p:tgtEl>
                                        <p:attrNameLst>
                                          <p:attrName>style.visibility</p:attrName>
                                        </p:attrNameLst>
                                      </p:cBhvr>
                                      <p:to>
                                        <p:strVal val="visible"/>
                                      </p:to>
                                    </p:set>
                                    <p:animEffect transition="in" filter="wipe(down)">
                                      <p:cBhvr>
                                        <p:cTn id="93" dur="500"/>
                                        <p:tgtEl>
                                          <p:spTgt spid="48"/>
                                        </p:tgtEl>
                                      </p:cBhvr>
                                    </p:animEffect>
                                  </p:childTnLst>
                                </p:cTn>
                              </p:par>
                            </p:childTnLst>
                          </p:cTn>
                        </p:par>
                        <p:par>
                          <p:cTn id="94" fill="hold">
                            <p:stCondLst>
                              <p:cond delay="9500"/>
                            </p:stCondLst>
                            <p:childTnLst>
                              <p:par>
                                <p:cTn id="95" presetID="53" presetClass="entr" presetSubtype="16" fill="hold" grpId="0" nodeType="afterEffect">
                                  <p:stCondLst>
                                    <p:cond delay="0"/>
                                  </p:stCondLst>
                                  <p:childTnLst>
                                    <p:set>
                                      <p:cBhvr>
                                        <p:cTn id="96" dur="1" fill="hold">
                                          <p:stCondLst>
                                            <p:cond delay="0"/>
                                          </p:stCondLst>
                                        </p:cTn>
                                        <p:tgtEl>
                                          <p:spTgt spid="52"/>
                                        </p:tgtEl>
                                        <p:attrNameLst>
                                          <p:attrName>style.visibility</p:attrName>
                                        </p:attrNameLst>
                                      </p:cBhvr>
                                      <p:to>
                                        <p:strVal val="visible"/>
                                      </p:to>
                                    </p:set>
                                    <p:anim calcmode="lin" valueType="num">
                                      <p:cBhvr>
                                        <p:cTn id="97" dur="500" fill="hold"/>
                                        <p:tgtEl>
                                          <p:spTgt spid="52"/>
                                        </p:tgtEl>
                                        <p:attrNameLst>
                                          <p:attrName>ppt_w</p:attrName>
                                        </p:attrNameLst>
                                      </p:cBhvr>
                                      <p:tavLst>
                                        <p:tav tm="0">
                                          <p:val>
                                            <p:fltVal val="0"/>
                                          </p:val>
                                        </p:tav>
                                        <p:tav tm="100000">
                                          <p:val>
                                            <p:strVal val="#ppt_w"/>
                                          </p:val>
                                        </p:tav>
                                      </p:tavLst>
                                    </p:anim>
                                    <p:anim calcmode="lin" valueType="num">
                                      <p:cBhvr>
                                        <p:cTn id="98" dur="500" fill="hold"/>
                                        <p:tgtEl>
                                          <p:spTgt spid="52"/>
                                        </p:tgtEl>
                                        <p:attrNameLst>
                                          <p:attrName>ppt_h</p:attrName>
                                        </p:attrNameLst>
                                      </p:cBhvr>
                                      <p:tavLst>
                                        <p:tav tm="0">
                                          <p:val>
                                            <p:fltVal val="0"/>
                                          </p:val>
                                        </p:tav>
                                        <p:tav tm="100000">
                                          <p:val>
                                            <p:strVal val="#ppt_h"/>
                                          </p:val>
                                        </p:tav>
                                      </p:tavLst>
                                    </p:anim>
                                    <p:animEffect transition="in" filter="fade">
                                      <p:cBhvr>
                                        <p:cTn id="99" dur="500"/>
                                        <p:tgtEl>
                                          <p:spTgt spid="52"/>
                                        </p:tgtEl>
                                      </p:cBhvr>
                                    </p:animEffect>
                                  </p:childTnLst>
                                </p:cTn>
                              </p:par>
                            </p:childTnLst>
                          </p:cTn>
                        </p:par>
                        <p:par>
                          <p:cTn id="100" fill="hold">
                            <p:stCondLst>
                              <p:cond delay="10000"/>
                            </p:stCondLst>
                            <p:childTnLst>
                              <p:par>
                                <p:cTn id="101" presetID="22" presetClass="entr" presetSubtype="4" fill="hold" grpId="0" nodeType="afterEffect">
                                  <p:stCondLst>
                                    <p:cond delay="0"/>
                                  </p:stCondLst>
                                  <p:childTnLst>
                                    <p:set>
                                      <p:cBhvr>
                                        <p:cTn id="102" dur="1" fill="hold">
                                          <p:stCondLst>
                                            <p:cond delay="0"/>
                                          </p:stCondLst>
                                        </p:cTn>
                                        <p:tgtEl>
                                          <p:spTgt spid="49"/>
                                        </p:tgtEl>
                                        <p:attrNameLst>
                                          <p:attrName>style.visibility</p:attrName>
                                        </p:attrNameLst>
                                      </p:cBhvr>
                                      <p:to>
                                        <p:strVal val="visible"/>
                                      </p:to>
                                    </p:set>
                                    <p:animEffect transition="in" filter="wipe(down)">
                                      <p:cBhvr>
                                        <p:cTn id="103" dur="500"/>
                                        <p:tgtEl>
                                          <p:spTgt spid="49"/>
                                        </p:tgtEl>
                                      </p:cBhvr>
                                    </p:animEffect>
                                  </p:childTnLst>
                                </p:cTn>
                              </p:par>
                            </p:childTnLst>
                          </p:cTn>
                        </p:par>
                        <p:par>
                          <p:cTn id="104" fill="hold">
                            <p:stCondLst>
                              <p:cond delay="10500"/>
                            </p:stCondLst>
                            <p:childTnLst>
                              <p:par>
                                <p:cTn id="105" presetID="22" presetClass="entr" presetSubtype="4" fill="hold" nodeType="afterEffect">
                                  <p:stCondLst>
                                    <p:cond delay="0"/>
                                  </p:stCondLst>
                                  <p:childTnLst>
                                    <p:set>
                                      <p:cBhvr>
                                        <p:cTn id="106" dur="1" fill="hold">
                                          <p:stCondLst>
                                            <p:cond delay="0"/>
                                          </p:stCondLst>
                                        </p:cTn>
                                        <p:tgtEl>
                                          <p:spTgt spid="77"/>
                                        </p:tgtEl>
                                        <p:attrNameLst>
                                          <p:attrName>style.visibility</p:attrName>
                                        </p:attrNameLst>
                                      </p:cBhvr>
                                      <p:to>
                                        <p:strVal val="visible"/>
                                      </p:to>
                                    </p:set>
                                    <p:animEffect transition="in" filter="wipe(down)">
                                      <p:cBhvr>
                                        <p:cTn id="107" dur="750"/>
                                        <p:tgtEl>
                                          <p:spTgt spid="77"/>
                                        </p:tgtEl>
                                      </p:cBhvr>
                                    </p:animEffect>
                                  </p:childTnLst>
                                </p:cTn>
                              </p:par>
                              <p:par>
                                <p:cTn id="108" presetID="22" presetClass="entr" presetSubtype="4" fill="hold" nodeType="withEffect">
                                  <p:stCondLst>
                                    <p:cond delay="0"/>
                                  </p:stCondLst>
                                  <p:childTnLst>
                                    <p:set>
                                      <p:cBhvr>
                                        <p:cTn id="109" dur="1" fill="hold">
                                          <p:stCondLst>
                                            <p:cond delay="0"/>
                                          </p:stCondLst>
                                        </p:cTn>
                                        <p:tgtEl>
                                          <p:spTgt spid="76"/>
                                        </p:tgtEl>
                                        <p:attrNameLst>
                                          <p:attrName>style.visibility</p:attrName>
                                        </p:attrNameLst>
                                      </p:cBhvr>
                                      <p:to>
                                        <p:strVal val="visible"/>
                                      </p:to>
                                    </p:set>
                                    <p:animEffect transition="in" filter="wipe(down)">
                                      <p:cBhvr>
                                        <p:cTn id="110" dur="750"/>
                                        <p:tgtEl>
                                          <p:spTgt spid="76"/>
                                        </p:tgtEl>
                                      </p:cBhvr>
                                    </p:animEffect>
                                  </p:childTnLst>
                                </p:cTn>
                              </p:par>
                            </p:childTnLst>
                          </p:cTn>
                        </p:par>
                        <p:par>
                          <p:cTn id="111" fill="hold">
                            <p:stCondLst>
                              <p:cond delay="11250"/>
                            </p:stCondLst>
                            <p:childTnLst>
                              <p:par>
                                <p:cTn id="112" presetID="42" presetClass="entr" presetSubtype="0" fill="hold" grpId="0" nodeType="afterEffect">
                                  <p:stCondLst>
                                    <p:cond delay="0"/>
                                  </p:stCondLst>
                                  <p:childTnLst>
                                    <p:set>
                                      <p:cBhvr>
                                        <p:cTn id="113" dur="1" fill="hold">
                                          <p:stCondLst>
                                            <p:cond delay="0"/>
                                          </p:stCondLst>
                                        </p:cTn>
                                        <p:tgtEl>
                                          <p:spTgt spid="84"/>
                                        </p:tgtEl>
                                        <p:attrNameLst>
                                          <p:attrName>style.visibility</p:attrName>
                                        </p:attrNameLst>
                                      </p:cBhvr>
                                      <p:to>
                                        <p:strVal val="visible"/>
                                      </p:to>
                                    </p:set>
                                    <p:animEffect transition="in" filter="fade">
                                      <p:cBhvr>
                                        <p:cTn id="114" dur="1000"/>
                                        <p:tgtEl>
                                          <p:spTgt spid="84"/>
                                        </p:tgtEl>
                                      </p:cBhvr>
                                    </p:animEffect>
                                    <p:anim calcmode="lin" valueType="num">
                                      <p:cBhvr>
                                        <p:cTn id="115" dur="1000" fill="hold"/>
                                        <p:tgtEl>
                                          <p:spTgt spid="84"/>
                                        </p:tgtEl>
                                        <p:attrNameLst>
                                          <p:attrName>ppt_x</p:attrName>
                                        </p:attrNameLst>
                                      </p:cBhvr>
                                      <p:tavLst>
                                        <p:tav tm="0">
                                          <p:val>
                                            <p:strVal val="#ppt_x"/>
                                          </p:val>
                                        </p:tav>
                                        <p:tav tm="100000">
                                          <p:val>
                                            <p:strVal val="#ppt_x"/>
                                          </p:val>
                                        </p:tav>
                                      </p:tavLst>
                                    </p:anim>
                                    <p:anim calcmode="lin" valueType="num">
                                      <p:cBhvr>
                                        <p:cTn id="116" dur="1000" fill="hold"/>
                                        <p:tgtEl>
                                          <p:spTgt spid="84"/>
                                        </p:tgtEl>
                                        <p:attrNameLst>
                                          <p:attrName>ppt_y</p:attrName>
                                        </p:attrNameLst>
                                      </p:cBhvr>
                                      <p:tavLst>
                                        <p:tav tm="0">
                                          <p:val>
                                            <p:strVal val="#ppt_y+.1"/>
                                          </p:val>
                                        </p:tav>
                                        <p:tav tm="100000">
                                          <p:val>
                                            <p:strVal val="#ppt_y"/>
                                          </p:val>
                                        </p:tav>
                                      </p:tavLst>
                                    </p:anim>
                                  </p:childTnLst>
                                </p:cTn>
                              </p:par>
                              <p:par>
                                <p:cTn id="117" presetID="42" presetClass="entr" presetSubtype="0" fill="hold" grpId="0" nodeType="withEffect">
                                  <p:stCondLst>
                                    <p:cond delay="0"/>
                                  </p:stCondLst>
                                  <p:childTnLst>
                                    <p:set>
                                      <p:cBhvr>
                                        <p:cTn id="118" dur="1" fill="hold">
                                          <p:stCondLst>
                                            <p:cond delay="0"/>
                                          </p:stCondLst>
                                        </p:cTn>
                                        <p:tgtEl>
                                          <p:spTgt spid="139"/>
                                        </p:tgtEl>
                                        <p:attrNameLst>
                                          <p:attrName>style.visibility</p:attrName>
                                        </p:attrNameLst>
                                      </p:cBhvr>
                                      <p:to>
                                        <p:strVal val="visible"/>
                                      </p:to>
                                    </p:set>
                                    <p:animEffect transition="in" filter="fade">
                                      <p:cBhvr>
                                        <p:cTn id="119" dur="1000"/>
                                        <p:tgtEl>
                                          <p:spTgt spid="139"/>
                                        </p:tgtEl>
                                      </p:cBhvr>
                                    </p:animEffect>
                                    <p:anim calcmode="lin" valueType="num">
                                      <p:cBhvr>
                                        <p:cTn id="120" dur="1000" fill="hold"/>
                                        <p:tgtEl>
                                          <p:spTgt spid="139"/>
                                        </p:tgtEl>
                                        <p:attrNameLst>
                                          <p:attrName>ppt_x</p:attrName>
                                        </p:attrNameLst>
                                      </p:cBhvr>
                                      <p:tavLst>
                                        <p:tav tm="0">
                                          <p:val>
                                            <p:strVal val="#ppt_x"/>
                                          </p:val>
                                        </p:tav>
                                        <p:tav tm="100000">
                                          <p:val>
                                            <p:strVal val="#ppt_x"/>
                                          </p:val>
                                        </p:tav>
                                      </p:tavLst>
                                    </p:anim>
                                    <p:anim calcmode="lin" valueType="num">
                                      <p:cBhvr>
                                        <p:cTn id="121" dur="1000" fill="hold"/>
                                        <p:tgtEl>
                                          <p:spTgt spid="139"/>
                                        </p:tgtEl>
                                        <p:attrNameLst>
                                          <p:attrName>ppt_y</p:attrName>
                                        </p:attrNameLst>
                                      </p:cBhvr>
                                      <p:tavLst>
                                        <p:tav tm="0">
                                          <p:val>
                                            <p:strVal val="#ppt_y+.1"/>
                                          </p:val>
                                        </p:tav>
                                        <p:tav tm="100000">
                                          <p:val>
                                            <p:strVal val="#ppt_y"/>
                                          </p:val>
                                        </p:tav>
                                      </p:tavLst>
                                    </p:anim>
                                  </p:childTnLst>
                                </p:cTn>
                              </p:par>
                            </p:childTnLst>
                          </p:cTn>
                        </p:par>
                        <p:par>
                          <p:cTn id="122" fill="hold">
                            <p:stCondLst>
                              <p:cond delay="12250"/>
                            </p:stCondLst>
                            <p:childTnLst>
                              <p:par>
                                <p:cTn id="123" presetID="53" presetClass="entr" presetSubtype="16" fill="hold" grpId="0" nodeType="afterEffect">
                                  <p:stCondLst>
                                    <p:cond delay="0"/>
                                  </p:stCondLst>
                                  <p:childTnLst>
                                    <p:set>
                                      <p:cBhvr>
                                        <p:cTn id="124" dur="1" fill="hold">
                                          <p:stCondLst>
                                            <p:cond delay="0"/>
                                          </p:stCondLst>
                                        </p:cTn>
                                        <p:tgtEl>
                                          <p:spTgt spid="81"/>
                                        </p:tgtEl>
                                        <p:attrNameLst>
                                          <p:attrName>style.visibility</p:attrName>
                                        </p:attrNameLst>
                                      </p:cBhvr>
                                      <p:to>
                                        <p:strVal val="visible"/>
                                      </p:to>
                                    </p:set>
                                    <p:anim calcmode="lin" valueType="num">
                                      <p:cBhvr>
                                        <p:cTn id="125" dur="500" fill="hold"/>
                                        <p:tgtEl>
                                          <p:spTgt spid="81"/>
                                        </p:tgtEl>
                                        <p:attrNameLst>
                                          <p:attrName>ppt_w</p:attrName>
                                        </p:attrNameLst>
                                      </p:cBhvr>
                                      <p:tavLst>
                                        <p:tav tm="0">
                                          <p:val>
                                            <p:fltVal val="0"/>
                                          </p:val>
                                        </p:tav>
                                        <p:tav tm="100000">
                                          <p:val>
                                            <p:strVal val="#ppt_w"/>
                                          </p:val>
                                        </p:tav>
                                      </p:tavLst>
                                    </p:anim>
                                    <p:anim calcmode="lin" valueType="num">
                                      <p:cBhvr>
                                        <p:cTn id="126" dur="500" fill="hold"/>
                                        <p:tgtEl>
                                          <p:spTgt spid="81"/>
                                        </p:tgtEl>
                                        <p:attrNameLst>
                                          <p:attrName>ppt_h</p:attrName>
                                        </p:attrNameLst>
                                      </p:cBhvr>
                                      <p:tavLst>
                                        <p:tav tm="0">
                                          <p:val>
                                            <p:fltVal val="0"/>
                                          </p:val>
                                        </p:tav>
                                        <p:tav tm="100000">
                                          <p:val>
                                            <p:strVal val="#ppt_h"/>
                                          </p:val>
                                        </p:tav>
                                      </p:tavLst>
                                    </p:anim>
                                    <p:animEffect transition="in" filter="fade">
                                      <p:cBhvr>
                                        <p:cTn id="127" dur="500"/>
                                        <p:tgtEl>
                                          <p:spTgt spid="81"/>
                                        </p:tgtEl>
                                      </p:cBhvr>
                                    </p:animEffect>
                                  </p:childTnLst>
                                </p:cTn>
                              </p:par>
                            </p:childTnLst>
                          </p:cTn>
                        </p:par>
                        <p:par>
                          <p:cTn id="128" fill="hold">
                            <p:stCondLst>
                              <p:cond delay="12750"/>
                            </p:stCondLst>
                            <p:childTnLst>
                              <p:par>
                                <p:cTn id="129" presetID="22" presetClass="entr" presetSubtype="4" fill="hold" grpId="0"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wipe(down)">
                                      <p:cBhvr>
                                        <p:cTn id="131" dur="500"/>
                                        <p:tgtEl>
                                          <p:spTgt spid="78"/>
                                        </p:tgtEl>
                                      </p:cBhvr>
                                    </p:animEffect>
                                  </p:childTnLst>
                                </p:cTn>
                              </p:par>
                            </p:childTnLst>
                          </p:cTn>
                        </p:par>
                        <p:par>
                          <p:cTn id="132" fill="hold">
                            <p:stCondLst>
                              <p:cond delay="13250"/>
                            </p:stCondLst>
                            <p:childTnLst>
                              <p:par>
                                <p:cTn id="133" presetID="53" presetClass="entr" presetSubtype="16" fill="hold" grpId="0" nodeType="afterEffect">
                                  <p:stCondLst>
                                    <p:cond delay="0"/>
                                  </p:stCondLst>
                                  <p:childTnLst>
                                    <p:set>
                                      <p:cBhvr>
                                        <p:cTn id="134" dur="1" fill="hold">
                                          <p:stCondLst>
                                            <p:cond delay="0"/>
                                          </p:stCondLst>
                                        </p:cTn>
                                        <p:tgtEl>
                                          <p:spTgt spid="82"/>
                                        </p:tgtEl>
                                        <p:attrNameLst>
                                          <p:attrName>style.visibility</p:attrName>
                                        </p:attrNameLst>
                                      </p:cBhvr>
                                      <p:to>
                                        <p:strVal val="visible"/>
                                      </p:to>
                                    </p:set>
                                    <p:anim calcmode="lin" valueType="num">
                                      <p:cBhvr>
                                        <p:cTn id="135" dur="500" fill="hold"/>
                                        <p:tgtEl>
                                          <p:spTgt spid="82"/>
                                        </p:tgtEl>
                                        <p:attrNameLst>
                                          <p:attrName>ppt_w</p:attrName>
                                        </p:attrNameLst>
                                      </p:cBhvr>
                                      <p:tavLst>
                                        <p:tav tm="0">
                                          <p:val>
                                            <p:fltVal val="0"/>
                                          </p:val>
                                        </p:tav>
                                        <p:tav tm="100000">
                                          <p:val>
                                            <p:strVal val="#ppt_w"/>
                                          </p:val>
                                        </p:tav>
                                      </p:tavLst>
                                    </p:anim>
                                    <p:anim calcmode="lin" valueType="num">
                                      <p:cBhvr>
                                        <p:cTn id="136" dur="500" fill="hold"/>
                                        <p:tgtEl>
                                          <p:spTgt spid="82"/>
                                        </p:tgtEl>
                                        <p:attrNameLst>
                                          <p:attrName>ppt_h</p:attrName>
                                        </p:attrNameLst>
                                      </p:cBhvr>
                                      <p:tavLst>
                                        <p:tav tm="0">
                                          <p:val>
                                            <p:fltVal val="0"/>
                                          </p:val>
                                        </p:tav>
                                        <p:tav tm="100000">
                                          <p:val>
                                            <p:strVal val="#ppt_h"/>
                                          </p:val>
                                        </p:tav>
                                      </p:tavLst>
                                    </p:anim>
                                    <p:animEffect transition="in" filter="fade">
                                      <p:cBhvr>
                                        <p:cTn id="137" dur="500"/>
                                        <p:tgtEl>
                                          <p:spTgt spid="82"/>
                                        </p:tgtEl>
                                      </p:cBhvr>
                                    </p:animEffect>
                                  </p:childTnLst>
                                </p:cTn>
                              </p:par>
                            </p:childTnLst>
                          </p:cTn>
                        </p:par>
                        <p:par>
                          <p:cTn id="138" fill="hold">
                            <p:stCondLst>
                              <p:cond delay="13750"/>
                            </p:stCondLst>
                            <p:childTnLst>
                              <p:par>
                                <p:cTn id="139" presetID="22" presetClass="entr" presetSubtype="4" fill="hold" grpId="0" nodeType="afterEffect">
                                  <p:stCondLst>
                                    <p:cond delay="0"/>
                                  </p:stCondLst>
                                  <p:childTnLst>
                                    <p:set>
                                      <p:cBhvr>
                                        <p:cTn id="140" dur="1" fill="hold">
                                          <p:stCondLst>
                                            <p:cond delay="0"/>
                                          </p:stCondLst>
                                        </p:cTn>
                                        <p:tgtEl>
                                          <p:spTgt spid="79"/>
                                        </p:tgtEl>
                                        <p:attrNameLst>
                                          <p:attrName>style.visibility</p:attrName>
                                        </p:attrNameLst>
                                      </p:cBhvr>
                                      <p:to>
                                        <p:strVal val="visible"/>
                                      </p:to>
                                    </p:set>
                                    <p:animEffect transition="in" filter="wipe(down)">
                                      <p:cBhvr>
                                        <p:cTn id="141" dur="500"/>
                                        <p:tgtEl>
                                          <p:spTgt spid="79"/>
                                        </p:tgtEl>
                                      </p:cBhvr>
                                    </p:animEffect>
                                  </p:childTnLst>
                                </p:cTn>
                              </p:par>
                            </p:childTnLst>
                          </p:cTn>
                        </p:par>
                        <p:par>
                          <p:cTn id="142" fill="hold">
                            <p:stCondLst>
                              <p:cond delay="14250"/>
                            </p:stCondLst>
                            <p:childTnLst>
                              <p:par>
                                <p:cTn id="143" presetID="53" presetClass="entr" presetSubtype="16" fill="hold" grpId="0" nodeType="afterEffect">
                                  <p:stCondLst>
                                    <p:cond delay="0"/>
                                  </p:stCondLst>
                                  <p:childTnLst>
                                    <p:set>
                                      <p:cBhvr>
                                        <p:cTn id="144" dur="1" fill="hold">
                                          <p:stCondLst>
                                            <p:cond delay="0"/>
                                          </p:stCondLst>
                                        </p:cTn>
                                        <p:tgtEl>
                                          <p:spTgt spid="83"/>
                                        </p:tgtEl>
                                        <p:attrNameLst>
                                          <p:attrName>style.visibility</p:attrName>
                                        </p:attrNameLst>
                                      </p:cBhvr>
                                      <p:to>
                                        <p:strVal val="visible"/>
                                      </p:to>
                                    </p:set>
                                    <p:anim calcmode="lin" valueType="num">
                                      <p:cBhvr>
                                        <p:cTn id="145" dur="500" fill="hold"/>
                                        <p:tgtEl>
                                          <p:spTgt spid="83"/>
                                        </p:tgtEl>
                                        <p:attrNameLst>
                                          <p:attrName>ppt_w</p:attrName>
                                        </p:attrNameLst>
                                      </p:cBhvr>
                                      <p:tavLst>
                                        <p:tav tm="0">
                                          <p:val>
                                            <p:fltVal val="0"/>
                                          </p:val>
                                        </p:tav>
                                        <p:tav tm="100000">
                                          <p:val>
                                            <p:strVal val="#ppt_w"/>
                                          </p:val>
                                        </p:tav>
                                      </p:tavLst>
                                    </p:anim>
                                    <p:anim calcmode="lin" valueType="num">
                                      <p:cBhvr>
                                        <p:cTn id="146" dur="500" fill="hold"/>
                                        <p:tgtEl>
                                          <p:spTgt spid="83"/>
                                        </p:tgtEl>
                                        <p:attrNameLst>
                                          <p:attrName>ppt_h</p:attrName>
                                        </p:attrNameLst>
                                      </p:cBhvr>
                                      <p:tavLst>
                                        <p:tav tm="0">
                                          <p:val>
                                            <p:fltVal val="0"/>
                                          </p:val>
                                        </p:tav>
                                        <p:tav tm="100000">
                                          <p:val>
                                            <p:strVal val="#ppt_h"/>
                                          </p:val>
                                        </p:tav>
                                      </p:tavLst>
                                    </p:anim>
                                    <p:animEffect transition="in" filter="fade">
                                      <p:cBhvr>
                                        <p:cTn id="147" dur="500"/>
                                        <p:tgtEl>
                                          <p:spTgt spid="83"/>
                                        </p:tgtEl>
                                      </p:cBhvr>
                                    </p:animEffect>
                                  </p:childTnLst>
                                </p:cTn>
                              </p:par>
                            </p:childTnLst>
                          </p:cTn>
                        </p:par>
                        <p:par>
                          <p:cTn id="148" fill="hold">
                            <p:stCondLst>
                              <p:cond delay="14750"/>
                            </p:stCondLst>
                            <p:childTnLst>
                              <p:par>
                                <p:cTn id="149" presetID="22" presetClass="entr" presetSubtype="4" fill="hold" grpId="0" nodeType="afterEffect">
                                  <p:stCondLst>
                                    <p:cond delay="0"/>
                                  </p:stCondLst>
                                  <p:childTnLst>
                                    <p:set>
                                      <p:cBhvr>
                                        <p:cTn id="150" dur="1" fill="hold">
                                          <p:stCondLst>
                                            <p:cond delay="0"/>
                                          </p:stCondLst>
                                        </p:cTn>
                                        <p:tgtEl>
                                          <p:spTgt spid="80"/>
                                        </p:tgtEl>
                                        <p:attrNameLst>
                                          <p:attrName>style.visibility</p:attrName>
                                        </p:attrNameLst>
                                      </p:cBhvr>
                                      <p:to>
                                        <p:strVal val="visible"/>
                                      </p:to>
                                    </p:set>
                                    <p:animEffect transition="in" filter="wipe(down)">
                                      <p:cBhvr>
                                        <p:cTn id="151" dur="500"/>
                                        <p:tgtEl>
                                          <p:spTgt spid="80"/>
                                        </p:tgtEl>
                                      </p:cBhvr>
                                    </p:animEffect>
                                  </p:childTnLst>
                                </p:cTn>
                              </p:par>
                            </p:childTnLst>
                          </p:cTn>
                        </p:par>
                        <p:par>
                          <p:cTn id="152" fill="hold">
                            <p:stCondLst>
                              <p:cond delay="15250"/>
                            </p:stCondLst>
                            <p:childTnLst>
                              <p:par>
                                <p:cTn id="153" presetID="22" presetClass="entr" presetSubtype="4" fill="hold" nodeType="afterEffect">
                                  <p:stCondLst>
                                    <p:cond delay="0"/>
                                  </p:stCondLst>
                                  <p:childTnLst>
                                    <p:set>
                                      <p:cBhvr>
                                        <p:cTn id="154" dur="1" fill="hold">
                                          <p:stCondLst>
                                            <p:cond delay="0"/>
                                          </p:stCondLst>
                                        </p:cTn>
                                        <p:tgtEl>
                                          <p:spTgt spid="108"/>
                                        </p:tgtEl>
                                        <p:attrNameLst>
                                          <p:attrName>style.visibility</p:attrName>
                                        </p:attrNameLst>
                                      </p:cBhvr>
                                      <p:to>
                                        <p:strVal val="visible"/>
                                      </p:to>
                                    </p:set>
                                    <p:animEffect transition="in" filter="wipe(down)">
                                      <p:cBhvr>
                                        <p:cTn id="155" dur="750"/>
                                        <p:tgtEl>
                                          <p:spTgt spid="108"/>
                                        </p:tgtEl>
                                      </p:cBhvr>
                                    </p:animEffect>
                                  </p:childTnLst>
                                </p:cTn>
                              </p:par>
                              <p:par>
                                <p:cTn id="156" presetID="22" presetClass="entr" presetSubtype="4" fill="hold" nodeType="withEffect">
                                  <p:stCondLst>
                                    <p:cond delay="0"/>
                                  </p:stCondLst>
                                  <p:childTnLst>
                                    <p:set>
                                      <p:cBhvr>
                                        <p:cTn id="157" dur="1" fill="hold">
                                          <p:stCondLst>
                                            <p:cond delay="0"/>
                                          </p:stCondLst>
                                        </p:cTn>
                                        <p:tgtEl>
                                          <p:spTgt spid="107"/>
                                        </p:tgtEl>
                                        <p:attrNameLst>
                                          <p:attrName>style.visibility</p:attrName>
                                        </p:attrNameLst>
                                      </p:cBhvr>
                                      <p:to>
                                        <p:strVal val="visible"/>
                                      </p:to>
                                    </p:set>
                                    <p:animEffect transition="in" filter="wipe(down)">
                                      <p:cBhvr>
                                        <p:cTn id="158" dur="750"/>
                                        <p:tgtEl>
                                          <p:spTgt spid="107"/>
                                        </p:tgtEl>
                                      </p:cBhvr>
                                    </p:animEffect>
                                  </p:childTnLst>
                                </p:cTn>
                              </p:par>
                            </p:childTnLst>
                          </p:cTn>
                        </p:par>
                        <p:par>
                          <p:cTn id="159" fill="hold">
                            <p:stCondLst>
                              <p:cond delay="16000"/>
                            </p:stCondLst>
                            <p:childTnLst>
                              <p:par>
                                <p:cTn id="160" presetID="42" presetClass="entr" presetSubtype="0" fill="hold" grpId="0" nodeType="afterEffect">
                                  <p:stCondLst>
                                    <p:cond delay="0"/>
                                  </p:stCondLst>
                                  <p:childTnLst>
                                    <p:set>
                                      <p:cBhvr>
                                        <p:cTn id="161" dur="1" fill="hold">
                                          <p:stCondLst>
                                            <p:cond delay="0"/>
                                          </p:stCondLst>
                                        </p:cTn>
                                        <p:tgtEl>
                                          <p:spTgt spid="115"/>
                                        </p:tgtEl>
                                        <p:attrNameLst>
                                          <p:attrName>style.visibility</p:attrName>
                                        </p:attrNameLst>
                                      </p:cBhvr>
                                      <p:to>
                                        <p:strVal val="visible"/>
                                      </p:to>
                                    </p:set>
                                    <p:animEffect transition="in" filter="fade">
                                      <p:cBhvr>
                                        <p:cTn id="162" dur="1000"/>
                                        <p:tgtEl>
                                          <p:spTgt spid="115"/>
                                        </p:tgtEl>
                                      </p:cBhvr>
                                    </p:animEffect>
                                    <p:anim calcmode="lin" valueType="num">
                                      <p:cBhvr>
                                        <p:cTn id="163" dur="1000" fill="hold"/>
                                        <p:tgtEl>
                                          <p:spTgt spid="115"/>
                                        </p:tgtEl>
                                        <p:attrNameLst>
                                          <p:attrName>ppt_x</p:attrName>
                                        </p:attrNameLst>
                                      </p:cBhvr>
                                      <p:tavLst>
                                        <p:tav tm="0">
                                          <p:val>
                                            <p:strVal val="#ppt_x"/>
                                          </p:val>
                                        </p:tav>
                                        <p:tav tm="100000">
                                          <p:val>
                                            <p:strVal val="#ppt_x"/>
                                          </p:val>
                                        </p:tav>
                                      </p:tavLst>
                                    </p:anim>
                                    <p:anim calcmode="lin" valueType="num">
                                      <p:cBhvr>
                                        <p:cTn id="164" dur="1000" fill="hold"/>
                                        <p:tgtEl>
                                          <p:spTgt spid="115"/>
                                        </p:tgtEl>
                                        <p:attrNameLst>
                                          <p:attrName>ppt_y</p:attrName>
                                        </p:attrNameLst>
                                      </p:cBhvr>
                                      <p:tavLst>
                                        <p:tav tm="0">
                                          <p:val>
                                            <p:strVal val="#ppt_y+.1"/>
                                          </p:val>
                                        </p:tav>
                                        <p:tav tm="100000">
                                          <p:val>
                                            <p:strVal val="#ppt_y"/>
                                          </p:val>
                                        </p:tav>
                                      </p:tavLst>
                                    </p:anim>
                                  </p:childTnLst>
                                </p:cTn>
                              </p:par>
                              <p:par>
                                <p:cTn id="165" presetID="42" presetClass="entr" presetSubtype="0" fill="hold" grpId="0" nodeType="withEffect">
                                  <p:stCondLst>
                                    <p:cond delay="0"/>
                                  </p:stCondLst>
                                  <p:childTnLst>
                                    <p:set>
                                      <p:cBhvr>
                                        <p:cTn id="166" dur="1" fill="hold">
                                          <p:stCondLst>
                                            <p:cond delay="0"/>
                                          </p:stCondLst>
                                        </p:cTn>
                                        <p:tgtEl>
                                          <p:spTgt spid="154"/>
                                        </p:tgtEl>
                                        <p:attrNameLst>
                                          <p:attrName>style.visibility</p:attrName>
                                        </p:attrNameLst>
                                      </p:cBhvr>
                                      <p:to>
                                        <p:strVal val="visible"/>
                                      </p:to>
                                    </p:set>
                                    <p:animEffect transition="in" filter="fade">
                                      <p:cBhvr>
                                        <p:cTn id="167" dur="1000"/>
                                        <p:tgtEl>
                                          <p:spTgt spid="154"/>
                                        </p:tgtEl>
                                      </p:cBhvr>
                                    </p:animEffect>
                                    <p:anim calcmode="lin" valueType="num">
                                      <p:cBhvr>
                                        <p:cTn id="168" dur="1000" fill="hold"/>
                                        <p:tgtEl>
                                          <p:spTgt spid="154"/>
                                        </p:tgtEl>
                                        <p:attrNameLst>
                                          <p:attrName>ppt_x</p:attrName>
                                        </p:attrNameLst>
                                      </p:cBhvr>
                                      <p:tavLst>
                                        <p:tav tm="0">
                                          <p:val>
                                            <p:strVal val="#ppt_x"/>
                                          </p:val>
                                        </p:tav>
                                        <p:tav tm="100000">
                                          <p:val>
                                            <p:strVal val="#ppt_x"/>
                                          </p:val>
                                        </p:tav>
                                      </p:tavLst>
                                    </p:anim>
                                    <p:anim calcmode="lin" valueType="num">
                                      <p:cBhvr>
                                        <p:cTn id="169" dur="1000" fill="hold"/>
                                        <p:tgtEl>
                                          <p:spTgt spid="154"/>
                                        </p:tgtEl>
                                        <p:attrNameLst>
                                          <p:attrName>ppt_y</p:attrName>
                                        </p:attrNameLst>
                                      </p:cBhvr>
                                      <p:tavLst>
                                        <p:tav tm="0">
                                          <p:val>
                                            <p:strVal val="#ppt_y+.1"/>
                                          </p:val>
                                        </p:tav>
                                        <p:tav tm="100000">
                                          <p:val>
                                            <p:strVal val="#ppt_y"/>
                                          </p:val>
                                        </p:tav>
                                      </p:tavLst>
                                    </p:anim>
                                  </p:childTnLst>
                                </p:cTn>
                              </p:par>
                            </p:childTnLst>
                          </p:cTn>
                        </p:par>
                        <p:par>
                          <p:cTn id="170" fill="hold">
                            <p:stCondLst>
                              <p:cond delay="17000"/>
                            </p:stCondLst>
                            <p:childTnLst>
                              <p:par>
                                <p:cTn id="171" presetID="53" presetClass="entr" presetSubtype="16" fill="hold" grpId="0" nodeType="afterEffect">
                                  <p:stCondLst>
                                    <p:cond delay="0"/>
                                  </p:stCondLst>
                                  <p:childTnLst>
                                    <p:set>
                                      <p:cBhvr>
                                        <p:cTn id="172" dur="1" fill="hold">
                                          <p:stCondLst>
                                            <p:cond delay="0"/>
                                          </p:stCondLst>
                                        </p:cTn>
                                        <p:tgtEl>
                                          <p:spTgt spid="112"/>
                                        </p:tgtEl>
                                        <p:attrNameLst>
                                          <p:attrName>style.visibility</p:attrName>
                                        </p:attrNameLst>
                                      </p:cBhvr>
                                      <p:to>
                                        <p:strVal val="visible"/>
                                      </p:to>
                                    </p:set>
                                    <p:anim calcmode="lin" valueType="num">
                                      <p:cBhvr>
                                        <p:cTn id="173" dur="500" fill="hold"/>
                                        <p:tgtEl>
                                          <p:spTgt spid="112"/>
                                        </p:tgtEl>
                                        <p:attrNameLst>
                                          <p:attrName>ppt_w</p:attrName>
                                        </p:attrNameLst>
                                      </p:cBhvr>
                                      <p:tavLst>
                                        <p:tav tm="0">
                                          <p:val>
                                            <p:fltVal val="0"/>
                                          </p:val>
                                        </p:tav>
                                        <p:tav tm="100000">
                                          <p:val>
                                            <p:strVal val="#ppt_w"/>
                                          </p:val>
                                        </p:tav>
                                      </p:tavLst>
                                    </p:anim>
                                    <p:anim calcmode="lin" valueType="num">
                                      <p:cBhvr>
                                        <p:cTn id="174" dur="500" fill="hold"/>
                                        <p:tgtEl>
                                          <p:spTgt spid="112"/>
                                        </p:tgtEl>
                                        <p:attrNameLst>
                                          <p:attrName>ppt_h</p:attrName>
                                        </p:attrNameLst>
                                      </p:cBhvr>
                                      <p:tavLst>
                                        <p:tav tm="0">
                                          <p:val>
                                            <p:fltVal val="0"/>
                                          </p:val>
                                        </p:tav>
                                        <p:tav tm="100000">
                                          <p:val>
                                            <p:strVal val="#ppt_h"/>
                                          </p:val>
                                        </p:tav>
                                      </p:tavLst>
                                    </p:anim>
                                    <p:animEffect transition="in" filter="fade">
                                      <p:cBhvr>
                                        <p:cTn id="175" dur="500"/>
                                        <p:tgtEl>
                                          <p:spTgt spid="112"/>
                                        </p:tgtEl>
                                      </p:cBhvr>
                                    </p:animEffect>
                                  </p:childTnLst>
                                </p:cTn>
                              </p:par>
                            </p:childTnLst>
                          </p:cTn>
                        </p:par>
                        <p:par>
                          <p:cTn id="176" fill="hold">
                            <p:stCondLst>
                              <p:cond delay="17500"/>
                            </p:stCondLst>
                            <p:childTnLst>
                              <p:par>
                                <p:cTn id="177" presetID="22" presetClass="entr" presetSubtype="4" fill="hold" grpId="0" nodeType="afterEffect">
                                  <p:stCondLst>
                                    <p:cond delay="0"/>
                                  </p:stCondLst>
                                  <p:childTnLst>
                                    <p:set>
                                      <p:cBhvr>
                                        <p:cTn id="178" dur="1" fill="hold">
                                          <p:stCondLst>
                                            <p:cond delay="0"/>
                                          </p:stCondLst>
                                        </p:cTn>
                                        <p:tgtEl>
                                          <p:spTgt spid="109"/>
                                        </p:tgtEl>
                                        <p:attrNameLst>
                                          <p:attrName>style.visibility</p:attrName>
                                        </p:attrNameLst>
                                      </p:cBhvr>
                                      <p:to>
                                        <p:strVal val="visible"/>
                                      </p:to>
                                    </p:set>
                                    <p:animEffect transition="in" filter="wipe(down)">
                                      <p:cBhvr>
                                        <p:cTn id="179" dur="500"/>
                                        <p:tgtEl>
                                          <p:spTgt spid="109"/>
                                        </p:tgtEl>
                                      </p:cBhvr>
                                    </p:animEffect>
                                  </p:childTnLst>
                                </p:cTn>
                              </p:par>
                            </p:childTnLst>
                          </p:cTn>
                        </p:par>
                        <p:par>
                          <p:cTn id="180" fill="hold">
                            <p:stCondLst>
                              <p:cond delay="18000"/>
                            </p:stCondLst>
                            <p:childTnLst>
                              <p:par>
                                <p:cTn id="181" presetID="53" presetClass="entr" presetSubtype="16" fill="hold" grpId="0" nodeType="afterEffect">
                                  <p:stCondLst>
                                    <p:cond delay="0"/>
                                  </p:stCondLst>
                                  <p:childTnLst>
                                    <p:set>
                                      <p:cBhvr>
                                        <p:cTn id="182" dur="1" fill="hold">
                                          <p:stCondLst>
                                            <p:cond delay="0"/>
                                          </p:stCondLst>
                                        </p:cTn>
                                        <p:tgtEl>
                                          <p:spTgt spid="113"/>
                                        </p:tgtEl>
                                        <p:attrNameLst>
                                          <p:attrName>style.visibility</p:attrName>
                                        </p:attrNameLst>
                                      </p:cBhvr>
                                      <p:to>
                                        <p:strVal val="visible"/>
                                      </p:to>
                                    </p:set>
                                    <p:anim calcmode="lin" valueType="num">
                                      <p:cBhvr>
                                        <p:cTn id="183" dur="500" fill="hold"/>
                                        <p:tgtEl>
                                          <p:spTgt spid="113"/>
                                        </p:tgtEl>
                                        <p:attrNameLst>
                                          <p:attrName>ppt_w</p:attrName>
                                        </p:attrNameLst>
                                      </p:cBhvr>
                                      <p:tavLst>
                                        <p:tav tm="0">
                                          <p:val>
                                            <p:fltVal val="0"/>
                                          </p:val>
                                        </p:tav>
                                        <p:tav tm="100000">
                                          <p:val>
                                            <p:strVal val="#ppt_w"/>
                                          </p:val>
                                        </p:tav>
                                      </p:tavLst>
                                    </p:anim>
                                    <p:anim calcmode="lin" valueType="num">
                                      <p:cBhvr>
                                        <p:cTn id="184" dur="500" fill="hold"/>
                                        <p:tgtEl>
                                          <p:spTgt spid="113"/>
                                        </p:tgtEl>
                                        <p:attrNameLst>
                                          <p:attrName>ppt_h</p:attrName>
                                        </p:attrNameLst>
                                      </p:cBhvr>
                                      <p:tavLst>
                                        <p:tav tm="0">
                                          <p:val>
                                            <p:fltVal val="0"/>
                                          </p:val>
                                        </p:tav>
                                        <p:tav tm="100000">
                                          <p:val>
                                            <p:strVal val="#ppt_h"/>
                                          </p:val>
                                        </p:tav>
                                      </p:tavLst>
                                    </p:anim>
                                    <p:animEffect transition="in" filter="fade">
                                      <p:cBhvr>
                                        <p:cTn id="185" dur="500"/>
                                        <p:tgtEl>
                                          <p:spTgt spid="113"/>
                                        </p:tgtEl>
                                      </p:cBhvr>
                                    </p:animEffect>
                                  </p:childTnLst>
                                </p:cTn>
                              </p:par>
                            </p:childTnLst>
                          </p:cTn>
                        </p:par>
                        <p:par>
                          <p:cTn id="186" fill="hold">
                            <p:stCondLst>
                              <p:cond delay="18500"/>
                            </p:stCondLst>
                            <p:childTnLst>
                              <p:par>
                                <p:cTn id="187" presetID="22" presetClass="entr" presetSubtype="4" fill="hold" grpId="0" nodeType="afterEffect">
                                  <p:stCondLst>
                                    <p:cond delay="0"/>
                                  </p:stCondLst>
                                  <p:childTnLst>
                                    <p:set>
                                      <p:cBhvr>
                                        <p:cTn id="188" dur="1" fill="hold">
                                          <p:stCondLst>
                                            <p:cond delay="0"/>
                                          </p:stCondLst>
                                        </p:cTn>
                                        <p:tgtEl>
                                          <p:spTgt spid="110"/>
                                        </p:tgtEl>
                                        <p:attrNameLst>
                                          <p:attrName>style.visibility</p:attrName>
                                        </p:attrNameLst>
                                      </p:cBhvr>
                                      <p:to>
                                        <p:strVal val="visible"/>
                                      </p:to>
                                    </p:set>
                                    <p:animEffect transition="in" filter="wipe(down)">
                                      <p:cBhvr>
                                        <p:cTn id="189" dur="500"/>
                                        <p:tgtEl>
                                          <p:spTgt spid="110"/>
                                        </p:tgtEl>
                                      </p:cBhvr>
                                    </p:animEffect>
                                  </p:childTnLst>
                                </p:cTn>
                              </p:par>
                            </p:childTnLst>
                          </p:cTn>
                        </p:par>
                        <p:par>
                          <p:cTn id="190" fill="hold">
                            <p:stCondLst>
                              <p:cond delay="19000"/>
                            </p:stCondLst>
                            <p:childTnLst>
                              <p:par>
                                <p:cTn id="191" presetID="53" presetClass="entr" presetSubtype="16" fill="hold" grpId="0" nodeType="afterEffect">
                                  <p:stCondLst>
                                    <p:cond delay="0"/>
                                  </p:stCondLst>
                                  <p:childTnLst>
                                    <p:set>
                                      <p:cBhvr>
                                        <p:cTn id="192" dur="1" fill="hold">
                                          <p:stCondLst>
                                            <p:cond delay="0"/>
                                          </p:stCondLst>
                                        </p:cTn>
                                        <p:tgtEl>
                                          <p:spTgt spid="114"/>
                                        </p:tgtEl>
                                        <p:attrNameLst>
                                          <p:attrName>style.visibility</p:attrName>
                                        </p:attrNameLst>
                                      </p:cBhvr>
                                      <p:to>
                                        <p:strVal val="visible"/>
                                      </p:to>
                                    </p:set>
                                    <p:anim calcmode="lin" valueType="num">
                                      <p:cBhvr>
                                        <p:cTn id="193" dur="500" fill="hold"/>
                                        <p:tgtEl>
                                          <p:spTgt spid="114"/>
                                        </p:tgtEl>
                                        <p:attrNameLst>
                                          <p:attrName>ppt_w</p:attrName>
                                        </p:attrNameLst>
                                      </p:cBhvr>
                                      <p:tavLst>
                                        <p:tav tm="0">
                                          <p:val>
                                            <p:fltVal val="0"/>
                                          </p:val>
                                        </p:tav>
                                        <p:tav tm="100000">
                                          <p:val>
                                            <p:strVal val="#ppt_w"/>
                                          </p:val>
                                        </p:tav>
                                      </p:tavLst>
                                    </p:anim>
                                    <p:anim calcmode="lin" valueType="num">
                                      <p:cBhvr>
                                        <p:cTn id="194" dur="500" fill="hold"/>
                                        <p:tgtEl>
                                          <p:spTgt spid="114"/>
                                        </p:tgtEl>
                                        <p:attrNameLst>
                                          <p:attrName>ppt_h</p:attrName>
                                        </p:attrNameLst>
                                      </p:cBhvr>
                                      <p:tavLst>
                                        <p:tav tm="0">
                                          <p:val>
                                            <p:fltVal val="0"/>
                                          </p:val>
                                        </p:tav>
                                        <p:tav tm="100000">
                                          <p:val>
                                            <p:strVal val="#ppt_h"/>
                                          </p:val>
                                        </p:tav>
                                      </p:tavLst>
                                    </p:anim>
                                    <p:animEffect transition="in" filter="fade">
                                      <p:cBhvr>
                                        <p:cTn id="195" dur="500"/>
                                        <p:tgtEl>
                                          <p:spTgt spid="114"/>
                                        </p:tgtEl>
                                      </p:cBhvr>
                                    </p:animEffect>
                                  </p:childTnLst>
                                </p:cTn>
                              </p:par>
                            </p:childTnLst>
                          </p:cTn>
                        </p:par>
                        <p:par>
                          <p:cTn id="196" fill="hold">
                            <p:stCondLst>
                              <p:cond delay="19500"/>
                            </p:stCondLst>
                            <p:childTnLst>
                              <p:par>
                                <p:cTn id="197" presetID="22" presetClass="entr" presetSubtype="4" fill="hold" grpId="0" nodeType="afterEffect">
                                  <p:stCondLst>
                                    <p:cond delay="0"/>
                                  </p:stCondLst>
                                  <p:childTnLst>
                                    <p:set>
                                      <p:cBhvr>
                                        <p:cTn id="198" dur="1" fill="hold">
                                          <p:stCondLst>
                                            <p:cond delay="0"/>
                                          </p:stCondLst>
                                        </p:cTn>
                                        <p:tgtEl>
                                          <p:spTgt spid="111"/>
                                        </p:tgtEl>
                                        <p:attrNameLst>
                                          <p:attrName>style.visibility</p:attrName>
                                        </p:attrNameLst>
                                      </p:cBhvr>
                                      <p:to>
                                        <p:strVal val="visible"/>
                                      </p:to>
                                    </p:set>
                                    <p:animEffect transition="in" filter="wipe(down)">
                                      <p:cBhvr>
                                        <p:cTn id="199"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37" grpId="0" animBg="1"/>
      <p:bldP spid="39" grpId="0"/>
      <p:bldP spid="40" grpId="0"/>
      <p:bldP spid="41" grpId="0"/>
      <p:bldP spid="42" grpId="0"/>
      <p:bldP spid="43" grpId="0" animBg="1"/>
      <p:bldP spid="47" grpId="0" animBg="1"/>
      <p:bldP spid="48" grpId="0" animBg="1"/>
      <p:bldP spid="49" grpId="0" animBg="1"/>
      <p:bldP spid="50" grpId="0"/>
      <p:bldP spid="51" grpId="0"/>
      <p:bldP spid="52" grpId="0"/>
      <p:bldP spid="53" grpId="0"/>
      <p:bldP spid="78" grpId="0" animBg="1"/>
      <p:bldP spid="79" grpId="0" animBg="1"/>
      <p:bldP spid="80" grpId="0" animBg="1"/>
      <p:bldP spid="81" grpId="0"/>
      <p:bldP spid="82" grpId="0"/>
      <p:bldP spid="83" grpId="0"/>
      <p:bldP spid="84" grpId="0"/>
      <p:bldP spid="109" grpId="0" animBg="1"/>
      <p:bldP spid="110" grpId="0" animBg="1"/>
      <p:bldP spid="111" grpId="0" animBg="1"/>
      <p:bldP spid="112" grpId="0"/>
      <p:bldP spid="113" grpId="0"/>
      <p:bldP spid="114" grpId="0"/>
      <p:bldP spid="115" grpId="0"/>
      <p:bldP spid="137" grpId="0"/>
      <p:bldP spid="138" grpId="0" animBg="1"/>
      <p:bldP spid="139" grpId="0" animBg="1"/>
      <p:bldP spid="154"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CF351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E44A2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E76C0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FB802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BF25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A10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03</a:t>
            </a:r>
          </a:p>
          <a:p>
            <a:pPr algn="ctr"/>
            <a:r>
              <a:rPr lang="en-US" sz="700" b="1" dirty="0">
                <a:solidFill>
                  <a:srgbClr val="3C3C3C"/>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01</a:t>
            </a:r>
          </a:p>
          <a:p>
            <a:pPr algn="ctr"/>
            <a:r>
              <a:rPr lang="en-US" sz="700" b="1" dirty="0">
                <a:solidFill>
                  <a:srgbClr val="3C3C3C"/>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02</a:t>
            </a:r>
          </a:p>
          <a:p>
            <a:pPr algn="ctr"/>
            <a:r>
              <a:rPr lang="en-US" sz="700" b="1" dirty="0">
                <a:solidFill>
                  <a:srgbClr val="3C3C3C"/>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04</a:t>
            </a:r>
          </a:p>
          <a:p>
            <a:pPr algn="ctr"/>
            <a:r>
              <a:rPr lang="en-US" sz="700" b="1" dirty="0">
                <a:solidFill>
                  <a:srgbClr val="3C3C3C"/>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05</a:t>
            </a:r>
          </a:p>
          <a:p>
            <a:pPr algn="ctr"/>
            <a:r>
              <a:rPr lang="en-US" sz="700" b="1" dirty="0">
                <a:solidFill>
                  <a:srgbClr val="3C3C3C"/>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06</a:t>
            </a:r>
          </a:p>
          <a:p>
            <a:pPr algn="ctr"/>
            <a:r>
              <a:rPr lang="en-US" sz="700" b="1" dirty="0">
                <a:solidFill>
                  <a:srgbClr val="3C3C3C"/>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FB8023"/>
                </a:solidFill>
                <a:latin typeface="Bernard MT Condensed" panose="02050806060905020404" pitchFamily="18" charset="0"/>
              </a:rPr>
              <a:t>LOREM IPSUM DOLOR 01</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E76C0F"/>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E44A25"/>
                </a:solidFill>
                <a:latin typeface="Bernard MT Condensed" panose="02050806060905020404" pitchFamily="18" charset="0"/>
              </a:rPr>
              <a:t>LOREM IPSUM DOLOR 03</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 05</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DOLOR 06</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8E5B67F-8265-450D-AFBF-44A82F690553}"/>
              </a:ext>
            </a:extLst>
          </p:cNvPr>
          <p:cNvSpPr txBox="1"/>
          <p:nvPr/>
        </p:nvSpPr>
        <p:spPr>
          <a:xfrm>
            <a:off x="166183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274320"/>
          </a:xfrm>
          <a:prstGeom prst="roundRect">
            <a:avLst/>
          </a:prstGeom>
          <a:solidFill>
            <a:schemeClr val="tx1">
              <a:alpha val="25000"/>
            </a:schemeClr>
          </a:solidFill>
          <a:ln w="1270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8BF975C4-F138-4CDD-9583-0628C229531A}"/>
              </a:ext>
            </a:extLst>
          </p:cNvPr>
          <p:cNvSpPr>
            <a:spLocks noChangeAspect="1"/>
          </p:cNvSpPr>
          <p:nvPr/>
        </p:nvSpPr>
        <p:spPr>
          <a:xfrm>
            <a:off x="763183" y="1737360"/>
            <a:ext cx="777240" cy="777240"/>
          </a:xfrm>
          <a:prstGeom prst="ellipse">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D3C58E29-0513-4868-9621-B8C5B80DB006}"/>
              </a:ext>
            </a:extLst>
          </p:cNvPr>
          <p:cNvSpPr txBox="1"/>
          <p:nvPr/>
        </p:nvSpPr>
        <p:spPr>
          <a:xfrm>
            <a:off x="84300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76" name="TextBox 75">
            <a:extLst>
              <a:ext uri="{FF2B5EF4-FFF2-40B4-BE49-F238E27FC236}">
                <a16:creationId xmlns:a16="http://schemas.microsoft.com/office/drawing/2014/main" id="{9321E7F8-F014-4310-BF16-3484A756BEAA}"/>
              </a:ext>
            </a:extLst>
          </p:cNvPr>
          <p:cNvSpPr txBox="1"/>
          <p:nvPr/>
        </p:nvSpPr>
        <p:spPr>
          <a:xfrm>
            <a:off x="65208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24" name="Group 23">
            <a:extLst>
              <a:ext uri="{FF2B5EF4-FFF2-40B4-BE49-F238E27FC236}">
                <a16:creationId xmlns:a16="http://schemas.microsoft.com/office/drawing/2014/main" id="{4BA127C9-302F-4EC4-A917-ED9AA0C3B923}"/>
              </a:ext>
            </a:extLst>
          </p:cNvPr>
          <p:cNvGrpSpPr/>
          <p:nvPr/>
        </p:nvGrpSpPr>
        <p:grpSpPr>
          <a:xfrm>
            <a:off x="2728554" y="4116367"/>
            <a:ext cx="567893" cy="438229"/>
            <a:chOff x="2728554" y="4116367"/>
            <a:chExt cx="567893" cy="438229"/>
          </a:xfrm>
        </p:grpSpPr>
        <p:sp>
          <p:nvSpPr>
            <p:cNvPr id="22" name="Callout: Down Arrow 21">
              <a:extLst>
                <a:ext uri="{FF2B5EF4-FFF2-40B4-BE49-F238E27FC236}">
                  <a16:creationId xmlns:a16="http://schemas.microsoft.com/office/drawing/2014/main" id="{1AAFF96E-F13D-48FF-A4A1-4FB6F9AD1DF6}"/>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0C833499-76A5-4E4A-B712-62143FCBCEAA}"/>
                </a:ext>
              </a:extLst>
            </p:cNvPr>
            <p:cNvSpPr txBox="1"/>
            <p:nvPr/>
          </p:nvSpPr>
          <p:spPr>
            <a:xfrm>
              <a:off x="2793527" y="4116367"/>
              <a:ext cx="502920" cy="274320"/>
            </a:xfrm>
            <a:prstGeom prst="rect">
              <a:avLst/>
            </a:prstGeom>
            <a:noFill/>
          </p:spPr>
          <p:txBody>
            <a:bodyPr wrap="square" rtlCol="0">
              <a:spAutoFit/>
            </a:bodyPr>
            <a:lstStyle/>
            <a:p>
              <a:r>
                <a:rPr lang="en-US" sz="1600" b="1" dirty="0">
                  <a:solidFill>
                    <a:schemeClr val="bg1"/>
                  </a:solidFill>
                  <a:latin typeface="Candara" panose="020E0502030303020204" pitchFamily="34" charset="0"/>
                </a:rPr>
                <a:t>42%</a:t>
              </a:r>
            </a:p>
          </p:txBody>
        </p:sp>
      </p:grpSp>
      <p:sp>
        <p:nvSpPr>
          <p:cNvPr id="79" name="TextBox 78">
            <a:extLst>
              <a:ext uri="{FF2B5EF4-FFF2-40B4-BE49-F238E27FC236}">
                <a16:creationId xmlns:a16="http://schemas.microsoft.com/office/drawing/2014/main" id="{C18D13DE-54FA-4BE2-8C1D-DFB4B24FFC7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80" name="Rectangle: Rounded Corners 79">
            <a:extLst>
              <a:ext uri="{FF2B5EF4-FFF2-40B4-BE49-F238E27FC236}">
                <a16:creationId xmlns:a16="http://schemas.microsoft.com/office/drawing/2014/main" id="{74DEFB99-6805-479C-8C97-B64971969989}"/>
              </a:ext>
            </a:extLst>
          </p:cNvPr>
          <p:cNvSpPr/>
          <p:nvPr/>
        </p:nvSpPr>
        <p:spPr>
          <a:xfrm>
            <a:off x="1264326" y="5439294"/>
            <a:ext cx="4389120" cy="274320"/>
          </a:xfrm>
          <a:prstGeom prst="roundRect">
            <a:avLst/>
          </a:prstGeom>
          <a:solidFill>
            <a:schemeClr val="tx1">
              <a:alpha val="25000"/>
            </a:schemeClr>
          </a:solidFill>
          <a:ln w="1270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Rounded Corners 80">
            <a:extLst>
              <a:ext uri="{FF2B5EF4-FFF2-40B4-BE49-F238E27FC236}">
                <a16:creationId xmlns:a16="http://schemas.microsoft.com/office/drawing/2014/main" id="{DABBE90F-EB80-402A-9383-ABEBBDA58AA0}"/>
              </a:ext>
            </a:extLst>
          </p:cNvPr>
          <p:cNvSpPr/>
          <p:nvPr/>
        </p:nvSpPr>
        <p:spPr>
          <a:xfrm>
            <a:off x="1264328" y="5439295"/>
            <a:ext cx="3200400"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6EE45D74-0452-47A6-91A9-790431EB4ECE}"/>
              </a:ext>
            </a:extLst>
          </p:cNvPr>
          <p:cNvSpPr txBox="1"/>
          <p:nvPr/>
        </p:nvSpPr>
        <p:spPr>
          <a:xfrm>
            <a:off x="65208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83" name="Group 82">
            <a:extLst>
              <a:ext uri="{FF2B5EF4-FFF2-40B4-BE49-F238E27FC236}">
                <a16:creationId xmlns:a16="http://schemas.microsoft.com/office/drawing/2014/main" id="{6796C07F-59E8-44A8-8B7F-0AC5FDFA621D}"/>
              </a:ext>
            </a:extLst>
          </p:cNvPr>
          <p:cNvGrpSpPr/>
          <p:nvPr/>
        </p:nvGrpSpPr>
        <p:grpSpPr>
          <a:xfrm>
            <a:off x="4191000" y="4927271"/>
            <a:ext cx="567893" cy="438229"/>
            <a:chOff x="2728554" y="4116367"/>
            <a:chExt cx="567893" cy="438229"/>
          </a:xfrm>
        </p:grpSpPr>
        <p:sp>
          <p:nvSpPr>
            <p:cNvPr id="84" name="Callout: Down Arrow 83">
              <a:extLst>
                <a:ext uri="{FF2B5EF4-FFF2-40B4-BE49-F238E27FC236}">
                  <a16:creationId xmlns:a16="http://schemas.microsoft.com/office/drawing/2014/main" id="{D2BEB192-2816-4846-81F7-0EE3B4C542C3}"/>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F03EC5DB-8B84-4E58-91E7-64C19EDFD09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78%</a:t>
              </a:r>
            </a:p>
          </p:txBody>
        </p:sp>
      </p:grpSp>
      <p:sp>
        <p:nvSpPr>
          <p:cNvPr id="86" name="Rectangle: Rounded Corners 85">
            <a:extLst>
              <a:ext uri="{FF2B5EF4-FFF2-40B4-BE49-F238E27FC236}">
                <a16:creationId xmlns:a16="http://schemas.microsoft.com/office/drawing/2014/main" id="{8631D901-FC02-402D-A541-2AA52E14DFC3}"/>
              </a:ext>
            </a:extLst>
          </p:cNvPr>
          <p:cNvSpPr/>
          <p:nvPr/>
        </p:nvSpPr>
        <p:spPr>
          <a:xfrm>
            <a:off x="1264326" y="6276486"/>
            <a:ext cx="4389120" cy="274320"/>
          </a:xfrm>
          <a:prstGeom prst="roundRect">
            <a:avLst/>
          </a:prstGeom>
          <a:solidFill>
            <a:schemeClr val="tx1">
              <a:alpha val="25000"/>
            </a:schemeClr>
          </a:solidFill>
          <a:ln w="1270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Rounded Corners 86">
            <a:extLst>
              <a:ext uri="{FF2B5EF4-FFF2-40B4-BE49-F238E27FC236}">
                <a16:creationId xmlns:a16="http://schemas.microsoft.com/office/drawing/2014/main" id="{FCB39434-57DC-4360-A81F-4E4C6A2F23EC}"/>
              </a:ext>
            </a:extLst>
          </p:cNvPr>
          <p:cNvSpPr/>
          <p:nvPr/>
        </p:nvSpPr>
        <p:spPr>
          <a:xfrm>
            <a:off x="1264328" y="6276487"/>
            <a:ext cx="2286000"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159DC763-E540-48F0-8F8B-077DC41CFD53}"/>
              </a:ext>
            </a:extLst>
          </p:cNvPr>
          <p:cNvSpPr txBox="1"/>
          <p:nvPr/>
        </p:nvSpPr>
        <p:spPr>
          <a:xfrm>
            <a:off x="65208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89" name="Group 88">
            <a:extLst>
              <a:ext uri="{FF2B5EF4-FFF2-40B4-BE49-F238E27FC236}">
                <a16:creationId xmlns:a16="http://schemas.microsoft.com/office/drawing/2014/main" id="{F9BD99C0-B081-4754-A417-12D788844448}"/>
              </a:ext>
            </a:extLst>
          </p:cNvPr>
          <p:cNvGrpSpPr/>
          <p:nvPr/>
        </p:nvGrpSpPr>
        <p:grpSpPr>
          <a:xfrm>
            <a:off x="3318307" y="5764463"/>
            <a:ext cx="567893" cy="438229"/>
            <a:chOff x="2728554" y="4116367"/>
            <a:chExt cx="567893" cy="438229"/>
          </a:xfrm>
        </p:grpSpPr>
        <p:sp>
          <p:nvSpPr>
            <p:cNvPr id="90" name="Callout: Down Arrow 89">
              <a:extLst>
                <a:ext uri="{FF2B5EF4-FFF2-40B4-BE49-F238E27FC236}">
                  <a16:creationId xmlns:a16="http://schemas.microsoft.com/office/drawing/2014/main" id="{A05378E4-5728-4306-97A6-B015D3EB7984}"/>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TextBox 90">
              <a:extLst>
                <a:ext uri="{FF2B5EF4-FFF2-40B4-BE49-F238E27FC236}">
                  <a16:creationId xmlns:a16="http://schemas.microsoft.com/office/drawing/2014/main" id="{72BFCD09-3927-4598-AD5F-A17C87785D0B}"/>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53%</a:t>
              </a:r>
            </a:p>
          </p:txBody>
        </p:sp>
      </p:grpSp>
      <p:sp>
        <p:nvSpPr>
          <p:cNvPr id="92" name="TextBox 91">
            <a:extLst>
              <a:ext uri="{FF2B5EF4-FFF2-40B4-BE49-F238E27FC236}">
                <a16:creationId xmlns:a16="http://schemas.microsoft.com/office/drawing/2014/main" id="{5D0E568F-BF29-4500-9BF0-79A070BBE8BA}"/>
              </a:ext>
            </a:extLst>
          </p:cNvPr>
          <p:cNvSpPr txBox="1"/>
          <p:nvPr/>
        </p:nvSpPr>
        <p:spPr>
          <a:xfrm>
            <a:off x="734104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3" name="TextBox 92">
            <a:extLst>
              <a:ext uri="{FF2B5EF4-FFF2-40B4-BE49-F238E27FC236}">
                <a16:creationId xmlns:a16="http://schemas.microsoft.com/office/drawing/2014/main" id="{565FACCA-F268-46B8-9782-6007C6374327}"/>
              </a:ext>
            </a:extLst>
          </p:cNvPr>
          <p:cNvSpPr txBox="1"/>
          <p:nvPr/>
        </p:nvSpPr>
        <p:spPr>
          <a:xfrm>
            <a:off x="644121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94" name="Rectangle: Rounded Corners 93">
            <a:extLst>
              <a:ext uri="{FF2B5EF4-FFF2-40B4-BE49-F238E27FC236}">
                <a16:creationId xmlns:a16="http://schemas.microsoft.com/office/drawing/2014/main" id="{FB040EAA-EDCF-40EC-834B-C143B4A55C94}"/>
              </a:ext>
            </a:extLst>
          </p:cNvPr>
          <p:cNvSpPr/>
          <p:nvPr/>
        </p:nvSpPr>
        <p:spPr>
          <a:xfrm>
            <a:off x="6943536" y="4628390"/>
            <a:ext cx="4389120" cy="274320"/>
          </a:xfrm>
          <a:prstGeom prst="roundRect">
            <a:avLst/>
          </a:prstGeom>
          <a:solidFill>
            <a:schemeClr val="tx1">
              <a:alpha val="25000"/>
            </a:schemeClr>
          </a:solidFill>
          <a:ln w="1270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Rounded Corners 94">
            <a:extLst>
              <a:ext uri="{FF2B5EF4-FFF2-40B4-BE49-F238E27FC236}">
                <a16:creationId xmlns:a16="http://schemas.microsoft.com/office/drawing/2014/main" id="{30248721-1258-4B52-B35A-826C7CF1072A}"/>
              </a:ext>
            </a:extLst>
          </p:cNvPr>
          <p:cNvSpPr/>
          <p:nvPr/>
        </p:nvSpPr>
        <p:spPr>
          <a:xfrm>
            <a:off x="6943538" y="4628391"/>
            <a:ext cx="3017520" cy="274320"/>
          </a:xfrm>
          <a:prstGeom prst="roundRect">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366BCD39-05E1-487B-9DC7-EA2B1469F783}"/>
              </a:ext>
            </a:extLst>
          </p:cNvPr>
          <p:cNvSpPr>
            <a:spLocks noChangeAspect="1"/>
          </p:cNvSpPr>
          <p:nvPr/>
        </p:nvSpPr>
        <p:spPr>
          <a:xfrm>
            <a:off x="6442393" y="1737360"/>
            <a:ext cx="777240" cy="777240"/>
          </a:xfrm>
          <a:prstGeom prst="ellipse">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26262C0-F200-45FF-8C91-7D71442E2D13}"/>
              </a:ext>
            </a:extLst>
          </p:cNvPr>
          <p:cNvSpPr txBox="1"/>
          <p:nvPr/>
        </p:nvSpPr>
        <p:spPr>
          <a:xfrm>
            <a:off x="652221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98" name="TextBox 97">
            <a:extLst>
              <a:ext uri="{FF2B5EF4-FFF2-40B4-BE49-F238E27FC236}">
                <a16:creationId xmlns:a16="http://schemas.microsoft.com/office/drawing/2014/main" id="{F23EB4A5-7949-4F31-965E-1EFEFF6BB73D}"/>
              </a:ext>
            </a:extLst>
          </p:cNvPr>
          <p:cNvSpPr txBox="1"/>
          <p:nvPr/>
        </p:nvSpPr>
        <p:spPr>
          <a:xfrm>
            <a:off x="633129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99" name="Group 98">
            <a:extLst>
              <a:ext uri="{FF2B5EF4-FFF2-40B4-BE49-F238E27FC236}">
                <a16:creationId xmlns:a16="http://schemas.microsoft.com/office/drawing/2014/main" id="{D8B5B8B8-A915-413A-8546-101B25C22CA9}"/>
              </a:ext>
            </a:extLst>
          </p:cNvPr>
          <p:cNvGrpSpPr/>
          <p:nvPr/>
        </p:nvGrpSpPr>
        <p:grpSpPr>
          <a:xfrm>
            <a:off x="9642907" y="4116367"/>
            <a:ext cx="567893" cy="438229"/>
            <a:chOff x="2728554" y="4116367"/>
            <a:chExt cx="567893" cy="438229"/>
          </a:xfrm>
        </p:grpSpPr>
        <p:sp>
          <p:nvSpPr>
            <p:cNvPr id="100" name="Callout: Down Arrow 99">
              <a:extLst>
                <a:ext uri="{FF2B5EF4-FFF2-40B4-BE49-F238E27FC236}">
                  <a16:creationId xmlns:a16="http://schemas.microsoft.com/office/drawing/2014/main" id="{30AB8974-91D2-45EA-8693-7445AA62203A}"/>
                </a:ext>
              </a:extLst>
            </p:cNvPr>
            <p:cNvSpPr/>
            <p:nvPr/>
          </p:nvSpPr>
          <p:spPr>
            <a:xfrm>
              <a:off x="2728554" y="4190161"/>
              <a:ext cx="548046" cy="364435"/>
            </a:xfrm>
            <a:prstGeom prst="downArrowCallou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009D1109-BC87-49F7-BE38-9DB641E9FA6F}"/>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73%</a:t>
              </a:r>
            </a:p>
          </p:txBody>
        </p:sp>
      </p:grpSp>
      <p:sp>
        <p:nvSpPr>
          <p:cNvPr id="102" name="Rectangle: Rounded Corners 101">
            <a:extLst>
              <a:ext uri="{FF2B5EF4-FFF2-40B4-BE49-F238E27FC236}">
                <a16:creationId xmlns:a16="http://schemas.microsoft.com/office/drawing/2014/main" id="{408CAB2F-5A13-4E5E-88F6-6D5BB9579146}"/>
              </a:ext>
            </a:extLst>
          </p:cNvPr>
          <p:cNvSpPr/>
          <p:nvPr/>
        </p:nvSpPr>
        <p:spPr>
          <a:xfrm>
            <a:off x="6943536" y="5439294"/>
            <a:ext cx="4389120" cy="274320"/>
          </a:xfrm>
          <a:prstGeom prst="roundRect">
            <a:avLst/>
          </a:prstGeom>
          <a:solidFill>
            <a:schemeClr val="tx1">
              <a:alpha val="25000"/>
            </a:schemeClr>
          </a:solidFill>
          <a:ln w="1270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Rounded Corners 102">
            <a:extLst>
              <a:ext uri="{FF2B5EF4-FFF2-40B4-BE49-F238E27FC236}">
                <a16:creationId xmlns:a16="http://schemas.microsoft.com/office/drawing/2014/main" id="{8E42A8F0-4987-4F80-AE45-EC771A641369}"/>
              </a:ext>
            </a:extLst>
          </p:cNvPr>
          <p:cNvSpPr/>
          <p:nvPr/>
        </p:nvSpPr>
        <p:spPr>
          <a:xfrm>
            <a:off x="6943538" y="5439295"/>
            <a:ext cx="2377440" cy="274320"/>
          </a:xfrm>
          <a:prstGeom prst="roundRect">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TextBox 103">
            <a:extLst>
              <a:ext uri="{FF2B5EF4-FFF2-40B4-BE49-F238E27FC236}">
                <a16:creationId xmlns:a16="http://schemas.microsoft.com/office/drawing/2014/main" id="{3478F68D-2295-4D5D-9E15-76443AF76F63}"/>
              </a:ext>
            </a:extLst>
          </p:cNvPr>
          <p:cNvSpPr txBox="1"/>
          <p:nvPr/>
        </p:nvSpPr>
        <p:spPr>
          <a:xfrm>
            <a:off x="633129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105" name="Group 104">
            <a:extLst>
              <a:ext uri="{FF2B5EF4-FFF2-40B4-BE49-F238E27FC236}">
                <a16:creationId xmlns:a16="http://schemas.microsoft.com/office/drawing/2014/main" id="{49DBDA23-147D-4B73-9E30-1A8DE7716744}"/>
              </a:ext>
            </a:extLst>
          </p:cNvPr>
          <p:cNvGrpSpPr/>
          <p:nvPr/>
        </p:nvGrpSpPr>
        <p:grpSpPr>
          <a:xfrm>
            <a:off x="8991600" y="4927271"/>
            <a:ext cx="567893" cy="438229"/>
            <a:chOff x="2728554" y="4116367"/>
            <a:chExt cx="567893" cy="438229"/>
          </a:xfrm>
        </p:grpSpPr>
        <p:sp>
          <p:nvSpPr>
            <p:cNvPr id="106" name="Callout: Down Arrow 105">
              <a:extLst>
                <a:ext uri="{FF2B5EF4-FFF2-40B4-BE49-F238E27FC236}">
                  <a16:creationId xmlns:a16="http://schemas.microsoft.com/office/drawing/2014/main" id="{105E2A98-DB5C-4FF6-85CA-0F3151800663}"/>
                </a:ext>
              </a:extLst>
            </p:cNvPr>
            <p:cNvSpPr/>
            <p:nvPr/>
          </p:nvSpPr>
          <p:spPr>
            <a:xfrm>
              <a:off x="2728554" y="4190161"/>
              <a:ext cx="548046" cy="364435"/>
            </a:xfrm>
            <a:prstGeom prst="downArrowCallou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TextBox 106">
              <a:extLst>
                <a:ext uri="{FF2B5EF4-FFF2-40B4-BE49-F238E27FC236}">
                  <a16:creationId xmlns:a16="http://schemas.microsoft.com/office/drawing/2014/main" id="{8BA093E2-A81A-4285-8307-EA6716CC98B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52%</a:t>
              </a:r>
            </a:p>
          </p:txBody>
        </p:sp>
      </p:grpSp>
      <p:sp>
        <p:nvSpPr>
          <p:cNvPr id="108" name="Rectangle: Rounded Corners 107">
            <a:extLst>
              <a:ext uri="{FF2B5EF4-FFF2-40B4-BE49-F238E27FC236}">
                <a16:creationId xmlns:a16="http://schemas.microsoft.com/office/drawing/2014/main" id="{DBF3948E-DF88-4C4D-88F4-87C88DD978EE}"/>
              </a:ext>
            </a:extLst>
          </p:cNvPr>
          <p:cNvSpPr/>
          <p:nvPr/>
        </p:nvSpPr>
        <p:spPr>
          <a:xfrm>
            <a:off x="6943536" y="6276486"/>
            <a:ext cx="4389120" cy="274320"/>
          </a:xfrm>
          <a:prstGeom prst="roundRect">
            <a:avLst/>
          </a:prstGeom>
          <a:solidFill>
            <a:schemeClr val="tx1">
              <a:alpha val="25000"/>
            </a:schemeClr>
          </a:solidFill>
          <a:ln w="1270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Rounded Corners 108">
            <a:extLst>
              <a:ext uri="{FF2B5EF4-FFF2-40B4-BE49-F238E27FC236}">
                <a16:creationId xmlns:a16="http://schemas.microsoft.com/office/drawing/2014/main" id="{FC30A637-F5DF-412C-B267-CD3D1E63F293}"/>
              </a:ext>
            </a:extLst>
          </p:cNvPr>
          <p:cNvSpPr/>
          <p:nvPr/>
        </p:nvSpPr>
        <p:spPr>
          <a:xfrm>
            <a:off x="6943538" y="6276487"/>
            <a:ext cx="3657600" cy="274320"/>
          </a:xfrm>
          <a:prstGeom prst="roundRect">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2CB73CBD-D28F-48D6-8715-167C7F5BB0FD}"/>
              </a:ext>
            </a:extLst>
          </p:cNvPr>
          <p:cNvSpPr txBox="1"/>
          <p:nvPr/>
        </p:nvSpPr>
        <p:spPr>
          <a:xfrm>
            <a:off x="633129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111" name="Group 110">
            <a:extLst>
              <a:ext uri="{FF2B5EF4-FFF2-40B4-BE49-F238E27FC236}">
                <a16:creationId xmlns:a16="http://schemas.microsoft.com/office/drawing/2014/main" id="{6503BCD0-6E3B-4DC1-A252-7D2E7D4D6F2A}"/>
              </a:ext>
            </a:extLst>
          </p:cNvPr>
          <p:cNvGrpSpPr/>
          <p:nvPr/>
        </p:nvGrpSpPr>
        <p:grpSpPr>
          <a:xfrm>
            <a:off x="10328707" y="5764463"/>
            <a:ext cx="567893" cy="438229"/>
            <a:chOff x="2728554" y="4116367"/>
            <a:chExt cx="567893" cy="438229"/>
          </a:xfrm>
        </p:grpSpPr>
        <p:sp>
          <p:nvSpPr>
            <p:cNvPr id="112" name="Callout: Down Arrow 111">
              <a:extLst>
                <a:ext uri="{FF2B5EF4-FFF2-40B4-BE49-F238E27FC236}">
                  <a16:creationId xmlns:a16="http://schemas.microsoft.com/office/drawing/2014/main" id="{CE8C4D3A-5D45-4C31-8BA9-A014A70975D6}"/>
                </a:ext>
              </a:extLst>
            </p:cNvPr>
            <p:cNvSpPr/>
            <p:nvPr/>
          </p:nvSpPr>
          <p:spPr>
            <a:xfrm>
              <a:off x="2728554" y="4190161"/>
              <a:ext cx="548046" cy="364435"/>
            </a:xfrm>
            <a:prstGeom prst="downArrowCallou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BA216C9E-D659-4E85-AD82-9CC3BDBE92FA}"/>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82%</a:t>
              </a:r>
            </a:p>
          </p:txBody>
        </p:sp>
      </p:grpSp>
    </p:spTree>
    <p:extLst>
      <p:ext uri="{BB962C8B-B14F-4D97-AF65-F5344CB8AC3E}">
        <p14:creationId xmlns:p14="http://schemas.microsoft.com/office/powerpoint/2010/main" val="13677557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fade">
                                      <p:cBhvr>
                                        <p:cTn id="11" dur="1000"/>
                                        <p:tgtEl>
                                          <p:spTgt spid="74"/>
                                        </p:tgtEl>
                                      </p:cBhvr>
                                    </p:animEffect>
                                    <p:anim calcmode="lin" valueType="num">
                                      <p:cBhvr>
                                        <p:cTn id="12" dur="1000" fill="hold"/>
                                        <p:tgtEl>
                                          <p:spTgt spid="74"/>
                                        </p:tgtEl>
                                        <p:attrNameLst>
                                          <p:attrName>ppt_x</p:attrName>
                                        </p:attrNameLst>
                                      </p:cBhvr>
                                      <p:tavLst>
                                        <p:tav tm="0">
                                          <p:val>
                                            <p:strVal val="#ppt_x"/>
                                          </p:val>
                                        </p:tav>
                                        <p:tav tm="100000">
                                          <p:val>
                                            <p:strVal val="#ppt_x"/>
                                          </p:val>
                                        </p:tav>
                                      </p:tavLst>
                                    </p:anim>
                                    <p:anim calcmode="lin" valueType="num">
                                      <p:cBhvr>
                                        <p:cTn id="13" dur="1000" fill="hold"/>
                                        <p:tgtEl>
                                          <p:spTgt spid="7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fade">
                                      <p:cBhvr>
                                        <p:cTn id="16" dur="1000"/>
                                        <p:tgtEl>
                                          <p:spTgt spid="75"/>
                                        </p:tgtEl>
                                      </p:cBhvr>
                                    </p:animEffect>
                                    <p:anim calcmode="lin" valueType="num">
                                      <p:cBhvr>
                                        <p:cTn id="17" dur="1000" fill="hold"/>
                                        <p:tgtEl>
                                          <p:spTgt spid="75"/>
                                        </p:tgtEl>
                                        <p:attrNameLst>
                                          <p:attrName>ppt_x</p:attrName>
                                        </p:attrNameLst>
                                      </p:cBhvr>
                                      <p:tavLst>
                                        <p:tav tm="0">
                                          <p:val>
                                            <p:strVal val="#ppt_x"/>
                                          </p:val>
                                        </p:tav>
                                        <p:tav tm="100000">
                                          <p:val>
                                            <p:strVal val="#ppt_x"/>
                                          </p:val>
                                        </p:tav>
                                      </p:tavLst>
                                    </p:anim>
                                    <p:anim calcmode="lin" valueType="num">
                                      <p:cBhvr>
                                        <p:cTn id="18" dur="1000" fill="hold"/>
                                        <p:tgtEl>
                                          <p:spTgt spid="75"/>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par>
                          <p:cTn id="23" fill="hold">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up)">
                                      <p:cBhvr>
                                        <p:cTn id="26" dur="1000"/>
                                        <p:tgtEl>
                                          <p:spTgt spid="9"/>
                                        </p:tgtEl>
                                      </p:cBhvr>
                                    </p:animEffect>
                                  </p:childTnLst>
                                </p:cTn>
                              </p:par>
                            </p:childTnLst>
                          </p:cTn>
                        </p:par>
                        <p:par>
                          <p:cTn id="27" fill="hold">
                            <p:stCondLst>
                              <p:cond delay="3500"/>
                            </p:stCondLst>
                            <p:childTnLst>
                              <p:par>
                                <p:cTn id="28" presetID="2" presetClass="entr" presetSubtype="4" fill="hold" grpId="0" nodeType="after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additive="base">
                                        <p:cTn id="30" dur="750" fill="hold"/>
                                        <p:tgtEl>
                                          <p:spTgt spid="76"/>
                                        </p:tgtEl>
                                        <p:attrNameLst>
                                          <p:attrName>ppt_x</p:attrName>
                                        </p:attrNameLst>
                                      </p:cBhvr>
                                      <p:tavLst>
                                        <p:tav tm="0">
                                          <p:val>
                                            <p:strVal val="#ppt_x"/>
                                          </p:val>
                                        </p:tav>
                                        <p:tav tm="100000">
                                          <p:val>
                                            <p:strVal val="#ppt_x"/>
                                          </p:val>
                                        </p:tav>
                                      </p:tavLst>
                                    </p:anim>
                                    <p:anim calcmode="lin" valueType="num">
                                      <p:cBhvr additive="base">
                                        <p:cTn id="31" dur="750" fill="hold"/>
                                        <p:tgtEl>
                                          <p:spTgt spid="7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82"/>
                                        </p:tgtEl>
                                        <p:attrNameLst>
                                          <p:attrName>style.visibility</p:attrName>
                                        </p:attrNameLst>
                                      </p:cBhvr>
                                      <p:to>
                                        <p:strVal val="visible"/>
                                      </p:to>
                                    </p:set>
                                    <p:anim calcmode="lin" valueType="num">
                                      <p:cBhvr additive="base">
                                        <p:cTn id="34" dur="750" fill="hold"/>
                                        <p:tgtEl>
                                          <p:spTgt spid="82"/>
                                        </p:tgtEl>
                                        <p:attrNameLst>
                                          <p:attrName>ppt_x</p:attrName>
                                        </p:attrNameLst>
                                      </p:cBhvr>
                                      <p:tavLst>
                                        <p:tav tm="0">
                                          <p:val>
                                            <p:strVal val="#ppt_x"/>
                                          </p:val>
                                        </p:tav>
                                        <p:tav tm="100000">
                                          <p:val>
                                            <p:strVal val="#ppt_x"/>
                                          </p:val>
                                        </p:tav>
                                      </p:tavLst>
                                    </p:anim>
                                    <p:anim calcmode="lin" valueType="num">
                                      <p:cBhvr additive="base">
                                        <p:cTn id="35" dur="750" fill="hold"/>
                                        <p:tgtEl>
                                          <p:spTgt spid="82"/>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88"/>
                                        </p:tgtEl>
                                        <p:attrNameLst>
                                          <p:attrName>style.visibility</p:attrName>
                                        </p:attrNameLst>
                                      </p:cBhvr>
                                      <p:to>
                                        <p:strVal val="visible"/>
                                      </p:to>
                                    </p:set>
                                    <p:anim calcmode="lin" valueType="num">
                                      <p:cBhvr additive="base">
                                        <p:cTn id="38" dur="750" fill="hold"/>
                                        <p:tgtEl>
                                          <p:spTgt spid="88"/>
                                        </p:tgtEl>
                                        <p:attrNameLst>
                                          <p:attrName>ppt_x</p:attrName>
                                        </p:attrNameLst>
                                      </p:cBhvr>
                                      <p:tavLst>
                                        <p:tav tm="0">
                                          <p:val>
                                            <p:strVal val="#ppt_x"/>
                                          </p:val>
                                        </p:tav>
                                        <p:tav tm="100000">
                                          <p:val>
                                            <p:strVal val="#ppt_x"/>
                                          </p:val>
                                        </p:tav>
                                      </p:tavLst>
                                    </p:anim>
                                    <p:anim calcmode="lin" valueType="num">
                                      <p:cBhvr additive="base">
                                        <p:cTn id="39" dur="750" fill="hold"/>
                                        <p:tgtEl>
                                          <p:spTgt spid="88"/>
                                        </p:tgtEl>
                                        <p:attrNameLst>
                                          <p:attrName>ppt_y</p:attrName>
                                        </p:attrNameLst>
                                      </p:cBhvr>
                                      <p:tavLst>
                                        <p:tav tm="0">
                                          <p:val>
                                            <p:strVal val="1+#ppt_h/2"/>
                                          </p:val>
                                        </p:tav>
                                        <p:tav tm="100000">
                                          <p:val>
                                            <p:strVal val="#ppt_y"/>
                                          </p:val>
                                        </p:tav>
                                      </p:tavLst>
                                    </p:anim>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right)">
                                      <p:cBhvr>
                                        <p:cTn id="43" dur="1000"/>
                                        <p:tgtEl>
                                          <p:spTgt spid="21"/>
                                        </p:tgtEl>
                                      </p:cBhvr>
                                    </p:animEffect>
                                  </p:childTnLst>
                                </p:cTn>
                              </p:par>
                            </p:childTnLst>
                          </p:cTn>
                        </p:par>
                        <p:par>
                          <p:cTn id="44" fill="hold">
                            <p:stCondLst>
                              <p:cond delay="5250"/>
                            </p:stCondLst>
                            <p:childTnLst>
                              <p:par>
                                <p:cTn id="45" presetID="2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left)">
                                      <p:cBhvr>
                                        <p:cTn id="47" dur="1000"/>
                                        <p:tgtEl>
                                          <p:spTgt spid="23"/>
                                        </p:tgtEl>
                                      </p:cBhvr>
                                    </p:animEffect>
                                  </p:childTnLst>
                                </p:cTn>
                              </p:par>
                              <p:par>
                                <p:cTn id="48" presetID="2" presetClass="entr" presetSubtype="8" fill="hold" nodeType="withEffect">
                                  <p:stCondLst>
                                    <p:cond delay="0"/>
                                  </p:stCondLst>
                                  <p:childTnLst>
                                    <p:set>
                                      <p:cBhvr>
                                        <p:cTn id="49" dur="1" fill="hold">
                                          <p:stCondLst>
                                            <p:cond delay="0"/>
                                          </p:stCondLst>
                                        </p:cTn>
                                        <p:tgtEl>
                                          <p:spTgt spid="24"/>
                                        </p:tgtEl>
                                        <p:attrNameLst>
                                          <p:attrName>style.visibility</p:attrName>
                                        </p:attrNameLst>
                                      </p:cBhvr>
                                      <p:to>
                                        <p:strVal val="visible"/>
                                      </p:to>
                                    </p:set>
                                    <p:anim calcmode="lin" valueType="num">
                                      <p:cBhvr additive="base">
                                        <p:cTn id="50" dur="1000" fill="hold"/>
                                        <p:tgtEl>
                                          <p:spTgt spid="24"/>
                                        </p:tgtEl>
                                        <p:attrNameLst>
                                          <p:attrName>ppt_x</p:attrName>
                                        </p:attrNameLst>
                                      </p:cBhvr>
                                      <p:tavLst>
                                        <p:tav tm="0">
                                          <p:val>
                                            <p:strVal val="0-#ppt_w/2"/>
                                          </p:val>
                                        </p:tav>
                                        <p:tav tm="100000">
                                          <p:val>
                                            <p:strVal val="#ppt_x"/>
                                          </p:val>
                                        </p:tav>
                                      </p:tavLst>
                                    </p:anim>
                                    <p:anim calcmode="lin" valueType="num">
                                      <p:cBhvr additive="base">
                                        <p:cTn id="51" dur="1000" fill="hold"/>
                                        <p:tgtEl>
                                          <p:spTgt spid="24"/>
                                        </p:tgtEl>
                                        <p:attrNameLst>
                                          <p:attrName>ppt_y</p:attrName>
                                        </p:attrNameLst>
                                      </p:cBhvr>
                                      <p:tavLst>
                                        <p:tav tm="0">
                                          <p:val>
                                            <p:strVal val="#ppt_y"/>
                                          </p:val>
                                        </p:tav>
                                        <p:tav tm="100000">
                                          <p:val>
                                            <p:strVal val="#ppt_y"/>
                                          </p:val>
                                        </p:tav>
                                      </p:tavLst>
                                    </p:anim>
                                  </p:childTnLst>
                                </p:cTn>
                              </p:par>
                            </p:childTnLst>
                          </p:cTn>
                        </p:par>
                        <p:par>
                          <p:cTn id="52" fill="hold">
                            <p:stCondLst>
                              <p:cond delay="6250"/>
                            </p:stCondLst>
                            <p:childTnLst>
                              <p:par>
                                <p:cTn id="53" presetID="22" presetClass="entr" presetSubtype="2" fill="hold" grpId="0" nodeType="afterEffect">
                                  <p:stCondLst>
                                    <p:cond delay="0"/>
                                  </p:stCondLst>
                                  <p:childTnLst>
                                    <p:set>
                                      <p:cBhvr>
                                        <p:cTn id="54" dur="1" fill="hold">
                                          <p:stCondLst>
                                            <p:cond delay="0"/>
                                          </p:stCondLst>
                                        </p:cTn>
                                        <p:tgtEl>
                                          <p:spTgt spid="80"/>
                                        </p:tgtEl>
                                        <p:attrNameLst>
                                          <p:attrName>style.visibility</p:attrName>
                                        </p:attrNameLst>
                                      </p:cBhvr>
                                      <p:to>
                                        <p:strVal val="visible"/>
                                      </p:to>
                                    </p:set>
                                    <p:animEffect transition="in" filter="wipe(right)">
                                      <p:cBhvr>
                                        <p:cTn id="55" dur="1000"/>
                                        <p:tgtEl>
                                          <p:spTgt spid="80"/>
                                        </p:tgtEl>
                                      </p:cBhvr>
                                    </p:animEffect>
                                  </p:childTnLst>
                                </p:cTn>
                              </p:par>
                            </p:childTnLst>
                          </p:cTn>
                        </p:par>
                        <p:par>
                          <p:cTn id="56" fill="hold">
                            <p:stCondLst>
                              <p:cond delay="7250"/>
                            </p:stCondLst>
                            <p:childTnLst>
                              <p:par>
                                <p:cTn id="57" presetID="22" presetClass="entr" presetSubtype="8" fill="hold" grpId="0" nodeType="afterEffect">
                                  <p:stCondLst>
                                    <p:cond delay="0"/>
                                  </p:stCondLst>
                                  <p:childTnLst>
                                    <p:set>
                                      <p:cBhvr>
                                        <p:cTn id="58" dur="1" fill="hold">
                                          <p:stCondLst>
                                            <p:cond delay="0"/>
                                          </p:stCondLst>
                                        </p:cTn>
                                        <p:tgtEl>
                                          <p:spTgt spid="81"/>
                                        </p:tgtEl>
                                        <p:attrNameLst>
                                          <p:attrName>style.visibility</p:attrName>
                                        </p:attrNameLst>
                                      </p:cBhvr>
                                      <p:to>
                                        <p:strVal val="visible"/>
                                      </p:to>
                                    </p:set>
                                    <p:animEffect transition="in" filter="wipe(left)">
                                      <p:cBhvr>
                                        <p:cTn id="59" dur="1000"/>
                                        <p:tgtEl>
                                          <p:spTgt spid="81"/>
                                        </p:tgtEl>
                                      </p:cBhvr>
                                    </p:animEffect>
                                  </p:childTnLst>
                                </p:cTn>
                              </p:par>
                              <p:par>
                                <p:cTn id="60" presetID="2" presetClass="entr" presetSubtype="8" fill="hold" nodeType="withEffect">
                                  <p:stCondLst>
                                    <p:cond delay="0"/>
                                  </p:stCondLst>
                                  <p:childTnLst>
                                    <p:set>
                                      <p:cBhvr>
                                        <p:cTn id="61" dur="1" fill="hold">
                                          <p:stCondLst>
                                            <p:cond delay="0"/>
                                          </p:stCondLst>
                                        </p:cTn>
                                        <p:tgtEl>
                                          <p:spTgt spid="83"/>
                                        </p:tgtEl>
                                        <p:attrNameLst>
                                          <p:attrName>style.visibility</p:attrName>
                                        </p:attrNameLst>
                                      </p:cBhvr>
                                      <p:to>
                                        <p:strVal val="visible"/>
                                      </p:to>
                                    </p:set>
                                    <p:anim calcmode="lin" valueType="num">
                                      <p:cBhvr additive="base">
                                        <p:cTn id="62" dur="1000" fill="hold"/>
                                        <p:tgtEl>
                                          <p:spTgt spid="83"/>
                                        </p:tgtEl>
                                        <p:attrNameLst>
                                          <p:attrName>ppt_x</p:attrName>
                                        </p:attrNameLst>
                                      </p:cBhvr>
                                      <p:tavLst>
                                        <p:tav tm="0">
                                          <p:val>
                                            <p:strVal val="0-#ppt_w/2"/>
                                          </p:val>
                                        </p:tav>
                                        <p:tav tm="100000">
                                          <p:val>
                                            <p:strVal val="#ppt_x"/>
                                          </p:val>
                                        </p:tav>
                                      </p:tavLst>
                                    </p:anim>
                                    <p:anim calcmode="lin" valueType="num">
                                      <p:cBhvr additive="base">
                                        <p:cTn id="63" dur="1000" fill="hold"/>
                                        <p:tgtEl>
                                          <p:spTgt spid="83"/>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22" presetClass="entr" presetSubtype="2" fill="hold" grpId="0" nodeType="after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wipe(right)">
                                      <p:cBhvr>
                                        <p:cTn id="67" dur="1000"/>
                                        <p:tgtEl>
                                          <p:spTgt spid="86"/>
                                        </p:tgtEl>
                                      </p:cBhvr>
                                    </p:animEffect>
                                  </p:childTnLst>
                                </p:cTn>
                              </p:par>
                            </p:childTnLst>
                          </p:cTn>
                        </p:par>
                        <p:par>
                          <p:cTn id="68" fill="hold">
                            <p:stCondLst>
                              <p:cond delay="9250"/>
                            </p:stCondLst>
                            <p:childTnLst>
                              <p:par>
                                <p:cTn id="69" presetID="22" presetClass="entr" presetSubtype="8" fill="hold" grpId="0" nodeType="afterEffect">
                                  <p:stCondLst>
                                    <p:cond delay="0"/>
                                  </p:stCondLst>
                                  <p:childTnLst>
                                    <p:set>
                                      <p:cBhvr>
                                        <p:cTn id="70" dur="1" fill="hold">
                                          <p:stCondLst>
                                            <p:cond delay="0"/>
                                          </p:stCondLst>
                                        </p:cTn>
                                        <p:tgtEl>
                                          <p:spTgt spid="87"/>
                                        </p:tgtEl>
                                        <p:attrNameLst>
                                          <p:attrName>style.visibility</p:attrName>
                                        </p:attrNameLst>
                                      </p:cBhvr>
                                      <p:to>
                                        <p:strVal val="visible"/>
                                      </p:to>
                                    </p:set>
                                    <p:animEffect transition="in" filter="wipe(left)">
                                      <p:cBhvr>
                                        <p:cTn id="71" dur="1000"/>
                                        <p:tgtEl>
                                          <p:spTgt spid="87"/>
                                        </p:tgtEl>
                                      </p:cBhvr>
                                    </p:animEffect>
                                  </p:childTnLst>
                                </p:cTn>
                              </p:par>
                              <p:par>
                                <p:cTn id="72" presetID="2" presetClass="entr" presetSubtype="8" fill="hold" nodeType="withEffect">
                                  <p:stCondLst>
                                    <p:cond delay="0"/>
                                  </p:stCondLst>
                                  <p:childTnLst>
                                    <p:set>
                                      <p:cBhvr>
                                        <p:cTn id="73" dur="1" fill="hold">
                                          <p:stCondLst>
                                            <p:cond delay="0"/>
                                          </p:stCondLst>
                                        </p:cTn>
                                        <p:tgtEl>
                                          <p:spTgt spid="89"/>
                                        </p:tgtEl>
                                        <p:attrNameLst>
                                          <p:attrName>style.visibility</p:attrName>
                                        </p:attrNameLst>
                                      </p:cBhvr>
                                      <p:to>
                                        <p:strVal val="visible"/>
                                      </p:to>
                                    </p:set>
                                    <p:anim calcmode="lin" valueType="num">
                                      <p:cBhvr additive="base">
                                        <p:cTn id="74" dur="1000" fill="hold"/>
                                        <p:tgtEl>
                                          <p:spTgt spid="89"/>
                                        </p:tgtEl>
                                        <p:attrNameLst>
                                          <p:attrName>ppt_x</p:attrName>
                                        </p:attrNameLst>
                                      </p:cBhvr>
                                      <p:tavLst>
                                        <p:tav tm="0">
                                          <p:val>
                                            <p:strVal val="0-#ppt_w/2"/>
                                          </p:val>
                                        </p:tav>
                                        <p:tav tm="100000">
                                          <p:val>
                                            <p:strVal val="#ppt_x"/>
                                          </p:val>
                                        </p:tav>
                                      </p:tavLst>
                                    </p:anim>
                                    <p:anim calcmode="lin" valueType="num">
                                      <p:cBhvr additive="base">
                                        <p:cTn id="75" dur="1000" fill="hold"/>
                                        <p:tgtEl>
                                          <p:spTgt spid="89"/>
                                        </p:tgtEl>
                                        <p:attrNameLst>
                                          <p:attrName>ppt_y</p:attrName>
                                        </p:attrNameLst>
                                      </p:cBhvr>
                                      <p:tavLst>
                                        <p:tav tm="0">
                                          <p:val>
                                            <p:strVal val="#ppt_y"/>
                                          </p:val>
                                        </p:tav>
                                        <p:tav tm="100000">
                                          <p:val>
                                            <p:strVal val="#ppt_y"/>
                                          </p:val>
                                        </p:tav>
                                      </p:tavLst>
                                    </p:anim>
                                  </p:childTnLst>
                                </p:cTn>
                              </p:par>
                            </p:childTnLst>
                          </p:cTn>
                        </p:par>
                        <p:par>
                          <p:cTn id="76" fill="hold">
                            <p:stCondLst>
                              <p:cond delay="10250"/>
                            </p:stCondLst>
                            <p:childTnLst>
                              <p:par>
                                <p:cTn id="77" presetID="42" presetClass="entr" presetSubtype="0" fill="hold" grpId="0" nodeType="afterEffect">
                                  <p:stCondLst>
                                    <p:cond delay="0"/>
                                  </p:stCondLst>
                                  <p:childTnLst>
                                    <p:set>
                                      <p:cBhvr>
                                        <p:cTn id="78" dur="1" fill="hold">
                                          <p:stCondLst>
                                            <p:cond delay="0"/>
                                          </p:stCondLst>
                                        </p:cTn>
                                        <p:tgtEl>
                                          <p:spTgt spid="96"/>
                                        </p:tgtEl>
                                        <p:attrNameLst>
                                          <p:attrName>style.visibility</p:attrName>
                                        </p:attrNameLst>
                                      </p:cBhvr>
                                      <p:to>
                                        <p:strVal val="visible"/>
                                      </p:to>
                                    </p:set>
                                    <p:animEffect transition="in" filter="fade">
                                      <p:cBhvr>
                                        <p:cTn id="79" dur="1000"/>
                                        <p:tgtEl>
                                          <p:spTgt spid="96"/>
                                        </p:tgtEl>
                                      </p:cBhvr>
                                    </p:animEffect>
                                    <p:anim calcmode="lin" valueType="num">
                                      <p:cBhvr>
                                        <p:cTn id="80" dur="1000" fill="hold"/>
                                        <p:tgtEl>
                                          <p:spTgt spid="96"/>
                                        </p:tgtEl>
                                        <p:attrNameLst>
                                          <p:attrName>ppt_x</p:attrName>
                                        </p:attrNameLst>
                                      </p:cBhvr>
                                      <p:tavLst>
                                        <p:tav tm="0">
                                          <p:val>
                                            <p:strVal val="#ppt_x"/>
                                          </p:val>
                                        </p:tav>
                                        <p:tav tm="100000">
                                          <p:val>
                                            <p:strVal val="#ppt_x"/>
                                          </p:val>
                                        </p:tav>
                                      </p:tavLst>
                                    </p:anim>
                                    <p:anim calcmode="lin" valueType="num">
                                      <p:cBhvr>
                                        <p:cTn id="81" dur="1000" fill="hold"/>
                                        <p:tgtEl>
                                          <p:spTgt spid="96"/>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97"/>
                                        </p:tgtEl>
                                        <p:attrNameLst>
                                          <p:attrName>style.visibility</p:attrName>
                                        </p:attrNameLst>
                                      </p:cBhvr>
                                      <p:to>
                                        <p:strVal val="visible"/>
                                      </p:to>
                                    </p:set>
                                    <p:animEffect transition="in" filter="fade">
                                      <p:cBhvr>
                                        <p:cTn id="84" dur="1000"/>
                                        <p:tgtEl>
                                          <p:spTgt spid="97"/>
                                        </p:tgtEl>
                                      </p:cBhvr>
                                    </p:animEffect>
                                    <p:anim calcmode="lin" valueType="num">
                                      <p:cBhvr>
                                        <p:cTn id="85" dur="1000" fill="hold"/>
                                        <p:tgtEl>
                                          <p:spTgt spid="97"/>
                                        </p:tgtEl>
                                        <p:attrNameLst>
                                          <p:attrName>ppt_x</p:attrName>
                                        </p:attrNameLst>
                                      </p:cBhvr>
                                      <p:tavLst>
                                        <p:tav tm="0">
                                          <p:val>
                                            <p:strVal val="#ppt_x"/>
                                          </p:val>
                                        </p:tav>
                                        <p:tav tm="100000">
                                          <p:val>
                                            <p:strVal val="#ppt_x"/>
                                          </p:val>
                                        </p:tav>
                                      </p:tavLst>
                                    </p:anim>
                                    <p:anim calcmode="lin" valueType="num">
                                      <p:cBhvr>
                                        <p:cTn id="86" dur="1000" fill="hold"/>
                                        <p:tgtEl>
                                          <p:spTgt spid="97"/>
                                        </p:tgtEl>
                                        <p:attrNameLst>
                                          <p:attrName>ppt_y</p:attrName>
                                        </p:attrNameLst>
                                      </p:cBhvr>
                                      <p:tavLst>
                                        <p:tav tm="0">
                                          <p:val>
                                            <p:strVal val="#ppt_y+.1"/>
                                          </p:val>
                                        </p:tav>
                                        <p:tav tm="100000">
                                          <p:val>
                                            <p:strVal val="#ppt_y"/>
                                          </p:val>
                                        </p:tav>
                                      </p:tavLst>
                                    </p:anim>
                                  </p:childTnLst>
                                </p:cTn>
                              </p:par>
                            </p:childTnLst>
                          </p:cTn>
                        </p:par>
                        <p:par>
                          <p:cTn id="87" fill="hold">
                            <p:stCondLst>
                              <p:cond delay="11250"/>
                            </p:stCondLst>
                            <p:childTnLst>
                              <p:par>
                                <p:cTn id="88" presetID="22" presetClass="entr" presetSubtype="8" fill="hold" grpId="0" nodeType="after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wipe(left)">
                                      <p:cBhvr>
                                        <p:cTn id="90" dur="500"/>
                                        <p:tgtEl>
                                          <p:spTgt spid="92"/>
                                        </p:tgtEl>
                                      </p:cBhvr>
                                    </p:animEffect>
                                  </p:childTnLst>
                                </p:cTn>
                              </p:par>
                            </p:childTnLst>
                          </p:cTn>
                        </p:par>
                        <p:par>
                          <p:cTn id="91" fill="hold">
                            <p:stCondLst>
                              <p:cond delay="11750"/>
                            </p:stCondLst>
                            <p:childTnLst>
                              <p:par>
                                <p:cTn id="92" presetID="22" presetClass="entr" presetSubtype="1" fill="hold" grpId="0" nodeType="afterEffect">
                                  <p:stCondLst>
                                    <p:cond delay="0"/>
                                  </p:stCondLst>
                                  <p:childTnLst>
                                    <p:set>
                                      <p:cBhvr>
                                        <p:cTn id="93" dur="1" fill="hold">
                                          <p:stCondLst>
                                            <p:cond delay="0"/>
                                          </p:stCondLst>
                                        </p:cTn>
                                        <p:tgtEl>
                                          <p:spTgt spid="93"/>
                                        </p:tgtEl>
                                        <p:attrNameLst>
                                          <p:attrName>style.visibility</p:attrName>
                                        </p:attrNameLst>
                                      </p:cBhvr>
                                      <p:to>
                                        <p:strVal val="visible"/>
                                      </p:to>
                                    </p:set>
                                    <p:animEffect transition="in" filter="wipe(up)">
                                      <p:cBhvr>
                                        <p:cTn id="94" dur="1000"/>
                                        <p:tgtEl>
                                          <p:spTgt spid="93"/>
                                        </p:tgtEl>
                                      </p:cBhvr>
                                    </p:animEffect>
                                  </p:childTnLst>
                                </p:cTn>
                              </p:par>
                            </p:childTnLst>
                          </p:cTn>
                        </p:par>
                        <p:par>
                          <p:cTn id="95" fill="hold">
                            <p:stCondLst>
                              <p:cond delay="12750"/>
                            </p:stCondLst>
                            <p:childTnLst>
                              <p:par>
                                <p:cTn id="96" presetID="2" presetClass="entr" presetSubtype="4" fill="hold" grpId="0" nodeType="afterEffect">
                                  <p:stCondLst>
                                    <p:cond delay="0"/>
                                  </p:stCondLst>
                                  <p:childTnLst>
                                    <p:set>
                                      <p:cBhvr>
                                        <p:cTn id="97" dur="1" fill="hold">
                                          <p:stCondLst>
                                            <p:cond delay="0"/>
                                          </p:stCondLst>
                                        </p:cTn>
                                        <p:tgtEl>
                                          <p:spTgt spid="98"/>
                                        </p:tgtEl>
                                        <p:attrNameLst>
                                          <p:attrName>style.visibility</p:attrName>
                                        </p:attrNameLst>
                                      </p:cBhvr>
                                      <p:to>
                                        <p:strVal val="visible"/>
                                      </p:to>
                                    </p:set>
                                    <p:anim calcmode="lin" valueType="num">
                                      <p:cBhvr additive="base">
                                        <p:cTn id="98" dur="750" fill="hold"/>
                                        <p:tgtEl>
                                          <p:spTgt spid="98"/>
                                        </p:tgtEl>
                                        <p:attrNameLst>
                                          <p:attrName>ppt_x</p:attrName>
                                        </p:attrNameLst>
                                      </p:cBhvr>
                                      <p:tavLst>
                                        <p:tav tm="0">
                                          <p:val>
                                            <p:strVal val="#ppt_x"/>
                                          </p:val>
                                        </p:tav>
                                        <p:tav tm="100000">
                                          <p:val>
                                            <p:strVal val="#ppt_x"/>
                                          </p:val>
                                        </p:tav>
                                      </p:tavLst>
                                    </p:anim>
                                    <p:anim calcmode="lin" valueType="num">
                                      <p:cBhvr additive="base">
                                        <p:cTn id="99" dur="750" fill="hold"/>
                                        <p:tgtEl>
                                          <p:spTgt spid="98"/>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0"/>
                                  </p:stCondLst>
                                  <p:childTnLst>
                                    <p:set>
                                      <p:cBhvr>
                                        <p:cTn id="101" dur="1" fill="hold">
                                          <p:stCondLst>
                                            <p:cond delay="0"/>
                                          </p:stCondLst>
                                        </p:cTn>
                                        <p:tgtEl>
                                          <p:spTgt spid="104"/>
                                        </p:tgtEl>
                                        <p:attrNameLst>
                                          <p:attrName>style.visibility</p:attrName>
                                        </p:attrNameLst>
                                      </p:cBhvr>
                                      <p:to>
                                        <p:strVal val="visible"/>
                                      </p:to>
                                    </p:set>
                                    <p:anim calcmode="lin" valueType="num">
                                      <p:cBhvr additive="base">
                                        <p:cTn id="102" dur="750" fill="hold"/>
                                        <p:tgtEl>
                                          <p:spTgt spid="104"/>
                                        </p:tgtEl>
                                        <p:attrNameLst>
                                          <p:attrName>ppt_x</p:attrName>
                                        </p:attrNameLst>
                                      </p:cBhvr>
                                      <p:tavLst>
                                        <p:tav tm="0">
                                          <p:val>
                                            <p:strVal val="#ppt_x"/>
                                          </p:val>
                                        </p:tav>
                                        <p:tav tm="100000">
                                          <p:val>
                                            <p:strVal val="#ppt_x"/>
                                          </p:val>
                                        </p:tav>
                                      </p:tavLst>
                                    </p:anim>
                                    <p:anim calcmode="lin" valueType="num">
                                      <p:cBhvr additive="base">
                                        <p:cTn id="103" dur="750" fill="hold"/>
                                        <p:tgtEl>
                                          <p:spTgt spid="104"/>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110"/>
                                        </p:tgtEl>
                                        <p:attrNameLst>
                                          <p:attrName>style.visibility</p:attrName>
                                        </p:attrNameLst>
                                      </p:cBhvr>
                                      <p:to>
                                        <p:strVal val="visible"/>
                                      </p:to>
                                    </p:set>
                                    <p:anim calcmode="lin" valueType="num">
                                      <p:cBhvr additive="base">
                                        <p:cTn id="106" dur="750" fill="hold"/>
                                        <p:tgtEl>
                                          <p:spTgt spid="110"/>
                                        </p:tgtEl>
                                        <p:attrNameLst>
                                          <p:attrName>ppt_x</p:attrName>
                                        </p:attrNameLst>
                                      </p:cBhvr>
                                      <p:tavLst>
                                        <p:tav tm="0">
                                          <p:val>
                                            <p:strVal val="#ppt_x"/>
                                          </p:val>
                                        </p:tav>
                                        <p:tav tm="100000">
                                          <p:val>
                                            <p:strVal val="#ppt_x"/>
                                          </p:val>
                                        </p:tav>
                                      </p:tavLst>
                                    </p:anim>
                                    <p:anim calcmode="lin" valueType="num">
                                      <p:cBhvr additive="base">
                                        <p:cTn id="107" dur="750" fill="hold"/>
                                        <p:tgtEl>
                                          <p:spTgt spid="110"/>
                                        </p:tgtEl>
                                        <p:attrNameLst>
                                          <p:attrName>ppt_y</p:attrName>
                                        </p:attrNameLst>
                                      </p:cBhvr>
                                      <p:tavLst>
                                        <p:tav tm="0">
                                          <p:val>
                                            <p:strVal val="1+#ppt_h/2"/>
                                          </p:val>
                                        </p:tav>
                                        <p:tav tm="100000">
                                          <p:val>
                                            <p:strVal val="#ppt_y"/>
                                          </p:val>
                                        </p:tav>
                                      </p:tavLst>
                                    </p:anim>
                                  </p:childTnLst>
                                </p:cTn>
                              </p:par>
                            </p:childTnLst>
                          </p:cTn>
                        </p:par>
                        <p:par>
                          <p:cTn id="108" fill="hold">
                            <p:stCondLst>
                              <p:cond delay="13500"/>
                            </p:stCondLst>
                            <p:childTnLst>
                              <p:par>
                                <p:cTn id="109" presetID="22" presetClass="entr" presetSubtype="2" fill="hold" grpId="0" nodeType="afterEffect">
                                  <p:stCondLst>
                                    <p:cond delay="0"/>
                                  </p:stCondLst>
                                  <p:childTnLst>
                                    <p:set>
                                      <p:cBhvr>
                                        <p:cTn id="110" dur="1" fill="hold">
                                          <p:stCondLst>
                                            <p:cond delay="0"/>
                                          </p:stCondLst>
                                        </p:cTn>
                                        <p:tgtEl>
                                          <p:spTgt spid="94"/>
                                        </p:tgtEl>
                                        <p:attrNameLst>
                                          <p:attrName>style.visibility</p:attrName>
                                        </p:attrNameLst>
                                      </p:cBhvr>
                                      <p:to>
                                        <p:strVal val="visible"/>
                                      </p:to>
                                    </p:set>
                                    <p:animEffect transition="in" filter="wipe(right)">
                                      <p:cBhvr>
                                        <p:cTn id="111" dur="1000"/>
                                        <p:tgtEl>
                                          <p:spTgt spid="94"/>
                                        </p:tgtEl>
                                      </p:cBhvr>
                                    </p:animEffect>
                                  </p:childTnLst>
                                </p:cTn>
                              </p:par>
                            </p:childTnLst>
                          </p:cTn>
                        </p:par>
                        <p:par>
                          <p:cTn id="112" fill="hold">
                            <p:stCondLst>
                              <p:cond delay="14500"/>
                            </p:stCondLst>
                            <p:childTnLst>
                              <p:par>
                                <p:cTn id="113" presetID="22" presetClass="entr" presetSubtype="8" fill="hold" grpId="0" nodeType="afterEffect">
                                  <p:stCondLst>
                                    <p:cond delay="0"/>
                                  </p:stCondLst>
                                  <p:childTnLst>
                                    <p:set>
                                      <p:cBhvr>
                                        <p:cTn id="114" dur="1" fill="hold">
                                          <p:stCondLst>
                                            <p:cond delay="0"/>
                                          </p:stCondLst>
                                        </p:cTn>
                                        <p:tgtEl>
                                          <p:spTgt spid="95"/>
                                        </p:tgtEl>
                                        <p:attrNameLst>
                                          <p:attrName>style.visibility</p:attrName>
                                        </p:attrNameLst>
                                      </p:cBhvr>
                                      <p:to>
                                        <p:strVal val="visible"/>
                                      </p:to>
                                    </p:set>
                                    <p:animEffect transition="in" filter="wipe(left)">
                                      <p:cBhvr>
                                        <p:cTn id="115" dur="1000"/>
                                        <p:tgtEl>
                                          <p:spTgt spid="95"/>
                                        </p:tgtEl>
                                      </p:cBhvr>
                                    </p:animEffect>
                                  </p:childTnLst>
                                </p:cTn>
                              </p:par>
                              <p:par>
                                <p:cTn id="116" presetID="2" presetClass="entr" presetSubtype="8" fill="hold" nodeType="withEffect">
                                  <p:stCondLst>
                                    <p:cond delay="0"/>
                                  </p:stCondLst>
                                  <p:childTnLst>
                                    <p:set>
                                      <p:cBhvr>
                                        <p:cTn id="117" dur="1" fill="hold">
                                          <p:stCondLst>
                                            <p:cond delay="0"/>
                                          </p:stCondLst>
                                        </p:cTn>
                                        <p:tgtEl>
                                          <p:spTgt spid="99"/>
                                        </p:tgtEl>
                                        <p:attrNameLst>
                                          <p:attrName>style.visibility</p:attrName>
                                        </p:attrNameLst>
                                      </p:cBhvr>
                                      <p:to>
                                        <p:strVal val="visible"/>
                                      </p:to>
                                    </p:set>
                                    <p:anim calcmode="lin" valueType="num">
                                      <p:cBhvr additive="base">
                                        <p:cTn id="118" dur="1000" fill="hold"/>
                                        <p:tgtEl>
                                          <p:spTgt spid="99"/>
                                        </p:tgtEl>
                                        <p:attrNameLst>
                                          <p:attrName>ppt_x</p:attrName>
                                        </p:attrNameLst>
                                      </p:cBhvr>
                                      <p:tavLst>
                                        <p:tav tm="0">
                                          <p:val>
                                            <p:strVal val="0-#ppt_w/2"/>
                                          </p:val>
                                        </p:tav>
                                        <p:tav tm="100000">
                                          <p:val>
                                            <p:strVal val="#ppt_x"/>
                                          </p:val>
                                        </p:tav>
                                      </p:tavLst>
                                    </p:anim>
                                    <p:anim calcmode="lin" valueType="num">
                                      <p:cBhvr additive="base">
                                        <p:cTn id="119" dur="1000" fill="hold"/>
                                        <p:tgtEl>
                                          <p:spTgt spid="99"/>
                                        </p:tgtEl>
                                        <p:attrNameLst>
                                          <p:attrName>ppt_y</p:attrName>
                                        </p:attrNameLst>
                                      </p:cBhvr>
                                      <p:tavLst>
                                        <p:tav tm="0">
                                          <p:val>
                                            <p:strVal val="#ppt_y"/>
                                          </p:val>
                                        </p:tav>
                                        <p:tav tm="100000">
                                          <p:val>
                                            <p:strVal val="#ppt_y"/>
                                          </p:val>
                                        </p:tav>
                                      </p:tavLst>
                                    </p:anim>
                                  </p:childTnLst>
                                </p:cTn>
                              </p:par>
                            </p:childTnLst>
                          </p:cTn>
                        </p:par>
                        <p:par>
                          <p:cTn id="120" fill="hold">
                            <p:stCondLst>
                              <p:cond delay="15500"/>
                            </p:stCondLst>
                            <p:childTnLst>
                              <p:par>
                                <p:cTn id="121" presetID="22" presetClass="entr" presetSubtype="2" fill="hold" grpId="0" nodeType="afterEffect">
                                  <p:stCondLst>
                                    <p:cond delay="0"/>
                                  </p:stCondLst>
                                  <p:childTnLst>
                                    <p:set>
                                      <p:cBhvr>
                                        <p:cTn id="122" dur="1" fill="hold">
                                          <p:stCondLst>
                                            <p:cond delay="0"/>
                                          </p:stCondLst>
                                        </p:cTn>
                                        <p:tgtEl>
                                          <p:spTgt spid="102"/>
                                        </p:tgtEl>
                                        <p:attrNameLst>
                                          <p:attrName>style.visibility</p:attrName>
                                        </p:attrNameLst>
                                      </p:cBhvr>
                                      <p:to>
                                        <p:strVal val="visible"/>
                                      </p:to>
                                    </p:set>
                                    <p:animEffect transition="in" filter="wipe(right)">
                                      <p:cBhvr>
                                        <p:cTn id="123" dur="1000"/>
                                        <p:tgtEl>
                                          <p:spTgt spid="102"/>
                                        </p:tgtEl>
                                      </p:cBhvr>
                                    </p:animEffect>
                                  </p:childTnLst>
                                </p:cTn>
                              </p:par>
                            </p:childTnLst>
                          </p:cTn>
                        </p:par>
                        <p:par>
                          <p:cTn id="124" fill="hold">
                            <p:stCondLst>
                              <p:cond delay="16500"/>
                            </p:stCondLst>
                            <p:childTnLst>
                              <p:par>
                                <p:cTn id="125" presetID="22" presetClass="entr" presetSubtype="8" fill="hold" grpId="0" nodeType="afterEffect">
                                  <p:stCondLst>
                                    <p:cond delay="0"/>
                                  </p:stCondLst>
                                  <p:childTnLst>
                                    <p:set>
                                      <p:cBhvr>
                                        <p:cTn id="126" dur="1" fill="hold">
                                          <p:stCondLst>
                                            <p:cond delay="0"/>
                                          </p:stCondLst>
                                        </p:cTn>
                                        <p:tgtEl>
                                          <p:spTgt spid="103"/>
                                        </p:tgtEl>
                                        <p:attrNameLst>
                                          <p:attrName>style.visibility</p:attrName>
                                        </p:attrNameLst>
                                      </p:cBhvr>
                                      <p:to>
                                        <p:strVal val="visible"/>
                                      </p:to>
                                    </p:set>
                                    <p:animEffect transition="in" filter="wipe(left)">
                                      <p:cBhvr>
                                        <p:cTn id="127" dur="1000"/>
                                        <p:tgtEl>
                                          <p:spTgt spid="103"/>
                                        </p:tgtEl>
                                      </p:cBhvr>
                                    </p:animEffect>
                                  </p:childTnLst>
                                </p:cTn>
                              </p:par>
                              <p:par>
                                <p:cTn id="128" presetID="2" presetClass="entr" presetSubtype="8" fill="hold" nodeType="withEffect">
                                  <p:stCondLst>
                                    <p:cond delay="0"/>
                                  </p:stCondLst>
                                  <p:childTnLst>
                                    <p:set>
                                      <p:cBhvr>
                                        <p:cTn id="129" dur="1" fill="hold">
                                          <p:stCondLst>
                                            <p:cond delay="0"/>
                                          </p:stCondLst>
                                        </p:cTn>
                                        <p:tgtEl>
                                          <p:spTgt spid="105"/>
                                        </p:tgtEl>
                                        <p:attrNameLst>
                                          <p:attrName>style.visibility</p:attrName>
                                        </p:attrNameLst>
                                      </p:cBhvr>
                                      <p:to>
                                        <p:strVal val="visible"/>
                                      </p:to>
                                    </p:set>
                                    <p:anim calcmode="lin" valueType="num">
                                      <p:cBhvr additive="base">
                                        <p:cTn id="130" dur="1000" fill="hold"/>
                                        <p:tgtEl>
                                          <p:spTgt spid="105"/>
                                        </p:tgtEl>
                                        <p:attrNameLst>
                                          <p:attrName>ppt_x</p:attrName>
                                        </p:attrNameLst>
                                      </p:cBhvr>
                                      <p:tavLst>
                                        <p:tav tm="0">
                                          <p:val>
                                            <p:strVal val="0-#ppt_w/2"/>
                                          </p:val>
                                        </p:tav>
                                        <p:tav tm="100000">
                                          <p:val>
                                            <p:strVal val="#ppt_x"/>
                                          </p:val>
                                        </p:tav>
                                      </p:tavLst>
                                    </p:anim>
                                    <p:anim calcmode="lin" valueType="num">
                                      <p:cBhvr additive="base">
                                        <p:cTn id="131" dur="1000" fill="hold"/>
                                        <p:tgtEl>
                                          <p:spTgt spid="105"/>
                                        </p:tgtEl>
                                        <p:attrNameLst>
                                          <p:attrName>ppt_y</p:attrName>
                                        </p:attrNameLst>
                                      </p:cBhvr>
                                      <p:tavLst>
                                        <p:tav tm="0">
                                          <p:val>
                                            <p:strVal val="#ppt_y"/>
                                          </p:val>
                                        </p:tav>
                                        <p:tav tm="100000">
                                          <p:val>
                                            <p:strVal val="#ppt_y"/>
                                          </p:val>
                                        </p:tav>
                                      </p:tavLst>
                                    </p:anim>
                                  </p:childTnLst>
                                </p:cTn>
                              </p:par>
                            </p:childTnLst>
                          </p:cTn>
                        </p:par>
                        <p:par>
                          <p:cTn id="132" fill="hold">
                            <p:stCondLst>
                              <p:cond delay="17500"/>
                            </p:stCondLst>
                            <p:childTnLst>
                              <p:par>
                                <p:cTn id="133" presetID="22" presetClass="entr" presetSubtype="2" fill="hold" grpId="0" nodeType="afterEffect">
                                  <p:stCondLst>
                                    <p:cond delay="0"/>
                                  </p:stCondLst>
                                  <p:childTnLst>
                                    <p:set>
                                      <p:cBhvr>
                                        <p:cTn id="134" dur="1" fill="hold">
                                          <p:stCondLst>
                                            <p:cond delay="0"/>
                                          </p:stCondLst>
                                        </p:cTn>
                                        <p:tgtEl>
                                          <p:spTgt spid="108"/>
                                        </p:tgtEl>
                                        <p:attrNameLst>
                                          <p:attrName>style.visibility</p:attrName>
                                        </p:attrNameLst>
                                      </p:cBhvr>
                                      <p:to>
                                        <p:strVal val="visible"/>
                                      </p:to>
                                    </p:set>
                                    <p:animEffect transition="in" filter="wipe(right)">
                                      <p:cBhvr>
                                        <p:cTn id="135" dur="1000"/>
                                        <p:tgtEl>
                                          <p:spTgt spid="108"/>
                                        </p:tgtEl>
                                      </p:cBhvr>
                                    </p:animEffect>
                                  </p:childTnLst>
                                </p:cTn>
                              </p:par>
                            </p:childTnLst>
                          </p:cTn>
                        </p:par>
                        <p:par>
                          <p:cTn id="136" fill="hold">
                            <p:stCondLst>
                              <p:cond delay="18500"/>
                            </p:stCondLst>
                            <p:childTnLst>
                              <p:par>
                                <p:cTn id="137" presetID="22" presetClass="entr" presetSubtype="8" fill="hold" grpId="0" nodeType="afterEffect">
                                  <p:stCondLst>
                                    <p:cond delay="0"/>
                                  </p:stCondLst>
                                  <p:childTnLst>
                                    <p:set>
                                      <p:cBhvr>
                                        <p:cTn id="138" dur="1" fill="hold">
                                          <p:stCondLst>
                                            <p:cond delay="0"/>
                                          </p:stCondLst>
                                        </p:cTn>
                                        <p:tgtEl>
                                          <p:spTgt spid="109"/>
                                        </p:tgtEl>
                                        <p:attrNameLst>
                                          <p:attrName>style.visibility</p:attrName>
                                        </p:attrNameLst>
                                      </p:cBhvr>
                                      <p:to>
                                        <p:strVal val="visible"/>
                                      </p:to>
                                    </p:set>
                                    <p:animEffect transition="in" filter="wipe(left)">
                                      <p:cBhvr>
                                        <p:cTn id="139" dur="1000"/>
                                        <p:tgtEl>
                                          <p:spTgt spid="109"/>
                                        </p:tgtEl>
                                      </p:cBhvr>
                                    </p:animEffect>
                                  </p:childTnLst>
                                </p:cTn>
                              </p:par>
                              <p:par>
                                <p:cTn id="140" presetID="2" presetClass="entr" presetSubtype="8" fill="hold" nodeType="withEffect">
                                  <p:stCondLst>
                                    <p:cond delay="0"/>
                                  </p:stCondLst>
                                  <p:childTnLst>
                                    <p:set>
                                      <p:cBhvr>
                                        <p:cTn id="141" dur="1" fill="hold">
                                          <p:stCondLst>
                                            <p:cond delay="0"/>
                                          </p:stCondLst>
                                        </p:cTn>
                                        <p:tgtEl>
                                          <p:spTgt spid="111"/>
                                        </p:tgtEl>
                                        <p:attrNameLst>
                                          <p:attrName>style.visibility</p:attrName>
                                        </p:attrNameLst>
                                      </p:cBhvr>
                                      <p:to>
                                        <p:strVal val="visible"/>
                                      </p:to>
                                    </p:set>
                                    <p:anim calcmode="lin" valueType="num">
                                      <p:cBhvr additive="base">
                                        <p:cTn id="142" dur="1000" fill="hold"/>
                                        <p:tgtEl>
                                          <p:spTgt spid="111"/>
                                        </p:tgtEl>
                                        <p:attrNameLst>
                                          <p:attrName>ppt_x</p:attrName>
                                        </p:attrNameLst>
                                      </p:cBhvr>
                                      <p:tavLst>
                                        <p:tav tm="0">
                                          <p:val>
                                            <p:strVal val="0-#ppt_w/2"/>
                                          </p:val>
                                        </p:tav>
                                        <p:tav tm="100000">
                                          <p:val>
                                            <p:strVal val="#ppt_x"/>
                                          </p:val>
                                        </p:tav>
                                      </p:tavLst>
                                    </p:anim>
                                    <p:anim calcmode="lin" valueType="num">
                                      <p:cBhvr additive="base">
                                        <p:cTn id="143" dur="1000" fill="hold"/>
                                        <p:tgtEl>
                                          <p:spTgt spid="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21" grpId="0" animBg="1"/>
      <p:bldP spid="23" grpId="0" animBg="1"/>
      <p:bldP spid="74" grpId="0" animBg="1"/>
      <p:bldP spid="75" grpId="0"/>
      <p:bldP spid="76" grpId="0"/>
      <p:bldP spid="79" grpId="0"/>
      <p:bldP spid="80" grpId="0" animBg="1"/>
      <p:bldP spid="81" grpId="0" animBg="1"/>
      <p:bldP spid="82" grpId="0"/>
      <p:bldP spid="86" grpId="0" animBg="1"/>
      <p:bldP spid="87" grpId="0" animBg="1"/>
      <p:bldP spid="88" grpId="0"/>
      <p:bldP spid="92" grpId="0"/>
      <p:bldP spid="93" grpId="0"/>
      <p:bldP spid="94" grpId="0" animBg="1"/>
      <p:bldP spid="95" grpId="0" animBg="1"/>
      <p:bldP spid="96" grpId="0" animBg="1"/>
      <p:bldP spid="97" grpId="0"/>
      <p:bldP spid="98" grpId="0"/>
      <p:bldP spid="102" grpId="0" animBg="1"/>
      <p:bldP spid="103" grpId="0" animBg="1"/>
      <p:bldP spid="104" grpId="0"/>
      <p:bldP spid="108" grpId="0" animBg="1"/>
      <p:bldP spid="109" grpId="0" animBg="1"/>
      <p:bldP spid="110"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40" name="U-Turn Arrow 39"/>
          <p:cNvSpPr/>
          <p:nvPr/>
        </p:nvSpPr>
        <p:spPr>
          <a:xfrm>
            <a:off x="8615297" y="1953063"/>
            <a:ext cx="2712479" cy="2503805"/>
          </a:xfrm>
          <a:prstGeom prst="uturnArrow">
            <a:avLst>
              <a:gd name="adj1" fmla="val 20076"/>
              <a:gd name="adj2" fmla="val 19764"/>
              <a:gd name="adj3" fmla="val 23347"/>
              <a:gd name="adj4" fmla="val 49304"/>
              <a:gd name="adj5" fmla="val 99251"/>
            </a:avLst>
          </a:prstGeom>
          <a:solidFill>
            <a:srgbClr val="BF2500"/>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9" name="U-Turn Arrow 38"/>
          <p:cNvSpPr/>
          <p:nvPr/>
        </p:nvSpPr>
        <p:spPr>
          <a:xfrm rot="10800000" flipH="1">
            <a:off x="6667391" y="3873297"/>
            <a:ext cx="2712479" cy="2503805"/>
          </a:xfrm>
          <a:prstGeom prst="uturnArrow">
            <a:avLst>
              <a:gd name="adj1" fmla="val 20076"/>
              <a:gd name="adj2" fmla="val 19764"/>
              <a:gd name="adj3" fmla="val 23347"/>
              <a:gd name="adj4" fmla="val 49304"/>
              <a:gd name="adj5" fmla="val 99251"/>
            </a:avLst>
          </a:prstGeom>
          <a:solidFill>
            <a:srgbClr val="CF3510"/>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U-Turn Arrow 37"/>
          <p:cNvSpPr/>
          <p:nvPr/>
        </p:nvSpPr>
        <p:spPr>
          <a:xfrm>
            <a:off x="4728583" y="1953063"/>
            <a:ext cx="2712479" cy="2503805"/>
          </a:xfrm>
          <a:prstGeom prst="uturnArrow">
            <a:avLst>
              <a:gd name="adj1" fmla="val 20076"/>
              <a:gd name="adj2" fmla="val 19764"/>
              <a:gd name="adj3" fmla="val 23347"/>
              <a:gd name="adj4" fmla="val 49304"/>
              <a:gd name="adj5" fmla="val 99251"/>
            </a:avLst>
          </a:prstGeom>
          <a:solidFill>
            <a:srgbClr val="E44A25"/>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U-Turn Arrow 36"/>
          <p:cNvSpPr/>
          <p:nvPr/>
        </p:nvSpPr>
        <p:spPr>
          <a:xfrm rot="10800000" flipH="1">
            <a:off x="2784221" y="3873297"/>
            <a:ext cx="2712479" cy="2503805"/>
          </a:xfrm>
          <a:prstGeom prst="uturnArrow">
            <a:avLst>
              <a:gd name="adj1" fmla="val 20076"/>
              <a:gd name="adj2" fmla="val 19764"/>
              <a:gd name="adj3" fmla="val 23347"/>
              <a:gd name="adj4" fmla="val 49304"/>
              <a:gd name="adj5" fmla="val 99251"/>
            </a:avLst>
          </a:prstGeom>
          <a:solidFill>
            <a:srgbClr val="E76C0F"/>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5" name="U-Turn Arrow 34"/>
          <p:cNvSpPr/>
          <p:nvPr/>
        </p:nvSpPr>
        <p:spPr>
          <a:xfrm>
            <a:off x="864226" y="1953063"/>
            <a:ext cx="2712479" cy="2503805"/>
          </a:xfrm>
          <a:prstGeom prst="uturnArrow">
            <a:avLst>
              <a:gd name="adj1" fmla="val 20076"/>
              <a:gd name="adj2" fmla="val 19764"/>
              <a:gd name="adj3" fmla="val 23347"/>
              <a:gd name="adj4" fmla="val 49304"/>
              <a:gd name="adj5" fmla="val 99251"/>
            </a:avLst>
          </a:prstGeom>
          <a:solidFill>
            <a:srgbClr val="FB8023"/>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2" name="Freeform 41"/>
          <p:cNvSpPr/>
          <p:nvPr/>
        </p:nvSpPr>
        <p:spPr>
          <a:xfrm>
            <a:off x="1456745" y="2572920"/>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3"/>
            <a:stretch>
              <a:fillRect/>
            </a:stretch>
          </a:blipFill>
          <a:ln w="6350">
            <a:noFill/>
            <a:prstDash val="solid"/>
          </a:ln>
          <a:effectLst>
            <a:outerShdw blurRad="50800" dist="38100" dir="5400000" algn="t"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43" name="Freeform 42"/>
          <p:cNvSpPr/>
          <p:nvPr/>
        </p:nvSpPr>
        <p:spPr>
          <a:xfrm>
            <a:off x="3377861" y="4491127"/>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4"/>
            <a:stretch>
              <a:fillRect/>
            </a:stretch>
          </a:blipFill>
          <a:ln w="6350">
            <a:noFill/>
            <a:prstDash val="solid"/>
          </a:ln>
          <a:effectLst>
            <a:outerShdw blurRad="50800" dist="38100" dir="16200000"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44" name="Freeform 43"/>
          <p:cNvSpPr/>
          <p:nvPr/>
        </p:nvSpPr>
        <p:spPr>
          <a:xfrm>
            <a:off x="5314208" y="2572920"/>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5"/>
            <a:stretch>
              <a:fillRect/>
            </a:stretch>
          </a:blipFill>
          <a:ln w="6350">
            <a:noFill/>
            <a:prstDash val="solid"/>
          </a:ln>
          <a:effectLst>
            <a:outerShdw blurRad="50800" dist="38100" dir="5400000" algn="t"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45" name="Freeform 44"/>
          <p:cNvSpPr/>
          <p:nvPr/>
        </p:nvSpPr>
        <p:spPr>
          <a:xfrm>
            <a:off x="7261839" y="4491127"/>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6"/>
            <a:stretch>
              <a:fillRect/>
            </a:stretch>
          </a:blipFill>
          <a:ln w="6350">
            <a:noFill/>
            <a:prstDash val="solid"/>
          </a:ln>
          <a:effectLst>
            <a:outerShdw blurRad="50800" dist="38100" dir="16200000"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46" name="Freeform 45"/>
          <p:cNvSpPr/>
          <p:nvPr/>
        </p:nvSpPr>
        <p:spPr>
          <a:xfrm>
            <a:off x="9206469" y="2572920"/>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7"/>
            <a:stretch>
              <a:fillRect/>
            </a:stretch>
          </a:blipFill>
          <a:ln w="6350">
            <a:noFill/>
            <a:prstDash val="solid"/>
          </a:ln>
          <a:effectLst>
            <a:outerShdw blurRad="50800" dist="38100" dir="5400000" algn="t"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47" name="TextBox 46"/>
          <p:cNvSpPr txBox="1"/>
          <p:nvPr/>
        </p:nvSpPr>
        <p:spPr>
          <a:xfrm>
            <a:off x="1617419" y="4084147"/>
            <a:ext cx="883254"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#1</a:t>
            </a:r>
          </a:p>
        </p:txBody>
      </p:sp>
      <p:sp>
        <p:nvSpPr>
          <p:cNvPr id="48" name="TextBox 47"/>
          <p:cNvSpPr txBox="1"/>
          <p:nvPr/>
        </p:nvSpPr>
        <p:spPr>
          <a:xfrm>
            <a:off x="3594485" y="3479995"/>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#2</a:t>
            </a:r>
          </a:p>
        </p:txBody>
      </p:sp>
      <p:sp>
        <p:nvSpPr>
          <p:cNvPr id="49" name="TextBox 48"/>
          <p:cNvSpPr txBox="1"/>
          <p:nvPr/>
        </p:nvSpPr>
        <p:spPr>
          <a:xfrm>
            <a:off x="5518357" y="4084147"/>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#3</a:t>
            </a:r>
          </a:p>
        </p:txBody>
      </p:sp>
      <p:sp>
        <p:nvSpPr>
          <p:cNvPr id="50" name="TextBox 49"/>
          <p:cNvSpPr txBox="1"/>
          <p:nvPr/>
        </p:nvSpPr>
        <p:spPr>
          <a:xfrm>
            <a:off x="7504238" y="3479995"/>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#4</a:t>
            </a:r>
          </a:p>
        </p:txBody>
      </p:sp>
      <p:sp>
        <p:nvSpPr>
          <p:cNvPr id="51" name="TextBox 50"/>
          <p:cNvSpPr txBox="1"/>
          <p:nvPr/>
        </p:nvSpPr>
        <p:spPr>
          <a:xfrm>
            <a:off x="9451869" y="4084147"/>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#5</a:t>
            </a:r>
          </a:p>
        </p:txBody>
      </p:sp>
      <p:sp>
        <p:nvSpPr>
          <p:cNvPr id="60" name="TextBox 59"/>
          <p:cNvSpPr txBox="1"/>
          <p:nvPr/>
        </p:nvSpPr>
        <p:spPr>
          <a:xfrm>
            <a:off x="1119612" y="1630313"/>
            <a:ext cx="2201704" cy="215444"/>
          </a:xfrm>
          <a:prstGeom prst="rect">
            <a:avLst/>
          </a:prstGeom>
          <a:noFill/>
        </p:spPr>
        <p:txBody>
          <a:bodyPr wrap="square" lIns="0" tIns="0" rIns="0" bIns="0" rtlCol="0" anchor="ctr">
            <a:spAutoFit/>
          </a:bodyPr>
          <a:lstStyle/>
          <a:p>
            <a:pPr algn="ctr"/>
            <a:r>
              <a:rPr lang="en-US" sz="1400" dirty="0">
                <a:solidFill>
                  <a:srgbClr val="FB8023"/>
                </a:solidFill>
                <a:latin typeface="Bernard MT Condensed" panose="02050806060905020404" pitchFamily="18" charset="0"/>
              </a:rPr>
              <a:t>Lorum Ipsum Dolor</a:t>
            </a:r>
          </a:p>
        </p:txBody>
      </p:sp>
      <p:sp>
        <p:nvSpPr>
          <p:cNvPr id="61" name="TextBox 60"/>
          <p:cNvSpPr txBox="1"/>
          <p:nvPr/>
        </p:nvSpPr>
        <p:spPr>
          <a:xfrm>
            <a:off x="4983969" y="1630313"/>
            <a:ext cx="2201704" cy="215444"/>
          </a:xfrm>
          <a:prstGeom prst="rect">
            <a:avLst/>
          </a:prstGeom>
          <a:noFill/>
        </p:spPr>
        <p:txBody>
          <a:bodyPr wrap="square" lIns="0" tIns="0" rIns="0" bIns="0" rtlCol="0" anchor="ctr">
            <a:spAutoFit/>
          </a:bodyPr>
          <a:lstStyle/>
          <a:p>
            <a:pPr algn="ctr"/>
            <a:r>
              <a:rPr lang="en-US" sz="1400" dirty="0">
                <a:solidFill>
                  <a:srgbClr val="E44A25"/>
                </a:solidFill>
                <a:latin typeface="Bernard MT Condensed" panose="02050806060905020404" pitchFamily="18" charset="0"/>
              </a:rPr>
              <a:t>Lorum Ipsum Dolor</a:t>
            </a:r>
          </a:p>
        </p:txBody>
      </p:sp>
      <p:sp>
        <p:nvSpPr>
          <p:cNvPr id="62" name="TextBox 61"/>
          <p:cNvSpPr txBox="1"/>
          <p:nvPr/>
        </p:nvSpPr>
        <p:spPr>
          <a:xfrm>
            <a:off x="8870683" y="1630313"/>
            <a:ext cx="2201704" cy="215444"/>
          </a:xfrm>
          <a:prstGeom prst="rect">
            <a:avLst/>
          </a:prstGeom>
          <a:noFill/>
        </p:spPr>
        <p:txBody>
          <a:bodyPr wrap="square" lIns="0" tIns="0" rIns="0" bIns="0" rtlCol="0" anchor="ctr">
            <a:spAutoFit/>
          </a:bodyPr>
          <a:lstStyle/>
          <a:p>
            <a:pPr algn="ctr"/>
            <a:r>
              <a:rPr lang="en-US" sz="1400" dirty="0">
                <a:solidFill>
                  <a:srgbClr val="BF2500"/>
                </a:solidFill>
                <a:latin typeface="Bernard MT Condensed" panose="02050806060905020404" pitchFamily="18" charset="0"/>
              </a:rPr>
              <a:t>Lorum Ipsum Dolor</a:t>
            </a:r>
          </a:p>
        </p:txBody>
      </p:sp>
      <p:sp>
        <p:nvSpPr>
          <p:cNvPr id="68" name="TextBox 67"/>
          <p:cNvSpPr txBox="1"/>
          <p:nvPr/>
        </p:nvSpPr>
        <p:spPr>
          <a:xfrm>
            <a:off x="3039607" y="6492921"/>
            <a:ext cx="2201704" cy="215444"/>
          </a:xfrm>
          <a:prstGeom prst="rect">
            <a:avLst/>
          </a:prstGeom>
          <a:noFill/>
        </p:spPr>
        <p:txBody>
          <a:bodyPr wrap="square" lIns="0" tIns="0" rIns="0" bIns="0" rtlCol="0" anchor="ctr">
            <a:spAutoFit/>
          </a:bodyPr>
          <a:lstStyle/>
          <a:p>
            <a:pPr algn="ctr"/>
            <a:r>
              <a:rPr lang="en-US" sz="1400" dirty="0">
                <a:solidFill>
                  <a:srgbClr val="E76C0F"/>
                </a:solidFill>
                <a:latin typeface="Bernard MT Condensed" panose="02050806060905020404" pitchFamily="18" charset="0"/>
              </a:rPr>
              <a:t>Lorum Ipsum Dolor</a:t>
            </a:r>
          </a:p>
        </p:txBody>
      </p:sp>
      <p:sp>
        <p:nvSpPr>
          <p:cNvPr id="69" name="TextBox 68"/>
          <p:cNvSpPr txBox="1"/>
          <p:nvPr/>
        </p:nvSpPr>
        <p:spPr>
          <a:xfrm>
            <a:off x="6922777" y="6492921"/>
            <a:ext cx="2201704" cy="215444"/>
          </a:xfrm>
          <a:prstGeom prst="rect">
            <a:avLst/>
          </a:prstGeom>
          <a:noFill/>
        </p:spPr>
        <p:txBody>
          <a:bodyPr wrap="square" lIns="0" tIns="0" rIns="0" bIns="0" rtlCol="0" anchor="ctr">
            <a:spAutoFit/>
          </a:bodyPr>
          <a:lstStyle/>
          <a:p>
            <a:pPr algn="ctr"/>
            <a:r>
              <a:rPr lang="en-US" sz="1400" dirty="0">
                <a:solidFill>
                  <a:srgbClr val="CF3510"/>
                </a:solidFill>
                <a:latin typeface="Bernard MT Condensed" panose="02050806060905020404" pitchFamily="18" charset="0"/>
              </a:rPr>
              <a:t>Lorum Ipsum Dolor</a:t>
            </a:r>
          </a:p>
        </p:txBody>
      </p:sp>
      <p:sp>
        <p:nvSpPr>
          <p:cNvPr id="27" name="TextBox 26">
            <a:extLst>
              <a:ext uri="{FF2B5EF4-FFF2-40B4-BE49-F238E27FC236}">
                <a16:creationId xmlns:a16="http://schemas.microsoft.com/office/drawing/2014/main" id="{F5610AD3-01D4-4B7D-8819-0101C4285FE0}"/>
              </a:ext>
            </a:extLst>
          </p:cNvPr>
          <p:cNvSpPr txBox="1"/>
          <p:nvPr/>
        </p:nvSpPr>
        <p:spPr>
          <a:xfrm>
            <a:off x="3341511" y="258228"/>
            <a:ext cx="5508979"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314711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42"/>
                                        </p:tgtEl>
                                        <p:attrNameLst>
                                          <p:attrName>style.visibility</p:attrName>
                                        </p:attrNameLst>
                                      </p:cBhvr>
                                      <p:to>
                                        <p:strVal val="visible"/>
                                      </p:to>
                                    </p:set>
                                    <p:anim calcmode="lin" valueType="num">
                                      <p:cBhvr>
                                        <p:cTn id="11" dur="500" fill="hold"/>
                                        <p:tgtEl>
                                          <p:spTgt spid="42"/>
                                        </p:tgtEl>
                                        <p:attrNameLst>
                                          <p:attrName>ppt_w</p:attrName>
                                        </p:attrNameLst>
                                      </p:cBhvr>
                                      <p:tavLst>
                                        <p:tav tm="0">
                                          <p:val>
                                            <p:fltVal val="0"/>
                                          </p:val>
                                        </p:tav>
                                        <p:tav tm="100000">
                                          <p:val>
                                            <p:strVal val="#ppt_w"/>
                                          </p:val>
                                        </p:tav>
                                      </p:tavLst>
                                    </p:anim>
                                    <p:anim calcmode="lin" valueType="num">
                                      <p:cBhvr>
                                        <p:cTn id="12" dur="500" fill="hold"/>
                                        <p:tgtEl>
                                          <p:spTgt spid="42"/>
                                        </p:tgtEl>
                                        <p:attrNameLst>
                                          <p:attrName>ppt_h</p:attrName>
                                        </p:attrNameLst>
                                      </p:cBhvr>
                                      <p:tavLst>
                                        <p:tav tm="0">
                                          <p:val>
                                            <p:fltVal val="0"/>
                                          </p:val>
                                        </p:tav>
                                        <p:tav tm="100000">
                                          <p:val>
                                            <p:strVal val="#ppt_h"/>
                                          </p:val>
                                        </p:tav>
                                      </p:tavLst>
                                    </p:anim>
                                    <p:animEffect transition="in" filter="fade">
                                      <p:cBhvr>
                                        <p:cTn id="13" dur="500"/>
                                        <p:tgtEl>
                                          <p:spTgt spid="42"/>
                                        </p:tgtEl>
                                      </p:cBhvr>
                                    </p:animEffect>
                                  </p:childTnLst>
                                </p:cTn>
                              </p:par>
                            </p:childTnLst>
                          </p:cTn>
                        </p:par>
                        <p:par>
                          <p:cTn id="14" fill="hold">
                            <p:stCondLst>
                              <p:cond delay="1000"/>
                            </p:stCondLst>
                            <p:childTnLst>
                              <p:par>
                                <p:cTn id="15" presetID="47" presetClass="entr" presetSubtype="0" fill="hold" grpId="0" nodeType="afterEffect">
                                  <p:stCondLst>
                                    <p:cond delay="0"/>
                                  </p:stCondLst>
                                  <p:childTnLst>
                                    <p:set>
                                      <p:cBhvr>
                                        <p:cTn id="16" dur="1" fill="hold">
                                          <p:stCondLst>
                                            <p:cond delay="0"/>
                                          </p:stCondLst>
                                        </p:cTn>
                                        <p:tgtEl>
                                          <p:spTgt spid="35"/>
                                        </p:tgtEl>
                                        <p:attrNameLst>
                                          <p:attrName>style.visibility</p:attrName>
                                        </p:attrNameLst>
                                      </p:cBhvr>
                                      <p:to>
                                        <p:strVal val="visible"/>
                                      </p:to>
                                    </p:set>
                                    <p:animEffect transition="in" filter="fade">
                                      <p:cBhvr>
                                        <p:cTn id="17" dur="1000"/>
                                        <p:tgtEl>
                                          <p:spTgt spid="35"/>
                                        </p:tgtEl>
                                      </p:cBhvr>
                                    </p:animEffect>
                                    <p:anim calcmode="lin" valueType="num">
                                      <p:cBhvr>
                                        <p:cTn id="18" dur="1000" fill="hold"/>
                                        <p:tgtEl>
                                          <p:spTgt spid="35"/>
                                        </p:tgtEl>
                                        <p:attrNameLst>
                                          <p:attrName>ppt_x</p:attrName>
                                        </p:attrNameLst>
                                      </p:cBhvr>
                                      <p:tavLst>
                                        <p:tav tm="0">
                                          <p:val>
                                            <p:strVal val="#ppt_x"/>
                                          </p:val>
                                        </p:tav>
                                        <p:tav tm="100000">
                                          <p:val>
                                            <p:strVal val="#ppt_x"/>
                                          </p:val>
                                        </p:tav>
                                      </p:tavLst>
                                    </p:anim>
                                    <p:anim calcmode="lin" valueType="num">
                                      <p:cBhvr>
                                        <p:cTn id="19" dur="1000" fill="hold"/>
                                        <p:tgtEl>
                                          <p:spTgt spid="35"/>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47"/>
                                        </p:tgtEl>
                                        <p:attrNameLst>
                                          <p:attrName>style.visibility</p:attrName>
                                        </p:attrNameLst>
                                      </p:cBhvr>
                                      <p:to>
                                        <p:strVal val="visible"/>
                                      </p:to>
                                    </p:set>
                                    <p:animEffect transition="in" filter="wipe(left)">
                                      <p:cBhvr>
                                        <p:cTn id="23" dur="500"/>
                                        <p:tgtEl>
                                          <p:spTgt spid="47"/>
                                        </p:tgtEl>
                                      </p:cBhvr>
                                    </p:animEffect>
                                  </p:childTnLst>
                                </p:cTn>
                              </p:par>
                              <p:par>
                                <p:cTn id="24" presetID="22" presetClass="entr" presetSubtype="8" fill="hold" grpId="0" nodeType="withEffect">
                                  <p:stCondLst>
                                    <p:cond delay="0"/>
                                  </p:stCondLst>
                                  <p:childTnLst>
                                    <p:set>
                                      <p:cBhvr>
                                        <p:cTn id="25" dur="1" fill="hold">
                                          <p:stCondLst>
                                            <p:cond delay="0"/>
                                          </p:stCondLst>
                                        </p:cTn>
                                        <p:tgtEl>
                                          <p:spTgt spid="60"/>
                                        </p:tgtEl>
                                        <p:attrNameLst>
                                          <p:attrName>style.visibility</p:attrName>
                                        </p:attrNameLst>
                                      </p:cBhvr>
                                      <p:to>
                                        <p:strVal val="visible"/>
                                      </p:to>
                                    </p:set>
                                    <p:animEffect transition="in" filter="wipe(left)">
                                      <p:cBhvr>
                                        <p:cTn id="26" dur="500"/>
                                        <p:tgtEl>
                                          <p:spTgt spid="60"/>
                                        </p:tgtEl>
                                      </p:cBhvr>
                                    </p:animEffect>
                                  </p:childTnLst>
                                </p:cTn>
                              </p:par>
                            </p:childTnLst>
                          </p:cTn>
                        </p:par>
                        <p:par>
                          <p:cTn id="27" fill="hold">
                            <p:stCondLst>
                              <p:cond delay="2500"/>
                            </p:stCondLst>
                            <p:childTnLst>
                              <p:par>
                                <p:cTn id="28" presetID="53" presetClass="entr" presetSubtype="16" fill="hold" grpId="0" nodeType="afterEffect">
                                  <p:stCondLst>
                                    <p:cond delay="0"/>
                                  </p:stCondLst>
                                  <p:childTnLst>
                                    <p:set>
                                      <p:cBhvr>
                                        <p:cTn id="29" dur="1" fill="hold">
                                          <p:stCondLst>
                                            <p:cond delay="0"/>
                                          </p:stCondLst>
                                        </p:cTn>
                                        <p:tgtEl>
                                          <p:spTgt spid="43"/>
                                        </p:tgtEl>
                                        <p:attrNameLst>
                                          <p:attrName>style.visibility</p:attrName>
                                        </p:attrNameLst>
                                      </p:cBhvr>
                                      <p:to>
                                        <p:strVal val="visible"/>
                                      </p:to>
                                    </p:set>
                                    <p:anim calcmode="lin" valueType="num">
                                      <p:cBhvr>
                                        <p:cTn id="30" dur="500" fill="hold"/>
                                        <p:tgtEl>
                                          <p:spTgt spid="43"/>
                                        </p:tgtEl>
                                        <p:attrNameLst>
                                          <p:attrName>ppt_w</p:attrName>
                                        </p:attrNameLst>
                                      </p:cBhvr>
                                      <p:tavLst>
                                        <p:tav tm="0">
                                          <p:val>
                                            <p:fltVal val="0"/>
                                          </p:val>
                                        </p:tav>
                                        <p:tav tm="100000">
                                          <p:val>
                                            <p:strVal val="#ppt_w"/>
                                          </p:val>
                                        </p:tav>
                                      </p:tavLst>
                                    </p:anim>
                                    <p:anim calcmode="lin" valueType="num">
                                      <p:cBhvr>
                                        <p:cTn id="31" dur="500" fill="hold"/>
                                        <p:tgtEl>
                                          <p:spTgt spid="43"/>
                                        </p:tgtEl>
                                        <p:attrNameLst>
                                          <p:attrName>ppt_h</p:attrName>
                                        </p:attrNameLst>
                                      </p:cBhvr>
                                      <p:tavLst>
                                        <p:tav tm="0">
                                          <p:val>
                                            <p:fltVal val="0"/>
                                          </p:val>
                                        </p:tav>
                                        <p:tav tm="100000">
                                          <p:val>
                                            <p:strVal val="#ppt_h"/>
                                          </p:val>
                                        </p:tav>
                                      </p:tavLst>
                                    </p:anim>
                                    <p:animEffect transition="in" filter="fade">
                                      <p:cBhvr>
                                        <p:cTn id="32" dur="500"/>
                                        <p:tgtEl>
                                          <p:spTgt spid="43"/>
                                        </p:tgtEl>
                                      </p:cBhvr>
                                    </p:animEffect>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7"/>
                                        </p:tgtEl>
                                        <p:attrNameLst>
                                          <p:attrName>style.visibility</p:attrName>
                                        </p:attrNameLst>
                                      </p:cBhvr>
                                      <p:to>
                                        <p:strVal val="visible"/>
                                      </p:to>
                                    </p:set>
                                    <p:animEffect transition="in" filter="fade">
                                      <p:cBhvr>
                                        <p:cTn id="36" dur="1000"/>
                                        <p:tgtEl>
                                          <p:spTgt spid="37"/>
                                        </p:tgtEl>
                                      </p:cBhvr>
                                    </p:animEffect>
                                    <p:anim calcmode="lin" valueType="num">
                                      <p:cBhvr>
                                        <p:cTn id="37" dur="1000" fill="hold"/>
                                        <p:tgtEl>
                                          <p:spTgt spid="37"/>
                                        </p:tgtEl>
                                        <p:attrNameLst>
                                          <p:attrName>ppt_x</p:attrName>
                                        </p:attrNameLst>
                                      </p:cBhvr>
                                      <p:tavLst>
                                        <p:tav tm="0">
                                          <p:val>
                                            <p:strVal val="#ppt_x"/>
                                          </p:val>
                                        </p:tav>
                                        <p:tav tm="100000">
                                          <p:val>
                                            <p:strVal val="#ppt_x"/>
                                          </p:val>
                                        </p:tav>
                                      </p:tavLst>
                                    </p:anim>
                                    <p:anim calcmode="lin" valueType="num">
                                      <p:cBhvr>
                                        <p:cTn id="38" dur="1000" fill="hold"/>
                                        <p:tgtEl>
                                          <p:spTgt spid="37"/>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22" presetClass="entr" presetSubtype="8" fill="hold" grpId="0" nodeType="afterEffect">
                                  <p:stCondLst>
                                    <p:cond delay="0"/>
                                  </p:stCondLst>
                                  <p:childTnLst>
                                    <p:set>
                                      <p:cBhvr>
                                        <p:cTn id="41" dur="1" fill="hold">
                                          <p:stCondLst>
                                            <p:cond delay="0"/>
                                          </p:stCondLst>
                                        </p:cTn>
                                        <p:tgtEl>
                                          <p:spTgt spid="48"/>
                                        </p:tgtEl>
                                        <p:attrNameLst>
                                          <p:attrName>style.visibility</p:attrName>
                                        </p:attrNameLst>
                                      </p:cBhvr>
                                      <p:to>
                                        <p:strVal val="visible"/>
                                      </p:to>
                                    </p:set>
                                    <p:animEffect transition="in" filter="wipe(left)">
                                      <p:cBhvr>
                                        <p:cTn id="42" dur="500"/>
                                        <p:tgtEl>
                                          <p:spTgt spid="48"/>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68"/>
                                        </p:tgtEl>
                                        <p:attrNameLst>
                                          <p:attrName>style.visibility</p:attrName>
                                        </p:attrNameLst>
                                      </p:cBhvr>
                                      <p:to>
                                        <p:strVal val="visible"/>
                                      </p:to>
                                    </p:set>
                                    <p:animEffect transition="in" filter="wipe(left)">
                                      <p:cBhvr>
                                        <p:cTn id="45" dur="500"/>
                                        <p:tgtEl>
                                          <p:spTgt spid="68"/>
                                        </p:tgtEl>
                                      </p:cBhvr>
                                    </p:animEffect>
                                  </p:childTnLst>
                                </p:cTn>
                              </p:par>
                            </p:childTnLst>
                          </p:cTn>
                        </p:par>
                        <p:par>
                          <p:cTn id="46" fill="hold">
                            <p:stCondLst>
                              <p:cond delay="4500"/>
                            </p:stCondLst>
                            <p:childTnLst>
                              <p:par>
                                <p:cTn id="47" presetID="53" presetClass="entr" presetSubtype="16" fill="hold" grpId="0" nodeType="afterEffect">
                                  <p:stCondLst>
                                    <p:cond delay="0"/>
                                  </p:stCondLst>
                                  <p:childTnLst>
                                    <p:set>
                                      <p:cBhvr>
                                        <p:cTn id="48" dur="1" fill="hold">
                                          <p:stCondLst>
                                            <p:cond delay="0"/>
                                          </p:stCondLst>
                                        </p:cTn>
                                        <p:tgtEl>
                                          <p:spTgt spid="44"/>
                                        </p:tgtEl>
                                        <p:attrNameLst>
                                          <p:attrName>style.visibility</p:attrName>
                                        </p:attrNameLst>
                                      </p:cBhvr>
                                      <p:to>
                                        <p:strVal val="visible"/>
                                      </p:to>
                                    </p:set>
                                    <p:anim calcmode="lin" valueType="num">
                                      <p:cBhvr>
                                        <p:cTn id="49" dur="500" fill="hold"/>
                                        <p:tgtEl>
                                          <p:spTgt spid="44"/>
                                        </p:tgtEl>
                                        <p:attrNameLst>
                                          <p:attrName>ppt_w</p:attrName>
                                        </p:attrNameLst>
                                      </p:cBhvr>
                                      <p:tavLst>
                                        <p:tav tm="0">
                                          <p:val>
                                            <p:fltVal val="0"/>
                                          </p:val>
                                        </p:tav>
                                        <p:tav tm="100000">
                                          <p:val>
                                            <p:strVal val="#ppt_w"/>
                                          </p:val>
                                        </p:tav>
                                      </p:tavLst>
                                    </p:anim>
                                    <p:anim calcmode="lin" valueType="num">
                                      <p:cBhvr>
                                        <p:cTn id="50" dur="500" fill="hold"/>
                                        <p:tgtEl>
                                          <p:spTgt spid="44"/>
                                        </p:tgtEl>
                                        <p:attrNameLst>
                                          <p:attrName>ppt_h</p:attrName>
                                        </p:attrNameLst>
                                      </p:cBhvr>
                                      <p:tavLst>
                                        <p:tav tm="0">
                                          <p:val>
                                            <p:fltVal val="0"/>
                                          </p:val>
                                        </p:tav>
                                        <p:tav tm="100000">
                                          <p:val>
                                            <p:strVal val="#ppt_h"/>
                                          </p:val>
                                        </p:tav>
                                      </p:tavLst>
                                    </p:anim>
                                    <p:animEffect transition="in" filter="fade">
                                      <p:cBhvr>
                                        <p:cTn id="51" dur="500"/>
                                        <p:tgtEl>
                                          <p:spTgt spid="44"/>
                                        </p:tgtEl>
                                      </p:cBhvr>
                                    </p:animEffect>
                                  </p:childTnLst>
                                </p:cTn>
                              </p:par>
                            </p:childTnLst>
                          </p:cTn>
                        </p:par>
                        <p:par>
                          <p:cTn id="52" fill="hold">
                            <p:stCondLst>
                              <p:cond delay="5000"/>
                            </p:stCondLst>
                            <p:childTnLst>
                              <p:par>
                                <p:cTn id="53" presetID="47" presetClass="entr" presetSubtype="0" fill="hold" grpId="0" nodeType="afterEffect">
                                  <p:stCondLst>
                                    <p:cond delay="0"/>
                                  </p:stCondLst>
                                  <p:childTnLst>
                                    <p:set>
                                      <p:cBhvr>
                                        <p:cTn id="54" dur="1" fill="hold">
                                          <p:stCondLst>
                                            <p:cond delay="0"/>
                                          </p:stCondLst>
                                        </p:cTn>
                                        <p:tgtEl>
                                          <p:spTgt spid="38"/>
                                        </p:tgtEl>
                                        <p:attrNameLst>
                                          <p:attrName>style.visibility</p:attrName>
                                        </p:attrNameLst>
                                      </p:cBhvr>
                                      <p:to>
                                        <p:strVal val="visible"/>
                                      </p:to>
                                    </p:set>
                                    <p:animEffect transition="in" filter="fade">
                                      <p:cBhvr>
                                        <p:cTn id="55" dur="1000"/>
                                        <p:tgtEl>
                                          <p:spTgt spid="38"/>
                                        </p:tgtEl>
                                      </p:cBhvr>
                                    </p:animEffect>
                                    <p:anim calcmode="lin" valueType="num">
                                      <p:cBhvr>
                                        <p:cTn id="56" dur="1000" fill="hold"/>
                                        <p:tgtEl>
                                          <p:spTgt spid="38"/>
                                        </p:tgtEl>
                                        <p:attrNameLst>
                                          <p:attrName>ppt_x</p:attrName>
                                        </p:attrNameLst>
                                      </p:cBhvr>
                                      <p:tavLst>
                                        <p:tav tm="0">
                                          <p:val>
                                            <p:strVal val="#ppt_x"/>
                                          </p:val>
                                        </p:tav>
                                        <p:tav tm="100000">
                                          <p:val>
                                            <p:strVal val="#ppt_x"/>
                                          </p:val>
                                        </p:tav>
                                      </p:tavLst>
                                    </p:anim>
                                    <p:anim calcmode="lin" valueType="num">
                                      <p:cBhvr>
                                        <p:cTn id="57" dur="1000" fill="hold"/>
                                        <p:tgtEl>
                                          <p:spTgt spid="38"/>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22" presetClass="entr" presetSubtype="8" fill="hold" grpId="0" nodeType="afterEffect">
                                  <p:stCondLst>
                                    <p:cond delay="0"/>
                                  </p:stCondLst>
                                  <p:childTnLst>
                                    <p:set>
                                      <p:cBhvr>
                                        <p:cTn id="60" dur="1" fill="hold">
                                          <p:stCondLst>
                                            <p:cond delay="0"/>
                                          </p:stCondLst>
                                        </p:cTn>
                                        <p:tgtEl>
                                          <p:spTgt spid="49"/>
                                        </p:tgtEl>
                                        <p:attrNameLst>
                                          <p:attrName>style.visibility</p:attrName>
                                        </p:attrNameLst>
                                      </p:cBhvr>
                                      <p:to>
                                        <p:strVal val="visible"/>
                                      </p:to>
                                    </p:set>
                                    <p:animEffect transition="in" filter="wipe(left)">
                                      <p:cBhvr>
                                        <p:cTn id="61" dur="500"/>
                                        <p:tgtEl>
                                          <p:spTgt spid="49"/>
                                        </p:tgtEl>
                                      </p:cBhvr>
                                    </p:animEffect>
                                  </p:childTnLst>
                                </p:cTn>
                              </p:par>
                              <p:par>
                                <p:cTn id="62" presetID="22" presetClass="entr" presetSubtype="8" fill="hold" grpId="0" nodeType="withEffect">
                                  <p:stCondLst>
                                    <p:cond delay="0"/>
                                  </p:stCondLst>
                                  <p:childTnLst>
                                    <p:set>
                                      <p:cBhvr>
                                        <p:cTn id="63" dur="1" fill="hold">
                                          <p:stCondLst>
                                            <p:cond delay="0"/>
                                          </p:stCondLst>
                                        </p:cTn>
                                        <p:tgtEl>
                                          <p:spTgt spid="61"/>
                                        </p:tgtEl>
                                        <p:attrNameLst>
                                          <p:attrName>style.visibility</p:attrName>
                                        </p:attrNameLst>
                                      </p:cBhvr>
                                      <p:to>
                                        <p:strVal val="visible"/>
                                      </p:to>
                                    </p:set>
                                    <p:animEffect transition="in" filter="wipe(left)">
                                      <p:cBhvr>
                                        <p:cTn id="64" dur="500"/>
                                        <p:tgtEl>
                                          <p:spTgt spid="61"/>
                                        </p:tgtEl>
                                      </p:cBhvr>
                                    </p:animEffect>
                                  </p:childTnLst>
                                </p:cTn>
                              </p:par>
                            </p:childTnLst>
                          </p:cTn>
                        </p:par>
                        <p:par>
                          <p:cTn id="65" fill="hold">
                            <p:stCondLst>
                              <p:cond delay="6500"/>
                            </p:stCondLst>
                            <p:childTnLst>
                              <p:par>
                                <p:cTn id="66" presetID="53" presetClass="entr" presetSubtype="16" fill="hold" grpId="0" nodeType="afterEffect">
                                  <p:stCondLst>
                                    <p:cond delay="0"/>
                                  </p:stCondLst>
                                  <p:childTnLst>
                                    <p:set>
                                      <p:cBhvr>
                                        <p:cTn id="67" dur="1" fill="hold">
                                          <p:stCondLst>
                                            <p:cond delay="0"/>
                                          </p:stCondLst>
                                        </p:cTn>
                                        <p:tgtEl>
                                          <p:spTgt spid="45"/>
                                        </p:tgtEl>
                                        <p:attrNameLst>
                                          <p:attrName>style.visibility</p:attrName>
                                        </p:attrNameLst>
                                      </p:cBhvr>
                                      <p:to>
                                        <p:strVal val="visible"/>
                                      </p:to>
                                    </p:set>
                                    <p:anim calcmode="lin" valueType="num">
                                      <p:cBhvr>
                                        <p:cTn id="68" dur="500" fill="hold"/>
                                        <p:tgtEl>
                                          <p:spTgt spid="45"/>
                                        </p:tgtEl>
                                        <p:attrNameLst>
                                          <p:attrName>ppt_w</p:attrName>
                                        </p:attrNameLst>
                                      </p:cBhvr>
                                      <p:tavLst>
                                        <p:tav tm="0">
                                          <p:val>
                                            <p:fltVal val="0"/>
                                          </p:val>
                                        </p:tav>
                                        <p:tav tm="100000">
                                          <p:val>
                                            <p:strVal val="#ppt_w"/>
                                          </p:val>
                                        </p:tav>
                                      </p:tavLst>
                                    </p:anim>
                                    <p:anim calcmode="lin" valueType="num">
                                      <p:cBhvr>
                                        <p:cTn id="69" dur="500" fill="hold"/>
                                        <p:tgtEl>
                                          <p:spTgt spid="45"/>
                                        </p:tgtEl>
                                        <p:attrNameLst>
                                          <p:attrName>ppt_h</p:attrName>
                                        </p:attrNameLst>
                                      </p:cBhvr>
                                      <p:tavLst>
                                        <p:tav tm="0">
                                          <p:val>
                                            <p:fltVal val="0"/>
                                          </p:val>
                                        </p:tav>
                                        <p:tav tm="100000">
                                          <p:val>
                                            <p:strVal val="#ppt_h"/>
                                          </p:val>
                                        </p:tav>
                                      </p:tavLst>
                                    </p:anim>
                                    <p:animEffect transition="in" filter="fade">
                                      <p:cBhvr>
                                        <p:cTn id="70" dur="500"/>
                                        <p:tgtEl>
                                          <p:spTgt spid="45"/>
                                        </p:tgtEl>
                                      </p:cBhvr>
                                    </p:animEffect>
                                  </p:childTnLst>
                                </p:cTn>
                              </p:par>
                            </p:childTnLst>
                          </p:cTn>
                        </p:par>
                        <p:par>
                          <p:cTn id="71" fill="hold">
                            <p:stCondLst>
                              <p:cond delay="7000"/>
                            </p:stCondLst>
                            <p:childTnLst>
                              <p:par>
                                <p:cTn id="72" presetID="42" presetClass="entr" presetSubtype="0" fill="hold" grpId="0" nodeType="afterEffect">
                                  <p:stCondLst>
                                    <p:cond delay="0"/>
                                  </p:stCondLst>
                                  <p:childTnLst>
                                    <p:set>
                                      <p:cBhvr>
                                        <p:cTn id="73" dur="1" fill="hold">
                                          <p:stCondLst>
                                            <p:cond delay="0"/>
                                          </p:stCondLst>
                                        </p:cTn>
                                        <p:tgtEl>
                                          <p:spTgt spid="39"/>
                                        </p:tgtEl>
                                        <p:attrNameLst>
                                          <p:attrName>style.visibility</p:attrName>
                                        </p:attrNameLst>
                                      </p:cBhvr>
                                      <p:to>
                                        <p:strVal val="visible"/>
                                      </p:to>
                                    </p:set>
                                    <p:animEffect transition="in" filter="fade">
                                      <p:cBhvr>
                                        <p:cTn id="74" dur="1000"/>
                                        <p:tgtEl>
                                          <p:spTgt spid="39"/>
                                        </p:tgtEl>
                                      </p:cBhvr>
                                    </p:animEffect>
                                    <p:anim calcmode="lin" valueType="num">
                                      <p:cBhvr>
                                        <p:cTn id="75" dur="1000" fill="hold"/>
                                        <p:tgtEl>
                                          <p:spTgt spid="39"/>
                                        </p:tgtEl>
                                        <p:attrNameLst>
                                          <p:attrName>ppt_x</p:attrName>
                                        </p:attrNameLst>
                                      </p:cBhvr>
                                      <p:tavLst>
                                        <p:tav tm="0">
                                          <p:val>
                                            <p:strVal val="#ppt_x"/>
                                          </p:val>
                                        </p:tav>
                                        <p:tav tm="100000">
                                          <p:val>
                                            <p:strVal val="#ppt_x"/>
                                          </p:val>
                                        </p:tav>
                                      </p:tavLst>
                                    </p:anim>
                                    <p:anim calcmode="lin" valueType="num">
                                      <p:cBhvr>
                                        <p:cTn id="76" dur="1000" fill="hold"/>
                                        <p:tgtEl>
                                          <p:spTgt spid="39"/>
                                        </p:tgtEl>
                                        <p:attrNameLst>
                                          <p:attrName>ppt_y</p:attrName>
                                        </p:attrNameLst>
                                      </p:cBhvr>
                                      <p:tavLst>
                                        <p:tav tm="0">
                                          <p:val>
                                            <p:strVal val="#ppt_y+.1"/>
                                          </p:val>
                                        </p:tav>
                                        <p:tav tm="100000">
                                          <p:val>
                                            <p:strVal val="#ppt_y"/>
                                          </p:val>
                                        </p:tav>
                                      </p:tavLst>
                                    </p:anim>
                                  </p:childTnLst>
                                </p:cTn>
                              </p:par>
                            </p:childTnLst>
                          </p:cTn>
                        </p:par>
                        <p:par>
                          <p:cTn id="77" fill="hold">
                            <p:stCondLst>
                              <p:cond delay="8000"/>
                            </p:stCondLst>
                            <p:childTnLst>
                              <p:par>
                                <p:cTn id="78" presetID="22" presetClass="entr" presetSubtype="8" fill="hold" grpId="0" nodeType="afterEffect">
                                  <p:stCondLst>
                                    <p:cond delay="0"/>
                                  </p:stCondLst>
                                  <p:childTnLst>
                                    <p:set>
                                      <p:cBhvr>
                                        <p:cTn id="79" dur="1" fill="hold">
                                          <p:stCondLst>
                                            <p:cond delay="0"/>
                                          </p:stCondLst>
                                        </p:cTn>
                                        <p:tgtEl>
                                          <p:spTgt spid="50"/>
                                        </p:tgtEl>
                                        <p:attrNameLst>
                                          <p:attrName>style.visibility</p:attrName>
                                        </p:attrNameLst>
                                      </p:cBhvr>
                                      <p:to>
                                        <p:strVal val="visible"/>
                                      </p:to>
                                    </p:set>
                                    <p:animEffect transition="in" filter="wipe(left)">
                                      <p:cBhvr>
                                        <p:cTn id="80" dur="500"/>
                                        <p:tgtEl>
                                          <p:spTgt spid="50"/>
                                        </p:tgtEl>
                                      </p:cBhvr>
                                    </p:animEffect>
                                  </p:childTnLst>
                                </p:cTn>
                              </p:par>
                              <p:par>
                                <p:cTn id="81" presetID="22" presetClass="entr" presetSubtype="8" fill="hold" grpId="0" nodeType="withEffect">
                                  <p:stCondLst>
                                    <p:cond delay="0"/>
                                  </p:stCondLst>
                                  <p:childTnLst>
                                    <p:set>
                                      <p:cBhvr>
                                        <p:cTn id="82" dur="1" fill="hold">
                                          <p:stCondLst>
                                            <p:cond delay="0"/>
                                          </p:stCondLst>
                                        </p:cTn>
                                        <p:tgtEl>
                                          <p:spTgt spid="69"/>
                                        </p:tgtEl>
                                        <p:attrNameLst>
                                          <p:attrName>style.visibility</p:attrName>
                                        </p:attrNameLst>
                                      </p:cBhvr>
                                      <p:to>
                                        <p:strVal val="visible"/>
                                      </p:to>
                                    </p:set>
                                    <p:animEffect transition="in" filter="wipe(left)">
                                      <p:cBhvr>
                                        <p:cTn id="83" dur="500"/>
                                        <p:tgtEl>
                                          <p:spTgt spid="69"/>
                                        </p:tgtEl>
                                      </p:cBhvr>
                                    </p:animEffect>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46"/>
                                        </p:tgtEl>
                                        <p:attrNameLst>
                                          <p:attrName>style.visibility</p:attrName>
                                        </p:attrNameLst>
                                      </p:cBhvr>
                                      <p:to>
                                        <p:strVal val="visible"/>
                                      </p:to>
                                    </p:set>
                                    <p:anim calcmode="lin" valueType="num">
                                      <p:cBhvr>
                                        <p:cTn id="87" dur="500" fill="hold"/>
                                        <p:tgtEl>
                                          <p:spTgt spid="46"/>
                                        </p:tgtEl>
                                        <p:attrNameLst>
                                          <p:attrName>ppt_w</p:attrName>
                                        </p:attrNameLst>
                                      </p:cBhvr>
                                      <p:tavLst>
                                        <p:tav tm="0">
                                          <p:val>
                                            <p:fltVal val="0"/>
                                          </p:val>
                                        </p:tav>
                                        <p:tav tm="100000">
                                          <p:val>
                                            <p:strVal val="#ppt_w"/>
                                          </p:val>
                                        </p:tav>
                                      </p:tavLst>
                                    </p:anim>
                                    <p:anim calcmode="lin" valueType="num">
                                      <p:cBhvr>
                                        <p:cTn id="88" dur="500" fill="hold"/>
                                        <p:tgtEl>
                                          <p:spTgt spid="46"/>
                                        </p:tgtEl>
                                        <p:attrNameLst>
                                          <p:attrName>ppt_h</p:attrName>
                                        </p:attrNameLst>
                                      </p:cBhvr>
                                      <p:tavLst>
                                        <p:tav tm="0">
                                          <p:val>
                                            <p:fltVal val="0"/>
                                          </p:val>
                                        </p:tav>
                                        <p:tav tm="100000">
                                          <p:val>
                                            <p:strVal val="#ppt_h"/>
                                          </p:val>
                                        </p:tav>
                                      </p:tavLst>
                                    </p:anim>
                                    <p:animEffect transition="in" filter="fade">
                                      <p:cBhvr>
                                        <p:cTn id="89" dur="500"/>
                                        <p:tgtEl>
                                          <p:spTgt spid="46"/>
                                        </p:tgtEl>
                                      </p:cBhvr>
                                    </p:animEffect>
                                  </p:childTnLst>
                                </p:cTn>
                              </p:par>
                            </p:childTnLst>
                          </p:cTn>
                        </p:par>
                        <p:par>
                          <p:cTn id="90" fill="hold">
                            <p:stCondLst>
                              <p:cond delay="9000"/>
                            </p:stCondLst>
                            <p:childTnLst>
                              <p:par>
                                <p:cTn id="91" presetID="47" presetClass="entr" presetSubtype="0" fill="hold" grpId="0" nodeType="afterEffect">
                                  <p:stCondLst>
                                    <p:cond delay="0"/>
                                  </p:stCondLst>
                                  <p:childTnLst>
                                    <p:set>
                                      <p:cBhvr>
                                        <p:cTn id="92" dur="1" fill="hold">
                                          <p:stCondLst>
                                            <p:cond delay="0"/>
                                          </p:stCondLst>
                                        </p:cTn>
                                        <p:tgtEl>
                                          <p:spTgt spid="40"/>
                                        </p:tgtEl>
                                        <p:attrNameLst>
                                          <p:attrName>style.visibility</p:attrName>
                                        </p:attrNameLst>
                                      </p:cBhvr>
                                      <p:to>
                                        <p:strVal val="visible"/>
                                      </p:to>
                                    </p:set>
                                    <p:animEffect transition="in" filter="fade">
                                      <p:cBhvr>
                                        <p:cTn id="93" dur="1000"/>
                                        <p:tgtEl>
                                          <p:spTgt spid="40"/>
                                        </p:tgtEl>
                                      </p:cBhvr>
                                    </p:animEffect>
                                    <p:anim calcmode="lin" valueType="num">
                                      <p:cBhvr>
                                        <p:cTn id="94" dur="1000" fill="hold"/>
                                        <p:tgtEl>
                                          <p:spTgt spid="40"/>
                                        </p:tgtEl>
                                        <p:attrNameLst>
                                          <p:attrName>ppt_x</p:attrName>
                                        </p:attrNameLst>
                                      </p:cBhvr>
                                      <p:tavLst>
                                        <p:tav tm="0">
                                          <p:val>
                                            <p:strVal val="#ppt_x"/>
                                          </p:val>
                                        </p:tav>
                                        <p:tav tm="100000">
                                          <p:val>
                                            <p:strVal val="#ppt_x"/>
                                          </p:val>
                                        </p:tav>
                                      </p:tavLst>
                                    </p:anim>
                                    <p:anim calcmode="lin" valueType="num">
                                      <p:cBhvr>
                                        <p:cTn id="95" dur="1000" fill="hold"/>
                                        <p:tgtEl>
                                          <p:spTgt spid="40"/>
                                        </p:tgtEl>
                                        <p:attrNameLst>
                                          <p:attrName>ppt_y</p:attrName>
                                        </p:attrNameLst>
                                      </p:cBhvr>
                                      <p:tavLst>
                                        <p:tav tm="0">
                                          <p:val>
                                            <p:strVal val="#ppt_y-.1"/>
                                          </p:val>
                                        </p:tav>
                                        <p:tav tm="100000">
                                          <p:val>
                                            <p:strVal val="#ppt_y"/>
                                          </p:val>
                                        </p:tav>
                                      </p:tavLst>
                                    </p:anim>
                                  </p:childTnLst>
                                </p:cTn>
                              </p:par>
                            </p:childTnLst>
                          </p:cTn>
                        </p:par>
                        <p:par>
                          <p:cTn id="96" fill="hold">
                            <p:stCondLst>
                              <p:cond delay="10000"/>
                            </p:stCondLst>
                            <p:childTnLst>
                              <p:par>
                                <p:cTn id="97" presetID="22" presetClass="entr" presetSubtype="8" fill="hold" grpId="0" nodeType="afterEffect">
                                  <p:stCondLst>
                                    <p:cond delay="0"/>
                                  </p:stCondLst>
                                  <p:childTnLst>
                                    <p:set>
                                      <p:cBhvr>
                                        <p:cTn id="98" dur="1" fill="hold">
                                          <p:stCondLst>
                                            <p:cond delay="0"/>
                                          </p:stCondLst>
                                        </p:cTn>
                                        <p:tgtEl>
                                          <p:spTgt spid="51"/>
                                        </p:tgtEl>
                                        <p:attrNameLst>
                                          <p:attrName>style.visibility</p:attrName>
                                        </p:attrNameLst>
                                      </p:cBhvr>
                                      <p:to>
                                        <p:strVal val="visible"/>
                                      </p:to>
                                    </p:set>
                                    <p:animEffect transition="in" filter="wipe(left)">
                                      <p:cBhvr>
                                        <p:cTn id="99" dur="500"/>
                                        <p:tgtEl>
                                          <p:spTgt spid="51"/>
                                        </p:tgtEl>
                                      </p:cBhvr>
                                    </p:animEffect>
                                  </p:childTnLst>
                                </p:cTn>
                              </p:par>
                              <p:par>
                                <p:cTn id="100" presetID="22" presetClass="entr" presetSubtype="8" fill="hold" grpId="0" nodeType="withEffect">
                                  <p:stCondLst>
                                    <p:cond delay="0"/>
                                  </p:stCondLst>
                                  <p:childTnLst>
                                    <p:set>
                                      <p:cBhvr>
                                        <p:cTn id="101" dur="1" fill="hold">
                                          <p:stCondLst>
                                            <p:cond delay="0"/>
                                          </p:stCondLst>
                                        </p:cTn>
                                        <p:tgtEl>
                                          <p:spTgt spid="62"/>
                                        </p:tgtEl>
                                        <p:attrNameLst>
                                          <p:attrName>style.visibility</p:attrName>
                                        </p:attrNameLst>
                                      </p:cBhvr>
                                      <p:to>
                                        <p:strVal val="visible"/>
                                      </p:to>
                                    </p:set>
                                    <p:animEffect transition="in" filter="wipe(left)">
                                      <p:cBhvr>
                                        <p:cTn id="10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39" grpId="0" animBg="1"/>
      <p:bldP spid="38" grpId="0" animBg="1"/>
      <p:bldP spid="37" grpId="0" animBg="1"/>
      <p:bldP spid="35" grpId="0" animBg="1"/>
      <p:bldP spid="42" grpId="0" animBg="1"/>
      <p:bldP spid="43" grpId="0" animBg="1"/>
      <p:bldP spid="44" grpId="0" animBg="1"/>
      <p:bldP spid="45" grpId="0" animBg="1"/>
      <p:bldP spid="46" grpId="0" animBg="1"/>
      <p:bldP spid="47" grpId="0"/>
      <p:bldP spid="48" grpId="0"/>
      <p:bldP spid="49" grpId="0"/>
      <p:bldP spid="50" grpId="0"/>
      <p:bldP spid="51" grpId="0"/>
      <p:bldP spid="60" grpId="0"/>
      <p:bldP spid="61" grpId="0"/>
      <p:bldP spid="62" grpId="0"/>
      <p:bldP spid="68" grpId="0"/>
      <p:bldP spid="69" grpId="0"/>
      <p:bldP spid="27"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B2E0C312-417B-4DAC-876F-64FBD65257FA}"/>
              </a:ext>
            </a:extLst>
          </p:cNvPr>
          <p:cNvSpPr/>
          <p:nvPr/>
        </p:nvSpPr>
        <p:spPr>
          <a:xfrm>
            <a:off x="838200" y="2598464"/>
            <a:ext cx="10536922" cy="4107136"/>
          </a:xfrm>
          <a:custGeom>
            <a:avLst/>
            <a:gdLst>
              <a:gd name="connsiteX0" fmla="*/ 190504 w 10536922"/>
              <a:gd name="connsiteY0" fmla="*/ 0 h 4107136"/>
              <a:gd name="connsiteX1" fmla="*/ 952496 w 10536922"/>
              <a:gd name="connsiteY1" fmla="*/ 0 h 4107136"/>
              <a:gd name="connsiteX2" fmla="*/ 990889 w 10536922"/>
              <a:gd name="connsiteY2" fmla="*/ 3871 h 4107136"/>
              <a:gd name="connsiteX3" fmla="*/ 991019 w 10536922"/>
              <a:gd name="connsiteY3" fmla="*/ 3911 h 4107136"/>
              <a:gd name="connsiteX4" fmla="*/ 998367 w 10536922"/>
              <a:gd name="connsiteY4" fmla="*/ 3170 h 4107136"/>
              <a:gd name="connsiteX5" fmla="*/ 9552981 w 10536922"/>
              <a:gd name="connsiteY5" fmla="*/ 3170 h 4107136"/>
              <a:gd name="connsiteX6" fmla="*/ 9584426 w 10536922"/>
              <a:gd name="connsiteY6" fmla="*/ 0 h 4107136"/>
              <a:gd name="connsiteX7" fmla="*/ 10346418 w 10536922"/>
              <a:gd name="connsiteY7" fmla="*/ 0 h 4107136"/>
              <a:gd name="connsiteX8" fmla="*/ 10536922 w 10536922"/>
              <a:gd name="connsiteY8" fmla="*/ 190504 h 4107136"/>
              <a:gd name="connsiteX9" fmla="*/ 10536922 w 10536922"/>
              <a:gd name="connsiteY9" fmla="*/ 3913462 h 4107136"/>
              <a:gd name="connsiteX10" fmla="*/ 10346418 w 10536922"/>
              <a:gd name="connsiteY10" fmla="*/ 4103966 h 4107136"/>
              <a:gd name="connsiteX11" fmla="*/ 9768713 w 10536922"/>
              <a:gd name="connsiteY11" fmla="*/ 4103966 h 4107136"/>
              <a:gd name="connsiteX12" fmla="*/ 9737267 w 10536922"/>
              <a:gd name="connsiteY12" fmla="*/ 4107136 h 4107136"/>
              <a:gd name="connsiteX13" fmla="*/ 998367 w 10536922"/>
              <a:gd name="connsiteY13" fmla="*/ 4107136 h 4107136"/>
              <a:gd name="connsiteX14" fmla="*/ 959709 w 10536922"/>
              <a:gd name="connsiteY14" fmla="*/ 4103239 h 4107136"/>
              <a:gd name="connsiteX15" fmla="*/ 952496 w 10536922"/>
              <a:gd name="connsiteY15" fmla="*/ 4103966 h 4107136"/>
              <a:gd name="connsiteX16" fmla="*/ 190504 w 10536922"/>
              <a:gd name="connsiteY16" fmla="*/ 4103966 h 4107136"/>
              <a:gd name="connsiteX17" fmla="*/ 0 w 10536922"/>
              <a:gd name="connsiteY17" fmla="*/ 3913462 h 4107136"/>
              <a:gd name="connsiteX18" fmla="*/ 0 w 10536922"/>
              <a:gd name="connsiteY18" fmla="*/ 190504 h 4107136"/>
              <a:gd name="connsiteX19" fmla="*/ 190504 w 10536922"/>
              <a:gd name="connsiteY19" fmla="*/ 0 h 410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36922" h="4107136">
                <a:moveTo>
                  <a:pt x="190504" y="0"/>
                </a:moveTo>
                <a:lnTo>
                  <a:pt x="952496" y="0"/>
                </a:lnTo>
                <a:cubicBezTo>
                  <a:pt x="965648" y="0"/>
                  <a:pt x="978488" y="1333"/>
                  <a:pt x="990889" y="3871"/>
                </a:cubicBezTo>
                <a:lnTo>
                  <a:pt x="991019" y="3911"/>
                </a:lnTo>
                <a:lnTo>
                  <a:pt x="998367" y="3170"/>
                </a:lnTo>
                <a:lnTo>
                  <a:pt x="9552981" y="3170"/>
                </a:lnTo>
                <a:lnTo>
                  <a:pt x="9584426" y="0"/>
                </a:lnTo>
                <a:lnTo>
                  <a:pt x="10346418" y="0"/>
                </a:lnTo>
                <a:cubicBezTo>
                  <a:pt x="10451630" y="0"/>
                  <a:pt x="10536922" y="85292"/>
                  <a:pt x="10536922" y="190504"/>
                </a:cubicBezTo>
                <a:lnTo>
                  <a:pt x="10536922" y="3913462"/>
                </a:lnTo>
                <a:cubicBezTo>
                  <a:pt x="10536922" y="4018674"/>
                  <a:pt x="10451630" y="4103966"/>
                  <a:pt x="10346418" y="4103966"/>
                </a:cubicBezTo>
                <a:lnTo>
                  <a:pt x="9768713" y="4103966"/>
                </a:lnTo>
                <a:lnTo>
                  <a:pt x="9737267" y="4107136"/>
                </a:lnTo>
                <a:lnTo>
                  <a:pt x="998367" y="4107136"/>
                </a:lnTo>
                <a:lnTo>
                  <a:pt x="959709" y="4103239"/>
                </a:lnTo>
                <a:lnTo>
                  <a:pt x="952496" y="4103966"/>
                </a:lnTo>
                <a:lnTo>
                  <a:pt x="190504" y="4103966"/>
                </a:lnTo>
                <a:cubicBezTo>
                  <a:pt x="85292" y="4103966"/>
                  <a:pt x="0" y="4018674"/>
                  <a:pt x="0" y="3913462"/>
                </a:cubicBezTo>
                <a:lnTo>
                  <a:pt x="0" y="190504"/>
                </a:lnTo>
                <a:cubicBezTo>
                  <a:pt x="0" y="85292"/>
                  <a:pt x="85292" y="0"/>
                  <a:pt x="190504" y="0"/>
                </a:cubicBezTo>
                <a:close/>
              </a:path>
            </a:pathLst>
          </a:custGeom>
          <a:solidFill>
            <a:schemeClr val="tx1">
              <a:alpha val="2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B915EB82-532D-45BC-A5C4-8674CE68EA73}"/>
              </a:ext>
            </a:extLst>
          </p:cNvPr>
          <p:cNvSpPr/>
          <p:nvPr/>
        </p:nvSpPr>
        <p:spPr>
          <a:xfrm>
            <a:off x="1048389" y="1560229"/>
            <a:ext cx="10106917" cy="2097739"/>
          </a:xfrm>
          <a:custGeom>
            <a:avLst/>
            <a:gdLst>
              <a:gd name="connsiteX0" fmla="*/ 9068683 w 10106917"/>
              <a:gd name="connsiteY0" fmla="*/ 0 h 2097739"/>
              <a:gd name="connsiteX1" fmla="*/ 10106917 w 10106917"/>
              <a:gd name="connsiteY1" fmla="*/ 1048870 h 2097739"/>
              <a:gd name="connsiteX2" fmla="*/ 9068683 w 10106917"/>
              <a:gd name="connsiteY2" fmla="*/ 2097739 h 2097739"/>
              <a:gd name="connsiteX3" fmla="*/ 9068683 w 10106917"/>
              <a:gd name="connsiteY3" fmla="*/ 1881651 h 2097739"/>
              <a:gd name="connsiteX4" fmla="*/ 421828 w 10106917"/>
              <a:gd name="connsiteY4" fmla="*/ 1881651 h 2097739"/>
              <a:gd name="connsiteX5" fmla="*/ 0 w 10106917"/>
              <a:gd name="connsiteY5" fmla="*/ 1030563 h 2097739"/>
              <a:gd name="connsiteX6" fmla="*/ 398236 w 10106917"/>
              <a:gd name="connsiteY6" fmla="*/ 216088 h 2097739"/>
              <a:gd name="connsiteX7" fmla="*/ 9068683 w 10106917"/>
              <a:gd name="connsiteY7" fmla="*/ 216088 h 209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06917" h="2097739">
                <a:moveTo>
                  <a:pt x="9068683" y="0"/>
                </a:moveTo>
                <a:lnTo>
                  <a:pt x="10106917" y="1048870"/>
                </a:lnTo>
                <a:lnTo>
                  <a:pt x="9068683" y="2097739"/>
                </a:lnTo>
                <a:lnTo>
                  <a:pt x="9068683" y="1881651"/>
                </a:lnTo>
                <a:lnTo>
                  <a:pt x="421828" y="1881651"/>
                </a:lnTo>
                <a:lnTo>
                  <a:pt x="0" y="1030563"/>
                </a:lnTo>
                <a:lnTo>
                  <a:pt x="398236" y="216088"/>
                </a:lnTo>
                <a:lnTo>
                  <a:pt x="9068683" y="21608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943DAF8D-CF6B-4EE2-A129-EAB7CE08ABE0}"/>
              </a:ext>
            </a:extLst>
          </p:cNvPr>
          <p:cNvGrpSpPr/>
          <p:nvPr/>
        </p:nvGrpSpPr>
        <p:grpSpPr>
          <a:xfrm>
            <a:off x="1025275" y="1569650"/>
            <a:ext cx="2377440" cy="2097739"/>
            <a:chOff x="730102" y="335755"/>
            <a:chExt cx="2377440" cy="2097739"/>
          </a:xfrm>
        </p:grpSpPr>
        <p:grpSp>
          <p:nvGrpSpPr>
            <p:cNvPr id="4" name="Group 3">
              <a:extLst>
                <a:ext uri="{FF2B5EF4-FFF2-40B4-BE49-F238E27FC236}">
                  <a16:creationId xmlns:a16="http://schemas.microsoft.com/office/drawing/2014/main" id="{30FC5D01-E74C-4A3C-AA1B-91A413AE3BFD}"/>
                </a:ext>
              </a:extLst>
            </p:cNvPr>
            <p:cNvGrpSpPr>
              <a:grpSpLocks noChangeAspect="1"/>
            </p:cNvGrpSpPr>
            <p:nvPr/>
          </p:nvGrpSpPr>
          <p:grpSpPr>
            <a:xfrm>
              <a:off x="730102" y="335755"/>
              <a:ext cx="2377440" cy="2097739"/>
              <a:chOff x="1393461" y="1423931"/>
              <a:chExt cx="5029200" cy="4437517"/>
            </a:xfrm>
          </p:grpSpPr>
          <p:sp>
            <p:nvSpPr>
              <p:cNvPr id="17" name="Hexagon 16">
                <a:extLst>
                  <a:ext uri="{FF2B5EF4-FFF2-40B4-BE49-F238E27FC236}">
                    <a16:creationId xmlns:a16="http://schemas.microsoft.com/office/drawing/2014/main" id="{3BF3367C-4D6C-4405-97DE-D7556DF7C896}"/>
                  </a:ext>
                </a:extLst>
              </p:cNvPr>
              <p:cNvSpPr>
                <a:spLocks noChangeAspect="1"/>
              </p:cNvSpPr>
              <p:nvPr/>
            </p:nvSpPr>
            <p:spPr>
              <a:xfrm>
                <a:off x="1759221" y="1746659"/>
                <a:ext cx="4297680" cy="3792062"/>
              </a:xfrm>
              <a:prstGeom prst="hexagon">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A3A574F7-42E1-49EB-970D-987BEBAE55C9}"/>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EF70B301-0ADA-4AAC-B447-C46AB0D8B97B}"/>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20" name="TextBox 19">
              <a:extLst>
                <a:ext uri="{FF2B5EF4-FFF2-40B4-BE49-F238E27FC236}">
                  <a16:creationId xmlns:a16="http://schemas.microsoft.com/office/drawing/2014/main" id="{0F0B5202-88C0-4CA8-93D0-75EE4EB42B0D}"/>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28" name="Group 27">
            <a:extLst>
              <a:ext uri="{FF2B5EF4-FFF2-40B4-BE49-F238E27FC236}">
                <a16:creationId xmlns:a16="http://schemas.microsoft.com/office/drawing/2014/main" id="{F1345CD9-576F-4265-8492-FE27A6053449}"/>
              </a:ext>
            </a:extLst>
          </p:cNvPr>
          <p:cNvGrpSpPr/>
          <p:nvPr/>
        </p:nvGrpSpPr>
        <p:grpSpPr>
          <a:xfrm>
            <a:off x="4044213" y="1569650"/>
            <a:ext cx="2377440" cy="2097739"/>
            <a:chOff x="730102" y="335755"/>
            <a:chExt cx="2377440" cy="2097739"/>
          </a:xfrm>
        </p:grpSpPr>
        <p:grpSp>
          <p:nvGrpSpPr>
            <p:cNvPr id="29" name="Group 28">
              <a:extLst>
                <a:ext uri="{FF2B5EF4-FFF2-40B4-BE49-F238E27FC236}">
                  <a16:creationId xmlns:a16="http://schemas.microsoft.com/office/drawing/2014/main" id="{626948DC-16CB-4831-9A5C-7BD902152310}"/>
                </a:ext>
              </a:extLst>
            </p:cNvPr>
            <p:cNvGrpSpPr>
              <a:grpSpLocks noChangeAspect="1"/>
            </p:cNvGrpSpPr>
            <p:nvPr/>
          </p:nvGrpSpPr>
          <p:grpSpPr>
            <a:xfrm>
              <a:off x="730102" y="335755"/>
              <a:ext cx="2377440" cy="2097739"/>
              <a:chOff x="1393461" y="1423931"/>
              <a:chExt cx="5029200" cy="4437517"/>
            </a:xfrm>
          </p:grpSpPr>
          <p:sp>
            <p:nvSpPr>
              <p:cNvPr id="32" name="Hexagon 31">
                <a:extLst>
                  <a:ext uri="{FF2B5EF4-FFF2-40B4-BE49-F238E27FC236}">
                    <a16:creationId xmlns:a16="http://schemas.microsoft.com/office/drawing/2014/main" id="{6B45231E-6052-4C75-989E-5AFC77F03B35}"/>
                  </a:ext>
                </a:extLst>
              </p:cNvPr>
              <p:cNvSpPr>
                <a:spLocks noChangeAspect="1"/>
              </p:cNvSpPr>
              <p:nvPr/>
            </p:nvSpPr>
            <p:spPr>
              <a:xfrm>
                <a:off x="1759221" y="1746659"/>
                <a:ext cx="4297680" cy="3792062"/>
              </a:xfrm>
              <a:prstGeom prst="hexagon">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03D7AE27-7959-45DF-AB24-AF8D3719C941}"/>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0" name="TextBox 29">
              <a:extLst>
                <a:ext uri="{FF2B5EF4-FFF2-40B4-BE49-F238E27FC236}">
                  <a16:creationId xmlns:a16="http://schemas.microsoft.com/office/drawing/2014/main" id="{1AA23491-064F-4524-A898-6F0DE6E48CA9}"/>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31" name="TextBox 30">
              <a:extLst>
                <a:ext uri="{FF2B5EF4-FFF2-40B4-BE49-F238E27FC236}">
                  <a16:creationId xmlns:a16="http://schemas.microsoft.com/office/drawing/2014/main" id="{EA91872E-A213-4515-9E93-E0CD11A464F2}"/>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34" name="Group 33">
            <a:extLst>
              <a:ext uri="{FF2B5EF4-FFF2-40B4-BE49-F238E27FC236}">
                <a16:creationId xmlns:a16="http://schemas.microsoft.com/office/drawing/2014/main" id="{3E3D5904-ADCF-420E-AF9B-7F36800DF5A2}"/>
              </a:ext>
            </a:extLst>
          </p:cNvPr>
          <p:cNvGrpSpPr/>
          <p:nvPr/>
        </p:nvGrpSpPr>
        <p:grpSpPr>
          <a:xfrm>
            <a:off x="7061733" y="1569650"/>
            <a:ext cx="2377440" cy="2097739"/>
            <a:chOff x="730102" y="335755"/>
            <a:chExt cx="2377440" cy="2097739"/>
          </a:xfrm>
        </p:grpSpPr>
        <p:grpSp>
          <p:nvGrpSpPr>
            <p:cNvPr id="35" name="Group 34">
              <a:extLst>
                <a:ext uri="{FF2B5EF4-FFF2-40B4-BE49-F238E27FC236}">
                  <a16:creationId xmlns:a16="http://schemas.microsoft.com/office/drawing/2014/main" id="{461221F6-01B6-4FFE-B76E-617B1FF4E9E5}"/>
                </a:ext>
              </a:extLst>
            </p:cNvPr>
            <p:cNvGrpSpPr>
              <a:grpSpLocks noChangeAspect="1"/>
            </p:cNvGrpSpPr>
            <p:nvPr/>
          </p:nvGrpSpPr>
          <p:grpSpPr>
            <a:xfrm>
              <a:off x="730102" y="335755"/>
              <a:ext cx="2377440" cy="2097739"/>
              <a:chOff x="1393461" y="1423931"/>
              <a:chExt cx="5029200" cy="4437517"/>
            </a:xfrm>
          </p:grpSpPr>
          <p:sp>
            <p:nvSpPr>
              <p:cNvPr id="38" name="Hexagon 37">
                <a:extLst>
                  <a:ext uri="{FF2B5EF4-FFF2-40B4-BE49-F238E27FC236}">
                    <a16:creationId xmlns:a16="http://schemas.microsoft.com/office/drawing/2014/main" id="{AE359B47-C1D6-433D-B213-905211E30BEE}"/>
                  </a:ext>
                </a:extLst>
              </p:cNvPr>
              <p:cNvSpPr>
                <a:spLocks noChangeAspect="1"/>
              </p:cNvSpPr>
              <p:nvPr/>
            </p:nvSpPr>
            <p:spPr>
              <a:xfrm>
                <a:off x="1759221" y="1746659"/>
                <a:ext cx="4297680" cy="3792062"/>
              </a:xfrm>
              <a:prstGeom prst="hexagon">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AAE0DEF-4EAE-490E-ABB5-76ABF2B910CD}"/>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6" name="TextBox 35">
              <a:extLst>
                <a:ext uri="{FF2B5EF4-FFF2-40B4-BE49-F238E27FC236}">
                  <a16:creationId xmlns:a16="http://schemas.microsoft.com/office/drawing/2014/main" id="{912711DD-4ACB-4E62-B7EC-2E1F0D1CEB5C}"/>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03</a:t>
              </a:r>
            </a:p>
            <a:p>
              <a:pPr algn="ctr"/>
              <a:r>
                <a:rPr lang="en-US" sz="900" b="1" dirty="0">
                  <a:solidFill>
                    <a:schemeClr val="bg1"/>
                  </a:solidFill>
                </a:rPr>
                <a:t>OPTION</a:t>
              </a:r>
            </a:p>
          </p:txBody>
        </p:sp>
        <p:sp>
          <p:nvSpPr>
            <p:cNvPr id="37" name="TextBox 36">
              <a:extLst>
                <a:ext uri="{FF2B5EF4-FFF2-40B4-BE49-F238E27FC236}">
                  <a16:creationId xmlns:a16="http://schemas.microsoft.com/office/drawing/2014/main" id="{73485E00-09BE-489D-A9BF-6F2052E9889B}"/>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sp>
        <p:nvSpPr>
          <p:cNvPr id="44" name="TextBox 43">
            <a:extLst>
              <a:ext uri="{FF2B5EF4-FFF2-40B4-BE49-F238E27FC236}">
                <a16:creationId xmlns:a16="http://schemas.microsoft.com/office/drawing/2014/main" id="{61C1F25D-5CA0-44D6-8A01-C6CB2E67B356}"/>
              </a:ext>
            </a:extLst>
          </p:cNvPr>
          <p:cNvSpPr txBox="1"/>
          <p:nvPr/>
        </p:nvSpPr>
        <p:spPr>
          <a:xfrm>
            <a:off x="1209573" y="3923129"/>
            <a:ext cx="2468880" cy="2477601"/>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7" name="TextBox 46">
            <a:extLst>
              <a:ext uri="{FF2B5EF4-FFF2-40B4-BE49-F238E27FC236}">
                <a16:creationId xmlns:a16="http://schemas.microsoft.com/office/drawing/2014/main" id="{75EBA48A-D5F2-421B-A949-2EACE613B65B}"/>
              </a:ext>
            </a:extLst>
          </p:cNvPr>
          <p:cNvSpPr txBox="1"/>
          <p:nvPr/>
        </p:nvSpPr>
        <p:spPr>
          <a:xfrm>
            <a:off x="4227093" y="3923128"/>
            <a:ext cx="2468880" cy="2477601"/>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DE8D4DA8-147D-4962-A282-AB086036D4CB}"/>
              </a:ext>
            </a:extLst>
          </p:cNvPr>
          <p:cNvSpPr txBox="1"/>
          <p:nvPr/>
        </p:nvSpPr>
        <p:spPr>
          <a:xfrm>
            <a:off x="7244613" y="3923128"/>
            <a:ext cx="2468880" cy="2477601"/>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9" name="TextBox 48">
            <a:extLst>
              <a:ext uri="{FF2B5EF4-FFF2-40B4-BE49-F238E27FC236}">
                <a16:creationId xmlns:a16="http://schemas.microsoft.com/office/drawing/2014/main" id="{A764ECBA-DFAB-4668-87C8-77AE2BFBF89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70209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1000"/>
                                        <p:tgtEl>
                                          <p:spTgt spid="27"/>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1000"/>
                                        <p:tgtEl>
                                          <p:spTgt spid="43"/>
                                        </p:tgtEl>
                                      </p:cBhvr>
                                    </p:animEffect>
                                    <p:anim calcmode="lin" valueType="num">
                                      <p:cBhvr>
                                        <p:cTn id="15" dur="1000" fill="hold"/>
                                        <p:tgtEl>
                                          <p:spTgt spid="43"/>
                                        </p:tgtEl>
                                        <p:attrNameLst>
                                          <p:attrName>ppt_x</p:attrName>
                                        </p:attrNameLst>
                                      </p:cBhvr>
                                      <p:tavLst>
                                        <p:tav tm="0">
                                          <p:val>
                                            <p:strVal val="#ppt_x"/>
                                          </p:val>
                                        </p:tav>
                                        <p:tav tm="100000">
                                          <p:val>
                                            <p:strVal val="#ppt_x"/>
                                          </p:val>
                                        </p:tav>
                                      </p:tavLst>
                                    </p:anim>
                                    <p:anim calcmode="lin" valueType="num">
                                      <p:cBhvr>
                                        <p:cTn id="16" dur="1000" fill="hold"/>
                                        <p:tgtEl>
                                          <p:spTgt spid="43"/>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1000"/>
                                        <p:tgtEl>
                                          <p:spTgt spid="21"/>
                                        </p:tgtEl>
                                      </p:cBhvr>
                                    </p:animEffect>
                                    <p:anim calcmode="lin" valueType="num">
                                      <p:cBhvr>
                                        <p:cTn id="21" dur="1000" fill="hold"/>
                                        <p:tgtEl>
                                          <p:spTgt spid="21"/>
                                        </p:tgtEl>
                                        <p:attrNameLst>
                                          <p:attrName>ppt_x</p:attrName>
                                        </p:attrNameLst>
                                      </p:cBhvr>
                                      <p:tavLst>
                                        <p:tav tm="0">
                                          <p:val>
                                            <p:strVal val="#ppt_x"/>
                                          </p:val>
                                        </p:tav>
                                        <p:tav tm="100000">
                                          <p:val>
                                            <p:strVal val="#ppt_x"/>
                                          </p:val>
                                        </p:tav>
                                      </p:tavLst>
                                    </p:anim>
                                    <p:anim calcmode="lin" valueType="num">
                                      <p:cBhvr>
                                        <p:cTn id="22" dur="1000" fill="hold"/>
                                        <p:tgtEl>
                                          <p:spTgt spid="2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fade">
                                      <p:cBhvr>
                                        <p:cTn id="26" dur="1000"/>
                                        <p:tgtEl>
                                          <p:spTgt spid="44">
                                            <p:txEl>
                                              <p:pRg st="0" end="0"/>
                                            </p:txEl>
                                          </p:spTgt>
                                        </p:tgtEl>
                                      </p:cBhvr>
                                    </p:animEffect>
                                    <p:anim calcmode="lin" valueType="num">
                                      <p:cBhvr>
                                        <p:cTn id="27"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2" presetClass="entr" presetSubtype="0" fill="hold" grpId="0" nodeType="afterEffect">
                                  <p:stCondLst>
                                    <p:cond delay="0"/>
                                  </p:stCondLst>
                                  <p:childTnLst>
                                    <p:set>
                                      <p:cBhvr>
                                        <p:cTn id="31" dur="1" fill="hold">
                                          <p:stCondLst>
                                            <p:cond delay="0"/>
                                          </p:stCondLst>
                                        </p:cTn>
                                        <p:tgtEl>
                                          <p:spTgt spid="44">
                                            <p:txEl>
                                              <p:pRg st="2" end="2"/>
                                            </p:txEl>
                                          </p:spTgt>
                                        </p:tgtEl>
                                        <p:attrNameLst>
                                          <p:attrName>style.visibility</p:attrName>
                                        </p:attrNameLst>
                                      </p:cBhvr>
                                      <p:to>
                                        <p:strVal val="visible"/>
                                      </p:to>
                                    </p:set>
                                    <p:animEffect transition="in" filter="fade">
                                      <p:cBhvr>
                                        <p:cTn id="32" dur="1000"/>
                                        <p:tgtEl>
                                          <p:spTgt spid="44">
                                            <p:txEl>
                                              <p:pRg st="2" end="2"/>
                                            </p:txEl>
                                          </p:spTgt>
                                        </p:tgtEl>
                                      </p:cBhvr>
                                    </p:animEffect>
                                    <p:anim calcmode="lin" valueType="num">
                                      <p:cBhvr>
                                        <p:cTn id="33"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44">
                                            <p:txEl>
                                              <p:pRg st="4" end="4"/>
                                            </p:txEl>
                                          </p:spTgt>
                                        </p:tgtEl>
                                        <p:attrNameLst>
                                          <p:attrName>style.visibility</p:attrName>
                                        </p:attrNameLst>
                                      </p:cBhvr>
                                      <p:to>
                                        <p:strVal val="visible"/>
                                      </p:to>
                                    </p:set>
                                    <p:animEffect transition="in" filter="fade">
                                      <p:cBhvr>
                                        <p:cTn id="38" dur="1000"/>
                                        <p:tgtEl>
                                          <p:spTgt spid="44">
                                            <p:txEl>
                                              <p:pRg st="4" end="4"/>
                                            </p:txEl>
                                          </p:spTgt>
                                        </p:tgtEl>
                                      </p:cBhvr>
                                    </p:animEffect>
                                    <p:anim calcmode="lin" valueType="num">
                                      <p:cBhvr>
                                        <p:cTn id="39"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40"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4">
                                            <p:txEl>
                                              <p:pRg st="5" end="5"/>
                                            </p:txEl>
                                          </p:spTgt>
                                        </p:tgtEl>
                                        <p:attrNameLst>
                                          <p:attrName>style.visibility</p:attrName>
                                        </p:attrNameLst>
                                      </p:cBhvr>
                                      <p:to>
                                        <p:strVal val="visible"/>
                                      </p:to>
                                    </p:set>
                                    <p:animEffect transition="in" filter="fade">
                                      <p:cBhvr>
                                        <p:cTn id="44" dur="1000"/>
                                        <p:tgtEl>
                                          <p:spTgt spid="44">
                                            <p:txEl>
                                              <p:pRg st="5" end="5"/>
                                            </p:txEl>
                                          </p:spTgt>
                                        </p:tgtEl>
                                      </p:cBhvr>
                                    </p:animEffect>
                                    <p:anim calcmode="lin" valueType="num">
                                      <p:cBhvr>
                                        <p:cTn id="45" dur="1000" fill="hold"/>
                                        <p:tgtEl>
                                          <p:spTgt spid="44">
                                            <p:txEl>
                                              <p:pRg st="5" end="5"/>
                                            </p:txEl>
                                          </p:spTgt>
                                        </p:tgtEl>
                                        <p:attrNameLst>
                                          <p:attrName>ppt_x</p:attrName>
                                        </p:attrNameLst>
                                      </p:cBhvr>
                                      <p:tavLst>
                                        <p:tav tm="0">
                                          <p:val>
                                            <p:strVal val="#ppt_x"/>
                                          </p:val>
                                        </p:tav>
                                        <p:tav tm="100000">
                                          <p:val>
                                            <p:strVal val="#ppt_x"/>
                                          </p:val>
                                        </p:tav>
                                      </p:tavLst>
                                    </p:anim>
                                    <p:anim calcmode="lin" valueType="num">
                                      <p:cBhvr>
                                        <p:cTn id="46" dur="1000" fill="hold"/>
                                        <p:tgtEl>
                                          <p:spTgt spid="44">
                                            <p:txEl>
                                              <p:pRg st="5" end="5"/>
                                            </p:txEl>
                                          </p:spTgt>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42" presetClass="entr" presetSubtype="0" fill="hold" grpId="0" nodeType="afterEffect">
                                  <p:stCondLst>
                                    <p:cond delay="0"/>
                                  </p:stCondLst>
                                  <p:childTnLst>
                                    <p:set>
                                      <p:cBhvr>
                                        <p:cTn id="49" dur="1" fill="hold">
                                          <p:stCondLst>
                                            <p:cond delay="0"/>
                                          </p:stCondLst>
                                        </p:cTn>
                                        <p:tgtEl>
                                          <p:spTgt spid="44">
                                            <p:txEl>
                                              <p:pRg st="6" end="6"/>
                                            </p:txEl>
                                          </p:spTgt>
                                        </p:tgtEl>
                                        <p:attrNameLst>
                                          <p:attrName>style.visibility</p:attrName>
                                        </p:attrNameLst>
                                      </p:cBhvr>
                                      <p:to>
                                        <p:strVal val="visible"/>
                                      </p:to>
                                    </p:set>
                                    <p:animEffect transition="in" filter="fade">
                                      <p:cBhvr>
                                        <p:cTn id="50" dur="1000"/>
                                        <p:tgtEl>
                                          <p:spTgt spid="44">
                                            <p:txEl>
                                              <p:pRg st="6" end="6"/>
                                            </p:txEl>
                                          </p:spTgt>
                                        </p:tgtEl>
                                      </p:cBhvr>
                                    </p:animEffect>
                                    <p:anim calcmode="lin" valueType="num">
                                      <p:cBhvr>
                                        <p:cTn id="51" dur="1000" fill="hold"/>
                                        <p:tgtEl>
                                          <p:spTgt spid="44">
                                            <p:txEl>
                                              <p:pRg st="6" end="6"/>
                                            </p:txEl>
                                          </p:spTgt>
                                        </p:tgtEl>
                                        <p:attrNameLst>
                                          <p:attrName>ppt_x</p:attrName>
                                        </p:attrNameLst>
                                      </p:cBhvr>
                                      <p:tavLst>
                                        <p:tav tm="0">
                                          <p:val>
                                            <p:strVal val="#ppt_x"/>
                                          </p:val>
                                        </p:tav>
                                        <p:tav tm="100000">
                                          <p:val>
                                            <p:strVal val="#ppt_x"/>
                                          </p:val>
                                        </p:tav>
                                      </p:tavLst>
                                    </p:anim>
                                    <p:anim calcmode="lin" valueType="num">
                                      <p:cBhvr>
                                        <p:cTn id="52" dur="1000" fill="hold"/>
                                        <p:tgtEl>
                                          <p:spTgt spid="44">
                                            <p:txEl>
                                              <p:pRg st="6" end="6"/>
                                            </p:txEl>
                                          </p:spTgt>
                                        </p:tgtEl>
                                        <p:attrNameLst>
                                          <p:attrName>ppt_y</p:attrName>
                                        </p:attrNameLst>
                                      </p:cBhvr>
                                      <p:tavLst>
                                        <p:tav tm="0">
                                          <p:val>
                                            <p:strVal val="#ppt_y+.1"/>
                                          </p:val>
                                        </p:tav>
                                        <p:tav tm="100000">
                                          <p:val>
                                            <p:strVal val="#ppt_y"/>
                                          </p:val>
                                        </p:tav>
                                      </p:tavLst>
                                    </p:anim>
                                  </p:childTnLst>
                                </p:cTn>
                              </p:par>
                            </p:childTnLst>
                          </p:cTn>
                        </p:par>
                        <p:par>
                          <p:cTn id="53" fill="hold">
                            <p:stCondLst>
                              <p:cond delay="8000"/>
                            </p:stCondLst>
                            <p:childTnLst>
                              <p:par>
                                <p:cTn id="54" presetID="47" presetClass="entr" presetSubtype="0" fill="hold" nodeType="after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1000"/>
                                        <p:tgtEl>
                                          <p:spTgt spid="28"/>
                                        </p:tgtEl>
                                      </p:cBhvr>
                                    </p:animEffect>
                                    <p:anim calcmode="lin" valueType="num">
                                      <p:cBhvr>
                                        <p:cTn id="57" dur="1000" fill="hold"/>
                                        <p:tgtEl>
                                          <p:spTgt spid="28"/>
                                        </p:tgtEl>
                                        <p:attrNameLst>
                                          <p:attrName>ppt_x</p:attrName>
                                        </p:attrNameLst>
                                      </p:cBhvr>
                                      <p:tavLst>
                                        <p:tav tm="0">
                                          <p:val>
                                            <p:strVal val="#ppt_x"/>
                                          </p:val>
                                        </p:tav>
                                        <p:tav tm="100000">
                                          <p:val>
                                            <p:strVal val="#ppt_x"/>
                                          </p:val>
                                        </p:tav>
                                      </p:tavLst>
                                    </p:anim>
                                    <p:anim calcmode="lin" valueType="num">
                                      <p:cBhvr>
                                        <p:cTn id="58" dur="1000" fill="hold"/>
                                        <p:tgtEl>
                                          <p:spTgt spid="28"/>
                                        </p:tgtEl>
                                        <p:attrNameLst>
                                          <p:attrName>ppt_y</p:attrName>
                                        </p:attrNameLst>
                                      </p:cBhvr>
                                      <p:tavLst>
                                        <p:tav tm="0">
                                          <p:val>
                                            <p:strVal val="#ppt_y-.1"/>
                                          </p:val>
                                        </p:tav>
                                        <p:tav tm="100000">
                                          <p:val>
                                            <p:strVal val="#ppt_y"/>
                                          </p:val>
                                        </p:tav>
                                      </p:tavLst>
                                    </p:anim>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fade">
                                      <p:cBhvr>
                                        <p:cTn id="62" dur="1000"/>
                                        <p:tgtEl>
                                          <p:spTgt spid="47">
                                            <p:txEl>
                                              <p:pRg st="0" end="0"/>
                                            </p:txEl>
                                          </p:spTgt>
                                        </p:tgtEl>
                                      </p:cBhvr>
                                    </p:animEffect>
                                    <p:anim calcmode="lin" valueType="num">
                                      <p:cBhvr>
                                        <p:cTn id="63" dur="100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64" dur="1000" fill="hold"/>
                                        <p:tgtEl>
                                          <p:spTgt spid="47">
                                            <p:txEl>
                                              <p:pRg st="0" end="0"/>
                                            </p:txEl>
                                          </p:spTgt>
                                        </p:tgtEl>
                                        <p:attrNameLst>
                                          <p:attrName>ppt_y</p:attrName>
                                        </p:attrNameLst>
                                      </p:cBhvr>
                                      <p:tavLst>
                                        <p:tav tm="0">
                                          <p:val>
                                            <p:strVal val="#ppt_y+.1"/>
                                          </p:val>
                                        </p:tav>
                                        <p:tav tm="100000">
                                          <p:val>
                                            <p:strVal val="#ppt_y"/>
                                          </p:val>
                                        </p:tav>
                                      </p:tavLst>
                                    </p:anim>
                                  </p:childTnLst>
                                </p:cTn>
                              </p:par>
                            </p:childTnLst>
                          </p:cTn>
                        </p:par>
                        <p:par>
                          <p:cTn id="65" fill="hold">
                            <p:stCondLst>
                              <p:cond delay="10000"/>
                            </p:stCondLst>
                            <p:childTnLst>
                              <p:par>
                                <p:cTn id="66" presetID="42" presetClass="entr" presetSubtype="0" fill="hold" grpId="0" nodeType="afterEffect">
                                  <p:stCondLst>
                                    <p:cond delay="0"/>
                                  </p:stCondLst>
                                  <p:childTnLst>
                                    <p:set>
                                      <p:cBhvr>
                                        <p:cTn id="67" dur="1" fill="hold">
                                          <p:stCondLst>
                                            <p:cond delay="0"/>
                                          </p:stCondLst>
                                        </p:cTn>
                                        <p:tgtEl>
                                          <p:spTgt spid="47">
                                            <p:txEl>
                                              <p:pRg st="2" end="2"/>
                                            </p:txEl>
                                          </p:spTgt>
                                        </p:tgtEl>
                                        <p:attrNameLst>
                                          <p:attrName>style.visibility</p:attrName>
                                        </p:attrNameLst>
                                      </p:cBhvr>
                                      <p:to>
                                        <p:strVal val="visible"/>
                                      </p:to>
                                    </p:set>
                                    <p:animEffect transition="in" filter="fade">
                                      <p:cBhvr>
                                        <p:cTn id="68" dur="1000"/>
                                        <p:tgtEl>
                                          <p:spTgt spid="47">
                                            <p:txEl>
                                              <p:pRg st="2" end="2"/>
                                            </p:txEl>
                                          </p:spTgt>
                                        </p:tgtEl>
                                      </p:cBhvr>
                                    </p:animEffect>
                                    <p:anim calcmode="lin" valueType="num">
                                      <p:cBhvr>
                                        <p:cTn id="69" dur="1000" fill="hold"/>
                                        <p:tgtEl>
                                          <p:spTgt spid="47">
                                            <p:txEl>
                                              <p:pRg st="2" end="2"/>
                                            </p:txEl>
                                          </p:spTgt>
                                        </p:tgtEl>
                                        <p:attrNameLst>
                                          <p:attrName>ppt_x</p:attrName>
                                        </p:attrNameLst>
                                      </p:cBhvr>
                                      <p:tavLst>
                                        <p:tav tm="0">
                                          <p:val>
                                            <p:strVal val="#ppt_x"/>
                                          </p:val>
                                        </p:tav>
                                        <p:tav tm="100000">
                                          <p:val>
                                            <p:strVal val="#ppt_x"/>
                                          </p:val>
                                        </p:tav>
                                      </p:tavLst>
                                    </p:anim>
                                    <p:anim calcmode="lin" valueType="num">
                                      <p:cBhvr>
                                        <p:cTn id="70" dur="1000" fill="hold"/>
                                        <p:tgtEl>
                                          <p:spTgt spid="47">
                                            <p:txEl>
                                              <p:pRg st="2" end="2"/>
                                            </p:txEl>
                                          </p:spTgt>
                                        </p:tgtEl>
                                        <p:attrNameLst>
                                          <p:attrName>ppt_y</p:attrName>
                                        </p:attrNameLst>
                                      </p:cBhvr>
                                      <p:tavLst>
                                        <p:tav tm="0">
                                          <p:val>
                                            <p:strVal val="#ppt_y+.1"/>
                                          </p:val>
                                        </p:tav>
                                        <p:tav tm="100000">
                                          <p:val>
                                            <p:strVal val="#ppt_y"/>
                                          </p:val>
                                        </p:tav>
                                      </p:tavLst>
                                    </p:anim>
                                  </p:childTnLst>
                                </p:cTn>
                              </p:par>
                            </p:childTnLst>
                          </p:cTn>
                        </p:par>
                        <p:par>
                          <p:cTn id="71" fill="hold">
                            <p:stCondLst>
                              <p:cond delay="11000"/>
                            </p:stCondLst>
                            <p:childTnLst>
                              <p:par>
                                <p:cTn id="72" presetID="42" presetClass="entr" presetSubtype="0" fill="hold" grpId="0" nodeType="afterEffect">
                                  <p:stCondLst>
                                    <p:cond delay="0"/>
                                  </p:stCondLst>
                                  <p:childTnLst>
                                    <p:set>
                                      <p:cBhvr>
                                        <p:cTn id="73" dur="1" fill="hold">
                                          <p:stCondLst>
                                            <p:cond delay="0"/>
                                          </p:stCondLst>
                                        </p:cTn>
                                        <p:tgtEl>
                                          <p:spTgt spid="47">
                                            <p:txEl>
                                              <p:pRg st="4" end="4"/>
                                            </p:txEl>
                                          </p:spTgt>
                                        </p:tgtEl>
                                        <p:attrNameLst>
                                          <p:attrName>style.visibility</p:attrName>
                                        </p:attrNameLst>
                                      </p:cBhvr>
                                      <p:to>
                                        <p:strVal val="visible"/>
                                      </p:to>
                                    </p:set>
                                    <p:animEffect transition="in" filter="fade">
                                      <p:cBhvr>
                                        <p:cTn id="74" dur="1000"/>
                                        <p:tgtEl>
                                          <p:spTgt spid="47">
                                            <p:txEl>
                                              <p:pRg st="4" end="4"/>
                                            </p:txEl>
                                          </p:spTgt>
                                        </p:tgtEl>
                                      </p:cBhvr>
                                    </p:animEffect>
                                    <p:anim calcmode="lin" valueType="num">
                                      <p:cBhvr>
                                        <p:cTn id="75" dur="1000" fill="hold"/>
                                        <p:tgtEl>
                                          <p:spTgt spid="47">
                                            <p:txEl>
                                              <p:pRg st="4" end="4"/>
                                            </p:txEl>
                                          </p:spTgt>
                                        </p:tgtEl>
                                        <p:attrNameLst>
                                          <p:attrName>ppt_x</p:attrName>
                                        </p:attrNameLst>
                                      </p:cBhvr>
                                      <p:tavLst>
                                        <p:tav tm="0">
                                          <p:val>
                                            <p:strVal val="#ppt_x"/>
                                          </p:val>
                                        </p:tav>
                                        <p:tav tm="100000">
                                          <p:val>
                                            <p:strVal val="#ppt_x"/>
                                          </p:val>
                                        </p:tav>
                                      </p:tavLst>
                                    </p:anim>
                                    <p:anim calcmode="lin" valueType="num">
                                      <p:cBhvr>
                                        <p:cTn id="76" dur="1000" fill="hold"/>
                                        <p:tgtEl>
                                          <p:spTgt spid="47">
                                            <p:txEl>
                                              <p:pRg st="4" end="4"/>
                                            </p:txEl>
                                          </p:spTgt>
                                        </p:tgtEl>
                                        <p:attrNameLst>
                                          <p:attrName>ppt_y</p:attrName>
                                        </p:attrNameLst>
                                      </p:cBhvr>
                                      <p:tavLst>
                                        <p:tav tm="0">
                                          <p:val>
                                            <p:strVal val="#ppt_y+.1"/>
                                          </p:val>
                                        </p:tav>
                                        <p:tav tm="100000">
                                          <p:val>
                                            <p:strVal val="#ppt_y"/>
                                          </p:val>
                                        </p:tav>
                                      </p:tavLst>
                                    </p:anim>
                                  </p:childTnLst>
                                </p:cTn>
                              </p:par>
                            </p:childTnLst>
                          </p:cTn>
                        </p:par>
                        <p:par>
                          <p:cTn id="77" fill="hold">
                            <p:stCondLst>
                              <p:cond delay="12000"/>
                            </p:stCondLst>
                            <p:childTnLst>
                              <p:par>
                                <p:cTn id="78" presetID="42" presetClass="entr" presetSubtype="0" fill="hold" grpId="0" nodeType="afterEffect">
                                  <p:stCondLst>
                                    <p:cond delay="0"/>
                                  </p:stCondLst>
                                  <p:childTnLst>
                                    <p:set>
                                      <p:cBhvr>
                                        <p:cTn id="79" dur="1" fill="hold">
                                          <p:stCondLst>
                                            <p:cond delay="0"/>
                                          </p:stCondLst>
                                        </p:cTn>
                                        <p:tgtEl>
                                          <p:spTgt spid="47">
                                            <p:txEl>
                                              <p:pRg st="5" end="5"/>
                                            </p:txEl>
                                          </p:spTgt>
                                        </p:tgtEl>
                                        <p:attrNameLst>
                                          <p:attrName>style.visibility</p:attrName>
                                        </p:attrNameLst>
                                      </p:cBhvr>
                                      <p:to>
                                        <p:strVal val="visible"/>
                                      </p:to>
                                    </p:set>
                                    <p:animEffect transition="in" filter="fade">
                                      <p:cBhvr>
                                        <p:cTn id="80" dur="1000"/>
                                        <p:tgtEl>
                                          <p:spTgt spid="47">
                                            <p:txEl>
                                              <p:pRg st="5" end="5"/>
                                            </p:txEl>
                                          </p:spTgt>
                                        </p:tgtEl>
                                      </p:cBhvr>
                                    </p:animEffect>
                                    <p:anim calcmode="lin" valueType="num">
                                      <p:cBhvr>
                                        <p:cTn id="81" dur="1000" fill="hold"/>
                                        <p:tgtEl>
                                          <p:spTgt spid="47">
                                            <p:txEl>
                                              <p:pRg st="5" end="5"/>
                                            </p:txEl>
                                          </p:spTgt>
                                        </p:tgtEl>
                                        <p:attrNameLst>
                                          <p:attrName>ppt_x</p:attrName>
                                        </p:attrNameLst>
                                      </p:cBhvr>
                                      <p:tavLst>
                                        <p:tav tm="0">
                                          <p:val>
                                            <p:strVal val="#ppt_x"/>
                                          </p:val>
                                        </p:tav>
                                        <p:tav tm="100000">
                                          <p:val>
                                            <p:strVal val="#ppt_x"/>
                                          </p:val>
                                        </p:tav>
                                      </p:tavLst>
                                    </p:anim>
                                    <p:anim calcmode="lin" valueType="num">
                                      <p:cBhvr>
                                        <p:cTn id="82" dur="1000" fill="hold"/>
                                        <p:tgtEl>
                                          <p:spTgt spid="47">
                                            <p:txEl>
                                              <p:pRg st="5" end="5"/>
                                            </p:txEl>
                                          </p:spTgt>
                                        </p:tgtEl>
                                        <p:attrNameLst>
                                          <p:attrName>ppt_y</p:attrName>
                                        </p:attrNameLst>
                                      </p:cBhvr>
                                      <p:tavLst>
                                        <p:tav tm="0">
                                          <p:val>
                                            <p:strVal val="#ppt_y+.1"/>
                                          </p:val>
                                        </p:tav>
                                        <p:tav tm="100000">
                                          <p:val>
                                            <p:strVal val="#ppt_y"/>
                                          </p:val>
                                        </p:tav>
                                      </p:tavLst>
                                    </p:anim>
                                  </p:childTnLst>
                                </p:cTn>
                              </p:par>
                            </p:childTnLst>
                          </p:cTn>
                        </p:par>
                        <p:par>
                          <p:cTn id="83" fill="hold">
                            <p:stCondLst>
                              <p:cond delay="13000"/>
                            </p:stCondLst>
                            <p:childTnLst>
                              <p:par>
                                <p:cTn id="84" presetID="42" presetClass="entr" presetSubtype="0" fill="hold" grpId="0" nodeType="afterEffect">
                                  <p:stCondLst>
                                    <p:cond delay="0"/>
                                  </p:stCondLst>
                                  <p:childTnLst>
                                    <p:set>
                                      <p:cBhvr>
                                        <p:cTn id="85" dur="1" fill="hold">
                                          <p:stCondLst>
                                            <p:cond delay="0"/>
                                          </p:stCondLst>
                                        </p:cTn>
                                        <p:tgtEl>
                                          <p:spTgt spid="47">
                                            <p:txEl>
                                              <p:pRg st="6" end="6"/>
                                            </p:txEl>
                                          </p:spTgt>
                                        </p:tgtEl>
                                        <p:attrNameLst>
                                          <p:attrName>style.visibility</p:attrName>
                                        </p:attrNameLst>
                                      </p:cBhvr>
                                      <p:to>
                                        <p:strVal val="visible"/>
                                      </p:to>
                                    </p:set>
                                    <p:animEffect transition="in" filter="fade">
                                      <p:cBhvr>
                                        <p:cTn id="86" dur="1000"/>
                                        <p:tgtEl>
                                          <p:spTgt spid="47">
                                            <p:txEl>
                                              <p:pRg st="6" end="6"/>
                                            </p:txEl>
                                          </p:spTgt>
                                        </p:tgtEl>
                                      </p:cBhvr>
                                    </p:animEffect>
                                    <p:anim calcmode="lin" valueType="num">
                                      <p:cBhvr>
                                        <p:cTn id="87" dur="1000" fill="hold"/>
                                        <p:tgtEl>
                                          <p:spTgt spid="47">
                                            <p:txEl>
                                              <p:pRg st="6" end="6"/>
                                            </p:txEl>
                                          </p:spTgt>
                                        </p:tgtEl>
                                        <p:attrNameLst>
                                          <p:attrName>ppt_x</p:attrName>
                                        </p:attrNameLst>
                                      </p:cBhvr>
                                      <p:tavLst>
                                        <p:tav tm="0">
                                          <p:val>
                                            <p:strVal val="#ppt_x"/>
                                          </p:val>
                                        </p:tav>
                                        <p:tav tm="100000">
                                          <p:val>
                                            <p:strVal val="#ppt_x"/>
                                          </p:val>
                                        </p:tav>
                                      </p:tavLst>
                                    </p:anim>
                                    <p:anim calcmode="lin" valueType="num">
                                      <p:cBhvr>
                                        <p:cTn id="88" dur="1000" fill="hold"/>
                                        <p:tgtEl>
                                          <p:spTgt spid="47">
                                            <p:txEl>
                                              <p:pRg st="6" end="6"/>
                                            </p:txEl>
                                          </p:spTgt>
                                        </p:tgtEl>
                                        <p:attrNameLst>
                                          <p:attrName>ppt_y</p:attrName>
                                        </p:attrNameLst>
                                      </p:cBhvr>
                                      <p:tavLst>
                                        <p:tav tm="0">
                                          <p:val>
                                            <p:strVal val="#ppt_y+.1"/>
                                          </p:val>
                                        </p:tav>
                                        <p:tav tm="100000">
                                          <p:val>
                                            <p:strVal val="#ppt_y"/>
                                          </p:val>
                                        </p:tav>
                                      </p:tavLst>
                                    </p:anim>
                                  </p:childTnLst>
                                </p:cTn>
                              </p:par>
                            </p:childTnLst>
                          </p:cTn>
                        </p:par>
                        <p:par>
                          <p:cTn id="89" fill="hold">
                            <p:stCondLst>
                              <p:cond delay="14000"/>
                            </p:stCondLst>
                            <p:childTnLst>
                              <p:par>
                                <p:cTn id="90" presetID="47" presetClass="entr" presetSubtype="0" fill="hold" nodeType="after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fade">
                                      <p:cBhvr>
                                        <p:cTn id="92" dur="1000"/>
                                        <p:tgtEl>
                                          <p:spTgt spid="34"/>
                                        </p:tgtEl>
                                      </p:cBhvr>
                                    </p:animEffect>
                                    <p:anim calcmode="lin" valueType="num">
                                      <p:cBhvr>
                                        <p:cTn id="93" dur="1000" fill="hold"/>
                                        <p:tgtEl>
                                          <p:spTgt spid="34"/>
                                        </p:tgtEl>
                                        <p:attrNameLst>
                                          <p:attrName>ppt_x</p:attrName>
                                        </p:attrNameLst>
                                      </p:cBhvr>
                                      <p:tavLst>
                                        <p:tav tm="0">
                                          <p:val>
                                            <p:strVal val="#ppt_x"/>
                                          </p:val>
                                        </p:tav>
                                        <p:tav tm="100000">
                                          <p:val>
                                            <p:strVal val="#ppt_x"/>
                                          </p:val>
                                        </p:tav>
                                      </p:tavLst>
                                    </p:anim>
                                    <p:anim calcmode="lin" valueType="num">
                                      <p:cBhvr>
                                        <p:cTn id="94" dur="1000" fill="hold"/>
                                        <p:tgtEl>
                                          <p:spTgt spid="34"/>
                                        </p:tgtEl>
                                        <p:attrNameLst>
                                          <p:attrName>ppt_y</p:attrName>
                                        </p:attrNameLst>
                                      </p:cBhvr>
                                      <p:tavLst>
                                        <p:tav tm="0">
                                          <p:val>
                                            <p:strVal val="#ppt_y-.1"/>
                                          </p:val>
                                        </p:tav>
                                        <p:tav tm="100000">
                                          <p:val>
                                            <p:strVal val="#ppt_y"/>
                                          </p:val>
                                        </p:tav>
                                      </p:tavLst>
                                    </p:anim>
                                  </p:childTnLst>
                                </p:cTn>
                              </p:par>
                            </p:childTnLst>
                          </p:cTn>
                        </p:par>
                        <p:par>
                          <p:cTn id="95" fill="hold">
                            <p:stCondLst>
                              <p:cond delay="15000"/>
                            </p:stCondLst>
                            <p:childTnLst>
                              <p:par>
                                <p:cTn id="96" presetID="42" presetClass="entr" presetSubtype="0" fill="hold" grpId="0" nodeType="afterEffect">
                                  <p:stCondLst>
                                    <p:cond delay="0"/>
                                  </p:stCondLst>
                                  <p:childTnLst>
                                    <p:set>
                                      <p:cBhvr>
                                        <p:cTn id="97" dur="1" fill="hold">
                                          <p:stCondLst>
                                            <p:cond delay="0"/>
                                          </p:stCondLst>
                                        </p:cTn>
                                        <p:tgtEl>
                                          <p:spTgt spid="48">
                                            <p:txEl>
                                              <p:pRg st="0" end="0"/>
                                            </p:txEl>
                                          </p:spTgt>
                                        </p:tgtEl>
                                        <p:attrNameLst>
                                          <p:attrName>style.visibility</p:attrName>
                                        </p:attrNameLst>
                                      </p:cBhvr>
                                      <p:to>
                                        <p:strVal val="visible"/>
                                      </p:to>
                                    </p:set>
                                    <p:animEffect transition="in" filter="fade">
                                      <p:cBhvr>
                                        <p:cTn id="98" dur="1000"/>
                                        <p:tgtEl>
                                          <p:spTgt spid="48">
                                            <p:txEl>
                                              <p:pRg st="0" end="0"/>
                                            </p:txEl>
                                          </p:spTgt>
                                        </p:tgtEl>
                                      </p:cBhvr>
                                    </p:animEffect>
                                    <p:anim calcmode="lin" valueType="num">
                                      <p:cBhvr>
                                        <p:cTn id="99"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6000"/>
                            </p:stCondLst>
                            <p:childTnLst>
                              <p:par>
                                <p:cTn id="102" presetID="42" presetClass="entr" presetSubtype="0" fill="hold" grpId="0" nodeType="afterEffect">
                                  <p:stCondLst>
                                    <p:cond delay="0"/>
                                  </p:stCondLst>
                                  <p:childTnLst>
                                    <p:set>
                                      <p:cBhvr>
                                        <p:cTn id="103" dur="1" fill="hold">
                                          <p:stCondLst>
                                            <p:cond delay="0"/>
                                          </p:stCondLst>
                                        </p:cTn>
                                        <p:tgtEl>
                                          <p:spTgt spid="48">
                                            <p:txEl>
                                              <p:pRg st="2" end="2"/>
                                            </p:txEl>
                                          </p:spTgt>
                                        </p:tgtEl>
                                        <p:attrNameLst>
                                          <p:attrName>style.visibility</p:attrName>
                                        </p:attrNameLst>
                                      </p:cBhvr>
                                      <p:to>
                                        <p:strVal val="visible"/>
                                      </p:to>
                                    </p:set>
                                    <p:animEffect transition="in" filter="fade">
                                      <p:cBhvr>
                                        <p:cTn id="104" dur="1000"/>
                                        <p:tgtEl>
                                          <p:spTgt spid="48">
                                            <p:txEl>
                                              <p:pRg st="2" end="2"/>
                                            </p:txEl>
                                          </p:spTgt>
                                        </p:tgtEl>
                                      </p:cBhvr>
                                    </p:animEffect>
                                    <p:anim calcmode="lin" valueType="num">
                                      <p:cBhvr>
                                        <p:cTn id="105"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7000"/>
                            </p:stCondLst>
                            <p:childTnLst>
                              <p:par>
                                <p:cTn id="108" presetID="42" presetClass="entr" presetSubtype="0" fill="hold" grpId="0" nodeType="afterEffect">
                                  <p:stCondLst>
                                    <p:cond delay="0"/>
                                  </p:stCondLst>
                                  <p:childTnLst>
                                    <p:set>
                                      <p:cBhvr>
                                        <p:cTn id="109" dur="1" fill="hold">
                                          <p:stCondLst>
                                            <p:cond delay="0"/>
                                          </p:stCondLst>
                                        </p:cTn>
                                        <p:tgtEl>
                                          <p:spTgt spid="48">
                                            <p:txEl>
                                              <p:pRg st="4" end="4"/>
                                            </p:txEl>
                                          </p:spTgt>
                                        </p:tgtEl>
                                        <p:attrNameLst>
                                          <p:attrName>style.visibility</p:attrName>
                                        </p:attrNameLst>
                                      </p:cBhvr>
                                      <p:to>
                                        <p:strVal val="visible"/>
                                      </p:to>
                                    </p:set>
                                    <p:animEffect transition="in" filter="fade">
                                      <p:cBhvr>
                                        <p:cTn id="110" dur="1000"/>
                                        <p:tgtEl>
                                          <p:spTgt spid="48">
                                            <p:txEl>
                                              <p:pRg st="4" end="4"/>
                                            </p:txEl>
                                          </p:spTgt>
                                        </p:tgtEl>
                                      </p:cBhvr>
                                    </p:animEffect>
                                    <p:anim calcmode="lin" valueType="num">
                                      <p:cBhvr>
                                        <p:cTn id="111"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42" presetClass="entr" presetSubtype="0" fill="hold" grpId="0" nodeType="afterEffect">
                                  <p:stCondLst>
                                    <p:cond delay="0"/>
                                  </p:stCondLst>
                                  <p:childTnLst>
                                    <p:set>
                                      <p:cBhvr>
                                        <p:cTn id="115" dur="1" fill="hold">
                                          <p:stCondLst>
                                            <p:cond delay="0"/>
                                          </p:stCondLst>
                                        </p:cTn>
                                        <p:tgtEl>
                                          <p:spTgt spid="48">
                                            <p:txEl>
                                              <p:pRg st="5" end="5"/>
                                            </p:txEl>
                                          </p:spTgt>
                                        </p:tgtEl>
                                        <p:attrNameLst>
                                          <p:attrName>style.visibility</p:attrName>
                                        </p:attrNameLst>
                                      </p:cBhvr>
                                      <p:to>
                                        <p:strVal val="visible"/>
                                      </p:to>
                                    </p:set>
                                    <p:animEffect transition="in" filter="fade">
                                      <p:cBhvr>
                                        <p:cTn id="116" dur="1000"/>
                                        <p:tgtEl>
                                          <p:spTgt spid="48">
                                            <p:txEl>
                                              <p:pRg st="5" end="5"/>
                                            </p:txEl>
                                          </p:spTgt>
                                        </p:tgtEl>
                                      </p:cBhvr>
                                    </p:animEffect>
                                    <p:anim calcmode="lin" valueType="num">
                                      <p:cBhvr>
                                        <p:cTn id="117" dur="1000" fill="hold"/>
                                        <p:tgtEl>
                                          <p:spTgt spid="48">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48">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9000"/>
                            </p:stCondLst>
                            <p:childTnLst>
                              <p:par>
                                <p:cTn id="120" presetID="42" presetClass="entr" presetSubtype="0" fill="hold" grpId="0" nodeType="afterEffect">
                                  <p:stCondLst>
                                    <p:cond delay="0"/>
                                  </p:stCondLst>
                                  <p:childTnLst>
                                    <p:set>
                                      <p:cBhvr>
                                        <p:cTn id="121" dur="1" fill="hold">
                                          <p:stCondLst>
                                            <p:cond delay="0"/>
                                          </p:stCondLst>
                                        </p:cTn>
                                        <p:tgtEl>
                                          <p:spTgt spid="48">
                                            <p:txEl>
                                              <p:pRg st="6" end="6"/>
                                            </p:txEl>
                                          </p:spTgt>
                                        </p:tgtEl>
                                        <p:attrNameLst>
                                          <p:attrName>style.visibility</p:attrName>
                                        </p:attrNameLst>
                                      </p:cBhvr>
                                      <p:to>
                                        <p:strVal val="visible"/>
                                      </p:to>
                                    </p:set>
                                    <p:animEffect transition="in" filter="fade">
                                      <p:cBhvr>
                                        <p:cTn id="122" dur="1000"/>
                                        <p:tgtEl>
                                          <p:spTgt spid="48">
                                            <p:txEl>
                                              <p:pRg st="6" end="6"/>
                                            </p:txEl>
                                          </p:spTgt>
                                        </p:tgtEl>
                                      </p:cBhvr>
                                    </p:animEffect>
                                    <p:anim calcmode="lin" valueType="num">
                                      <p:cBhvr>
                                        <p:cTn id="123"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124"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7" grpId="0" animBg="1"/>
      <p:bldP spid="44" grpId="0" build="p"/>
      <p:bldP spid="47" grpId="0" build="p"/>
      <p:bldP spid="48" grpId="0" build="p"/>
      <p:bldP spid="49"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B3B42E1F-1DBA-495F-A631-457A22036A85}"/>
              </a:ext>
            </a:extLst>
          </p:cNvPr>
          <p:cNvGrpSpPr/>
          <p:nvPr/>
        </p:nvGrpSpPr>
        <p:grpSpPr>
          <a:xfrm>
            <a:off x="9821649" y="2335921"/>
            <a:ext cx="1752600" cy="2133600"/>
            <a:chOff x="9821649" y="2335921"/>
            <a:chExt cx="1752600" cy="2133600"/>
          </a:xfrm>
        </p:grpSpPr>
        <p:sp>
          <p:nvSpPr>
            <p:cNvPr id="58" name="Freeform: Shape 57">
              <a:extLst>
                <a:ext uri="{FF2B5EF4-FFF2-40B4-BE49-F238E27FC236}">
                  <a16:creationId xmlns:a16="http://schemas.microsoft.com/office/drawing/2014/main" id="{6E93B7B3-0382-469F-8FCE-03F3B25E7375}"/>
                </a:ext>
              </a:extLst>
            </p:cNvPr>
            <p:cNvSpPr/>
            <p:nvPr/>
          </p:nvSpPr>
          <p:spPr>
            <a:xfrm>
              <a:off x="9821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5CF13D3C-2A69-4B1E-B9E5-E3C7629F9062}"/>
                </a:ext>
              </a:extLst>
            </p:cNvPr>
            <p:cNvSpPr txBox="1"/>
            <p:nvPr/>
          </p:nvSpPr>
          <p:spPr>
            <a:xfrm>
              <a:off x="9919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6" name="Group 75">
            <a:extLst>
              <a:ext uri="{FF2B5EF4-FFF2-40B4-BE49-F238E27FC236}">
                <a16:creationId xmlns:a16="http://schemas.microsoft.com/office/drawing/2014/main" id="{F7469B19-09C9-4338-948C-5F8484507152}"/>
              </a:ext>
            </a:extLst>
          </p:cNvPr>
          <p:cNvGrpSpPr/>
          <p:nvPr/>
        </p:nvGrpSpPr>
        <p:grpSpPr>
          <a:xfrm>
            <a:off x="7535649" y="2335921"/>
            <a:ext cx="1752600" cy="2133600"/>
            <a:chOff x="7535649" y="2335921"/>
            <a:chExt cx="1752600" cy="2133600"/>
          </a:xfrm>
        </p:grpSpPr>
        <p:sp>
          <p:nvSpPr>
            <p:cNvPr id="51" name="Freeform: Shape 50">
              <a:extLst>
                <a:ext uri="{FF2B5EF4-FFF2-40B4-BE49-F238E27FC236}">
                  <a16:creationId xmlns:a16="http://schemas.microsoft.com/office/drawing/2014/main" id="{A9ED6611-B119-4CCD-A83F-3D9B4670815D}"/>
                </a:ext>
              </a:extLst>
            </p:cNvPr>
            <p:cNvSpPr/>
            <p:nvPr/>
          </p:nvSpPr>
          <p:spPr>
            <a:xfrm>
              <a:off x="7535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TextBox 54">
              <a:extLst>
                <a:ext uri="{FF2B5EF4-FFF2-40B4-BE49-F238E27FC236}">
                  <a16:creationId xmlns:a16="http://schemas.microsoft.com/office/drawing/2014/main" id="{57298141-69BB-4676-A658-CDE9F3505F69}"/>
                </a:ext>
              </a:extLst>
            </p:cNvPr>
            <p:cNvSpPr txBox="1"/>
            <p:nvPr/>
          </p:nvSpPr>
          <p:spPr>
            <a:xfrm>
              <a:off x="7633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4" name="Group 73">
            <a:extLst>
              <a:ext uri="{FF2B5EF4-FFF2-40B4-BE49-F238E27FC236}">
                <a16:creationId xmlns:a16="http://schemas.microsoft.com/office/drawing/2014/main" id="{FD60DE0F-AC41-43E1-A826-1593EA6432F4}"/>
              </a:ext>
            </a:extLst>
          </p:cNvPr>
          <p:cNvGrpSpPr/>
          <p:nvPr/>
        </p:nvGrpSpPr>
        <p:grpSpPr>
          <a:xfrm>
            <a:off x="5249649" y="2335921"/>
            <a:ext cx="1752600" cy="2133600"/>
            <a:chOff x="5249649" y="2335921"/>
            <a:chExt cx="1752600" cy="2133600"/>
          </a:xfrm>
        </p:grpSpPr>
        <p:sp>
          <p:nvSpPr>
            <p:cNvPr id="44" name="Freeform: Shape 43">
              <a:extLst>
                <a:ext uri="{FF2B5EF4-FFF2-40B4-BE49-F238E27FC236}">
                  <a16:creationId xmlns:a16="http://schemas.microsoft.com/office/drawing/2014/main" id="{77E9FC03-EAA0-48FA-A3B2-922ADE74F965}"/>
                </a:ext>
              </a:extLst>
            </p:cNvPr>
            <p:cNvSpPr/>
            <p:nvPr/>
          </p:nvSpPr>
          <p:spPr>
            <a:xfrm>
              <a:off x="5249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0B9AB1B8-A287-4130-8C98-3895F4160DE7}"/>
                </a:ext>
              </a:extLst>
            </p:cNvPr>
            <p:cNvSpPr txBox="1"/>
            <p:nvPr/>
          </p:nvSpPr>
          <p:spPr>
            <a:xfrm>
              <a:off x="5347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3" name="Group 72">
            <a:extLst>
              <a:ext uri="{FF2B5EF4-FFF2-40B4-BE49-F238E27FC236}">
                <a16:creationId xmlns:a16="http://schemas.microsoft.com/office/drawing/2014/main" id="{2010ECCF-766D-4077-8865-860961B66EF1}"/>
              </a:ext>
            </a:extLst>
          </p:cNvPr>
          <p:cNvGrpSpPr/>
          <p:nvPr/>
        </p:nvGrpSpPr>
        <p:grpSpPr>
          <a:xfrm>
            <a:off x="2963649" y="2335921"/>
            <a:ext cx="1752600" cy="2133600"/>
            <a:chOff x="2963649" y="2335921"/>
            <a:chExt cx="1752600" cy="2133600"/>
          </a:xfrm>
        </p:grpSpPr>
        <p:sp>
          <p:nvSpPr>
            <p:cNvPr id="22" name="Freeform: Shape 21">
              <a:extLst>
                <a:ext uri="{FF2B5EF4-FFF2-40B4-BE49-F238E27FC236}">
                  <a16:creationId xmlns:a16="http://schemas.microsoft.com/office/drawing/2014/main" id="{D13957F0-161C-478A-B3E4-637DBDEB7F23}"/>
                </a:ext>
              </a:extLst>
            </p:cNvPr>
            <p:cNvSpPr/>
            <p:nvPr/>
          </p:nvSpPr>
          <p:spPr>
            <a:xfrm>
              <a:off x="2963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CE316EF-4272-4710-9C67-18323528C157}"/>
                </a:ext>
              </a:extLst>
            </p:cNvPr>
            <p:cNvSpPr txBox="1"/>
            <p:nvPr/>
          </p:nvSpPr>
          <p:spPr>
            <a:xfrm>
              <a:off x="3061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0" name="Group 69">
            <a:extLst>
              <a:ext uri="{FF2B5EF4-FFF2-40B4-BE49-F238E27FC236}">
                <a16:creationId xmlns:a16="http://schemas.microsoft.com/office/drawing/2014/main" id="{5F4166A4-F76F-440F-8A0E-9812065ECBC8}"/>
              </a:ext>
            </a:extLst>
          </p:cNvPr>
          <p:cNvGrpSpPr/>
          <p:nvPr/>
        </p:nvGrpSpPr>
        <p:grpSpPr>
          <a:xfrm>
            <a:off x="677649" y="2335921"/>
            <a:ext cx="1752600" cy="2133600"/>
            <a:chOff x="677649" y="2335921"/>
            <a:chExt cx="1752600" cy="2133600"/>
          </a:xfrm>
        </p:grpSpPr>
        <p:sp>
          <p:nvSpPr>
            <p:cNvPr id="13" name="Freeform: Shape 12">
              <a:extLst>
                <a:ext uri="{FF2B5EF4-FFF2-40B4-BE49-F238E27FC236}">
                  <a16:creationId xmlns:a16="http://schemas.microsoft.com/office/drawing/2014/main" id="{87E14D12-93FB-4920-A3AB-1DCC0DD7D5FD}"/>
                </a:ext>
              </a:extLst>
            </p:cNvPr>
            <p:cNvSpPr/>
            <p:nvPr/>
          </p:nvSpPr>
          <p:spPr>
            <a:xfrm>
              <a:off x="677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A20EE974-4577-4949-99E6-BA4F7C6F9E94}"/>
                </a:ext>
              </a:extLst>
            </p:cNvPr>
            <p:cNvSpPr txBox="1"/>
            <p:nvPr/>
          </p:nvSpPr>
          <p:spPr>
            <a:xfrm>
              <a:off x="775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1" name="Group 70">
            <a:extLst>
              <a:ext uri="{FF2B5EF4-FFF2-40B4-BE49-F238E27FC236}">
                <a16:creationId xmlns:a16="http://schemas.microsoft.com/office/drawing/2014/main" id="{EADE2CC6-0102-4EE7-B8D6-C193D7A77583}"/>
              </a:ext>
            </a:extLst>
          </p:cNvPr>
          <p:cNvGrpSpPr/>
          <p:nvPr/>
        </p:nvGrpSpPr>
        <p:grpSpPr>
          <a:xfrm>
            <a:off x="677649" y="3783722"/>
            <a:ext cx="1752600" cy="990598"/>
            <a:chOff x="677649" y="3783722"/>
            <a:chExt cx="1752600" cy="990598"/>
          </a:xfrm>
        </p:grpSpPr>
        <p:sp>
          <p:nvSpPr>
            <p:cNvPr id="14" name="Freeform: Shape 13">
              <a:extLst>
                <a:ext uri="{FF2B5EF4-FFF2-40B4-BE49-F238E27FC236}">
                  <a16:creationId xmlns:a16="http://schemas.microsoft.com/office/drawing/2014/main" id="{40223AC3-6C5C-4866-A330-DF649A738127}"/>
                </a:ext>
              </a:extLst>
            </p:cNvPr>
            <p:cNvSpPr/>
            <p:nvPr/>
          </p:nvSpPr>
          <p:spPr>
            <a:xfrm>
              <a:off x="677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E7068EBA-61B2-4BB8-B142-8E7BE480D06D}"/>
                </a:ext>
              </a:extLst>
            </p:cNvPr>
            <p:cNvSpPr txBox="1"/>
            <p:nvPr/>
          </p:nvSpPr>
          <p:spPr>
            <a:xfrm>
              <a:off x="782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01</a:t>
              </a:r>
            </a:p>
          </p:txBody>
        </p:sp>
      </p:grpSp>
      <p:sp>
        <p:nvSpPr>
          <p:cNvPr id="18" name="Arc 17">
            <a:extLst>
              <a:ext uri="{FF2B5EF4-FFF2-40B4-BE49-F238E27FC236}">
                <a16:creationId xmlns:a16="http://schemas.microsoft.com/office/drawing/2014/main" id="{6A4EC905-4A60-4C20-A6FD-7AEDC6E54D24}"/>
              </a:ext>
            </a:extLst>
          </p:cNvPr>
          <p:cNvSpPr/>
          <p:nvPr/>
        </p:nvSpPr>
        <p:spPr>
          <a:xfrm rot="19080000">
            <a:off x="1592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0" name="TextBox 19">
            <a:extLst>
              <a:ext uri="{FF2B5EF4-FFF2-40B4-BE49-F238E27FC236}">
                <a16:creationId xmlns:a16="http://schemas.microsoft.com/office/drawing/2014/main" id="{7AF8852C-6BA5-4AE7-AEFC-0F3AFA9F696C}"/>
              </a:ext>
            </a:extLst>
          </p:cNvPr>
          <p:cNvSpPr txBox="1"/>
          <p:nvPr/>
        </p:nvSpPr>
        <p:spPr>
          <a:xfrm>
            <a:off x="457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2" name="Group 71">
            <a:extLst>
              <a:ext uri="{FF2B5EF4-FFF2-40B4-BE49-F238E27FC236}">
                <a16:creationId xmlns:a16="http://schemas.microsoft.com/office/drawing/2014/main" id="{04F0E9BE-0AAB-418E-9F6A-2757FA921CA5}"/>
              </a:ext>
            </a:extLst>
          </p:cNvPr>
          <p:cNvGrpSpPr/>
          <p:nvPr/>
        </p:nvGrpSpPr>
        <p:grpSpPr>
          <a:xfrm>
            <a:off x="2963649" y="3783722"/>
            <a:ext cx="1752600" cy="990598"/>
            <a:chOff x="2963649" y="3783722"/>
            <a:chExt cx="1752600" cy="990598"/>
          </a:xfrm>
        </p:grpSpPr>
        <p:sp>
          <p:nvSpPr>
            <p:cNvPr id="23" name="Freeform: Shape 22">
              <a:extLst>
                <a:ext uri="{FF2B5EF4-FFF2-40B4-BE49-F238E27FC236}">
                  <a16:creationId xmlns:a16="http://schemas.microsoft.com/office/drawing/2014/main" id="{07F29DAA-14B1-466D-8594-36ADB18694EF}"/>
                </a:ext>
              </a:extLst>
            </p:cNvPr>
            <p:cNvSpPr/>
            <p:nvPr/>
          </p:nvSpPr>
          <p:spPr>
            <a:xfrm>
              <a:off x="2963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887D0A05-72F2-4B20-AE3B-C2091EB5A569}"/>
                </a:ext>
              </a:extLst>
            </p:cNvPr>
            <p:cNvSpPr txBox="1"/>
            <p:nvPr/>
          </p:nvSpPr>
          <p:spPr>
            <a:xfrm>
              <a:off x="3068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02</a:t>
              </a:r>
            </a:p>
          </p:txBody>
        </p:sp>
      </p:grpSp>
      <p:sp>
        <p:nvSpPr>
          <p:cNvPr id="25" name="Arc 24">
            <a:extLst>
              <a:ext uri="{FF2B5EF4-FFF2-40B4-BE49-F238E27FC236}">
                <a16:creationId xmlns:a16="http://schemas.microsoft.com/office/drawing/2014/main" id="{20F243BE-7011-4786-9153-89A1F53509E0}"/>
              </a:ext>
            </a:extLst>
          </p:cNvPr>
          <p:cNvSpPr/>
          <p:nvPr/>
        </p:nvSpPr>
        <p:spPr>
          <a:xfrm rot="19080000">
            <a:off x="3878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7" name="TextBox 26">
            <a:extLst>
              <a:ext uri="{FF2B5EF4-FFF2-40B4-BE49-F238E27FC236}">
                <a16:creationId xmlns:a16="http://schemas.microsoft.com/office/drawing/2014/main" id="{9F9436AE-7D33-44A4-B167-F9959C3B4E36}"/>
              </a:ext>
            </a:extLst>
          </p:cNvPr>
          <p:cNvSpPr txBox="1"/>
          <p:nvPr/>
        </p:nvSpPr>
        <p:spPr>
          <a:xfrm>
            <a:off x="2743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5" name="Group 74">
            <a:extLst>
              <a:ext uri="{FF2B5EF4-FFF2-40B4-BE49-F238E27FC236}">
                <a16:creationId xmlns:a16="http://schemas.microsoft.com/office/drawing/2014/main" id="{596A5EF5-DF73-447D-BBA5-0903F5426CF9}"/>
              </a:ext>
            </a:extLst>
          </p:cNvPr>
          <p:cNvGrpSpPr/>
          <p:nvPr/>
        </p:nvGrpSpPr>
        <p:grpSpPr>
          <a:xfrm>
            <a:off x="5249649" y="3783722"/>
            <a:ext cx="1752600" cy="990598"/>
            <a:chOff x="5249649" y="3783722"/>
            <a:chExt cx="1752600" cy="990598"/>
          </a:xfrm>
        </p:grpSpPr>
        <p:sp>
          <p:nvSpPr>
            <p:cNvPr id="45" name="Freeform: Shape 44">
              <a:extLst>
                <a:ext uri="{FF2B5EF4-FFF2-40B4-BE49-F238E27FC236}">
                  <a16:creationId xmlns:a16="http://schemas.microsoft.com/office/drawing/2014/main" id="{E751F970-2772-4F51-BDB7-0FB6FF4FB61A}"/>
                </a:ext>
              </a:extLst>
            </p:cNvPr>
            <p:cNvSpPr/>
            <p:nvPr/>
          </p:nvSpPr>
          <p:spPr>
            <a:xfrm>
              <a:off x="5249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7452B192-48FB-414E-B5F7-4E43A376CC71}"/>
                </a:ext>
              </a:extLst>
            </p:cNvPr>
            <p:cNvSpPr txBox="1"/>
            <p:nvPr/>
          </p:nvSpPr>
          <p:spPr>
            <a:xfrm>
              <a:off x="5354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03</a:t>
              </a:r>
            </a:p>
          </p:txBody>
        </p:sp>
      </p:grpSp>
      <p:sp>
        <p:nvSpPr>
          <p:cNvPr id="47" name="Arc 46">
            <a:extLst>
              <a:ext uri="{FF2B5EF4-FFF2-40B4-BE49-F238E27FC236}">
                <a16:creationId xmlns:a16="http://schemas.microsoft.com/office/drawing/2014/main" id="{FDE173B9-4EA5-4A69-829F-84C3885E5C55}"/>
              </a:ext>
            </a:extLst>
          </p:cNvPr>
          <p:cNvSpPr/>
          <p:nvPr/>
        </p:nvSpPr>
        <p:spPr>
          <a:xfrm rot="19080000">
            <a:off x="6164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49" name="TextBox 48">
            <a:extLst>
              <a:ext uri="{FF2B5EF4-FFF2-40B4-BE49-F238E27FC236}">
                <a16:creationId xmlns:a16="http://schemas.microsoft.com/office/drawing/2014/main" id="{B22C9192-5F71-4375-8449-7CE3A86F42DA}"/>
              </a:ext>
            </a:extLst>
          </p:cNvPr>
          <p:cNvSpPr txBox="1"/>
          <p:nvPr/>
        </p:nvSpPr>
        <p:spPr>
          <a:xfrm>
            <a:off x="5029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7" name="Group 76">
            <a:extLst>
              <a:ext uri="{FF2B5EF4-FFF2-40B4-BE49-F238E27FC236}">
                <a16:creationId xmlns:a16="http://schemas.microsoft.com/office/drawing/2014/main" id="{EDB84369-6070-42DA-8153-A5E66ED22F00}"/>
              </a:ext>
            </a:extLst>
          </p:cNvPr>
          <p:cNvGrpSpPr/>
          <p:nvPr/>
        </p:nvGrpSpPr>
        <p:grpSpPr>
          <a:xfrm>
            <a:off x="7535649" y="3783722"/>
            <a:ext cx="1752600" cy="990598"/>
            <a:chOff x="7535649" y="3783722"/>
            <a:chExt cx="1752600" cy="990598"/>
          </a:xfrm>
        </p:grpSpPr>
        <p:sp>
          <p:nvSpPr>
            <p:cNvPr id="52" name="Freeform: Shape 51">
              <a:extLst>
                <a:ext uri="{FF2B5EF4-FFF2-40B4-BE49-F238E27FC236}">
                  <a16:creationId xmlns:a16="http://schemas.microsoft.com/office/drawing/2014/main" id="{058E58B7-8633-4948-B5F0-31D20D8A7FCC}"/>
                </a:ext>
              </a:extLst>
            </p:cNvPr>
            <p:cNvSpPr/>
            <p:nvPr/>
          </p:nvSpPr>
          <p:spPr>
            <a:xfrm>
              <a:off x="7535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2C209F02-7757-4E3B-A962-19D2513D7544}"/>
                </a:ext>
              </a:extLst>
            </p:cNvPr>
            <p:cNvSpPr txBox="1"/>
            <p:nvPr/>
          </p:nvSpPr>
          <p:spPr>
            <a:xfrm>
              <a:off x="7640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04</a:t>
              </a:r>
            </a:p>
          </p:txBody>
        </p:sp>
      </p:grpSp>
      <p:sp>
        <p:nvSpPr>
          <p:cNvPr id="54" name="Arc 53">
            <a:extLst>
              <a:ext uri="{FF2B5EF4-FFF2-40B4-BE49-F238E27FC236}">
                <a16:creationId xmlns:a16="http://schemas.microsoft.com/office/drawing/2014/main" id="{1B5ECD7E-95C3-4BDE-814A-D2967A4B5590}"/>
              </a:ext>
            </a:extLst>
          </p:cNvPr>
          <p:cNvSpPr/>
          <p:nvPr/>
        </p:nvSpPr>
        <p:spPr>
          <a:xfrm rot="19080000">
            <a:off x="8450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56" name="TextBox 55">
            <a:extLst>
              <a:ext uri="{FF2B5EF4-FFF2-40B4-BE49-F238E27FC236}">
                <a16:creationId xmlns:a16="http://schemas.microsoft.com/office/drawing/2014/main" id="{B864555F-AF0C-498E-8A5E-FE424196F33F}"/>
              </a:ext>
            </a:extLst>
          </p:cNvPr>
          <p:cNvSpPr txBox="1"/>
          <p:nvPr/>
        </p:nvSpPr>
        <p:spPr>
          <a:xfrm>
            <a:off x="7315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9" name="Group 78">
            <a:extLst>
              <a:ext uri="{FF2B5EF4-FFF2-40B4-BE49-F238E27FC236}">
                <a16:creationId xmlns:a16="http://schemas.microsoft.com/office/drawing/2014/main" id="{B55A4202-21B9-44EA-BEB5-E202C3925456}"/>
              </a:ext>
            </a:extLst>
          </p:cNvPr>
          <p:cNvGrpSpPr/>
          <p:nvPr/>
        </p:nvGrpSpPr>
        <p:grpSpPr>
          <a:xfrm>
            <a:off x="9821649" y="3783722"/>
            <a:ext cx="1752600" cy="990598"/>
            <a:chOff x="9821649" y="3783722"/>
            <a:chExt cx="1752600" cy="990598"/>
          </a:xfrm>
        </p:grpSpPr>
        <p:sp>
          <p:nvSpPr>
            <p:cNvPr id="59" name="Freeform: Shape 58">
              <a:extLst>
                <a:ext uri="{FF2B5EF4-FFF2-40B4-BE49-F238E27FC236}">
                  <a16:creationId xmlns:a16="http://schemas.microsoft.com/office/drawing/2014/main" id="{1D589B7B-3130-448F-B5BE-CD25DBD76E37}"/>
                </a:ext>
              </a:extLst>
            </p:cNvPr>
            <p:cNvSpPr/>
            <p:nvPr/>
          </p:nvSpPr>
          <p:spPr>
            <a:xfrm>
              <a:off x="9821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97249BDB-B8F2-4297-8F6F-0E31D1188459}"/>
                </a:ext>
              </a:extLst>
            </p:cNvPr>
            <p:cNvSpPr txBox="1"/>
            <p:nvPr/>
          </p:nvSpPr>
          <p:spPr>
            <a:xfrm>
              <a:off x="9926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05</a:t>
              </a:r>
            </a:p>
          </p:txBody>
        </p:sp>
      </p:grpSp>
      <p:sp>
        <p:nvSpPr>
          <p:cNvPr id="63" name="TextBox 62">
            <a:extLst>
              <a:ext uri="{FF2B5EF4-FFF2-40B4-BE49-F238E27FC236}">
                <a16:creationId xmlns:a16="http://schemas.microsoft.com/office/drawing/2014/main" id="{A55A2116-5A0F-4E0D-ADE8-5A382943986A}"/>
              </a:ext>
            </a:extLst>
          </p:cNvPr>
          <p:cNvSpPr txBox="1"/>
          <p:nvPr/>
        </p:nvSpPr>
        <p:spPr>
          <a:xfrm>
            <a:off x="9601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64" name="TextBox 63">
            <a:extLst>
              <a:ext uri="{FF2B5EF4-FFF2-40B4-BE49-F238E27FC236}">
                <a16:creationId xmlns:a16="http://schemas.microsoft.com/office/drawing/2014/main" id="{F1FAB937-90BC-43BC-8BA0-DFA5CA70960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2981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1000"/>
                                        <p:tgtEl>
                                          <p:spTgt spid="64"/>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fade">
                                      <p:cBhvr>
                                        <p:cTn id="11" dur="1000"/>
                                        <p:tgtEl>
                                          <p:spTgt spid="70"/>
                                        </p:tgtEl>
                                      </p:cBhvr>
                                    </p:animEffect>
                                    <p:anim calcmode="lin" valueType="num">
                                      <p:cBhvr>
                                        <p:cTn id="12" dur="1000" fill="hold"/>
                                        <p:tgtEl>
                                          <p:spTgt spid="70"/>
                                        </p:tgtEl>
                                        <p:attrNameLst>
                                          <p:attrName>ppt_x</p:attrName>
                                        </p:attrNameLst>
                                      </p:cBhvr>
                                      <p:tavLst>
                                        <p:tav tm="0">
                                          <p:val>
                                            <p:strVal val="#ppt_x"/>
                                          </p:val>
                                        </p:tav>
                                        <p:tav tm="100000">
                                          <p:val>
                                            <p:strVal val="#ppt_x"/>
                                          </p:val>
                                        </p:tav>
                                      </p:tavLst>
                                    </p:anim>
                                    <p:anim calcmode="lin" valueType="num">
                                      <p:cBhvr>
                                        <p:cTn id="13" dur="1000" fill="hold"/>
                                        <p:tgtEl>
                                          <p:spTgt spid="70"/>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1000"/>
                                        <p:tgtEl>
                                          <p:spTgt spid="71"/>
                                        </p:tgtEl>
                                      </p:cBhvr>
                                    </p:animEffect>
                                    <p:anim calcmode="lin" valueType="num">
                                      <p:cBhvr>
                                        <p:cTn id="17" dur="1000" fill="hold"/>
                                        <p:tgtEl>
                                          <p:spTgt spid="71"/>
                                        </p:tgtEl>
                                        <p:attrNameLst>
                                          <p:attrName>ppt_x</p:attrName>
                                        </p:attrNameLst>
                                      </p:cBhvr>
                                      <p:tavLst>
                                        <p:tav tm="0">
                                          <p:val>
                                            <p:strVal val="#ppt_x"/>
                                          </p:val>
                                        </p:tav>
                                        <p:tav tm="100000">
                                          <p:val>
                                            <p:strVal val="#ppt_x"/>
                                          </p:val>
                                        </p:tav>
                                      </p:tavLst>
                                    </p:anim>
                                    <p:anim calcmode="lin" valueType="num">
                                      <p:cBhvr>
                                        <p:cTn id="18" dur="1000" fill="hold"/>
                                        <p:tgtEl>
                                          <p:spTgt spid="7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1000"/>
                                        <p:tgtEl>
                                          <p:spTgt spid="20">
                                            <p:txEl>
                                              <p:pRg st="0" end="0"/>
                                            </p:txEl>
                                          </p:spTgt>
                                        </p:tgtEl>
                                      </p:cBhvr>
                                    </p:animEffect>
                                    <p:anim calcmode="lin" valueType="num">
                                      <p:cBhvr>
                                        <p:cTn id="23"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0">
                                            <p:txEl>
                                              <p:pRg st="1" end="1"/>
                                            </p:txEl>
                                          </p:spTgt>
                                        </p:tgtEl>
                                        <p:attrNameLst>
                                          <p:attrName>style.visibility</p:attrName>
                                        </p:attrNameLst>
                                      </p:cBhvr>
                                      <p:to>
                                        <p:strVal val="visible"/>
                                      </p:to>
                                    </p:set>
                                    <p:animEffect transition="in" filter="fade">
                                      <p:cBhvr>
                                        <p:cTn id="28" dur="1000"/>
                                        <p:tgtEl>
                                          <p:spTgt spid="20">
                                            <p:txEl>
                                              <p:pRg st="1" end="1"/>
                                            </p:txEl>
                                          </p:spTgt>
                                        </p:tgtEl>
                                      </p:cBhvr>
                                    </p:animEffect>
                                    <p:anim calcmode="lin" valueType="num">
                                      <p:cBhvr>
                                        <p:cTn id="29"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20">
                                            <p:txEl>
                                              <p:pRg st="2" end="2"/>
                                            </p:txEl>
                                          </p:spTgt>
                                        </p:tgtEl>
                                        <p:attrNameLst>
                                          <p:attrName>style.visibility</p:attrName>
                                        </p:attrNameLst>
                                      </p:cBhvr>
                                      <p:to>
                                        <p:strVal val="visible"/>
                                      </p:to>
                                    </p:set>
                                    <p:animEffect transition="in" filter="fade">
                                      <p:cBhvr>
                                        <p:cTn id="34" dur="1000"/>
                                        <p:tgtEl>
                                          <p:spTgt spid="20">
                                            <p:txEl>
                                              <p:pRg st="2" end="2"/>
                                            </p:txEl>
                                          </p:spTgt>
                                        </p:tgtEl>
                                      </p:cBhvr>
                                    </p:animEffect>
                                    <p:anim calcmode="lin" valueType="num">
                                      <p:cBhvr>
                                        <p:cTn id="35"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5000"/>
                            </p:stCondLst>
                            <p:childTnLst>
                              <p:par>
                                <p:cTn id="38" presetID="49" presetClass="entr" presetSubtype="0" decel="100000"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p:cTn id="40" dur="500" fill="hold"/>
                                        <p:tgtEl>
                                          <p:spTgt spid="18"/>
                                        </p:tgtEl>
                                        <p:attrNameLst>
                                          <p:attrName>ppt_w</p:attrName>
                                        </p:attrNameLst>
                                      </p:cBhvr>
                                      <p:tavLst>
                                        <p:tav tm="0">
                                          <p:val>
                                            <p:fltVal val="0"/>
                                          </p:val>
                                        </p:tav>
                                        <p:tav tm="100000">
                                          <p:val>
                                            <p:strVal val="#ppt_w"/>
                                          </p:val>
                                        </p:tav>
                                      </p:tavLst>
                                    </p:anim>
                                    <p:anim calcmode="lin" valueType="num">
                                      <p:cBhvr>
                                        <p:cTn id="41" dur="500" fill="hold"/>
                                        <p:tgtEl>
                                          <p:spTgt spid="18"/>
                                        </p:tgtEl>
                                        <p:attrNameLst>
                                          <p:attrName>ppt_h</p:attrName>
                                        </p:attrNameLst>
                                      </p:cBhvr>
                                      <p:tavLst>
                                        <p:tav tm="0">
                                          <p:val>
                                            <p:fltVal val="0"/>
                                          </p:val>
                                        </p:tav>
                                        <p:tav tm="100000">
                                          <p:val>
                                            <p:strVal val="#ppt_h"/>
                                          </p:val>
                                        </p:tav>
                                      </p:tavLst>
                                    </p:anim>
                                    <p:anim calcmode="lin" valueType="num">
                                      <p:cBhvr>
                                        <p:cTn id="42" dur="500" fill="hold"/>
                                        <p:tgtEl>
                                          <p:spTgt spid="18"/>
                                        </p:tgtEl>
                                        <p:attrNameLst>
                                          <p:attrName>style.rotation</p:attrName>
                                        </p:attrNameLst>
                                      </p:cBhvr>
                                      <p:tavLst>
                                        <p:tav tm="0">
                                          <p:val>
                                            <p:fltVal val="360"/>
                                          </p:val>
                                        </p:tav>
                                        <p:tav tm="100000">
                                          <p:val>
                                            <p:fltVal val="0"/>
                                          </p:val>
                                        </p:tav>
                                      </p:tavLst>
                                    </p:anim>
                                    <p:animEffect transition="in" filter="fade">
                                      <p:cBhvr>
                                        <p:cTn id="43" dur="500"/>
                                        <p:tgtEl>
                                          <p:spTgt spid="18"/>
                                        </p:tgtEl>
                                      </p:cBhvr>
                                    </p:animEffect>
                                  </p:childTnLst>
                                </p:cTn>
                              </p:par>
                            </p:childTnLst>
                          </p:cTn>
                        </p:par>
                        <p:par>
                          <p:cTn id="44" fill="hold">
                            <p:stCondLst>
                              <p:cond delay="5500"/>
                            </p:stCondLst>
                            <p:childTnLst>
                              <p:par>
                                <p:cTn id="45" presetID="47" presetClass="entr" presetSubtype="0"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1000"/>
                                        <p:tgtEl>
                                          <p:spTgt spid="72"/>
                                        </p:tgtEl>
                                      </p:cBhvr>
                                    </p:animEffect>
                                    <p:anim calcmode="lin" valueType="num">
                                      <p:cBhvr>
                                        <p:cTn id="53" dur="1000" fill="hold"/>
                                        <p:tgtEl>
                                          <p:spTgt spid="72"/>
                                        </p:tgtEl>
                                        <p:attrNameLst>
                                          <p:attrName>ppt_x</p:attrName>
                                        </p:attrNameLst>
                                      </p:cBhvr>
                                      <p:tavLst>
                                        <p:tav tm="0">
                                          <p:val>
                                            <p:strVal val="#ppt_x"/>
                                          </p:val>
                                        </p:tav>
                                        <p:tav tm="100000">
                                          <p:val>
                                            <p:strVal val="#ppt_x"/>
                                          </p:val>
                                        </p:tav>
                                      </p:tavLst>
                                    </p:anim>
                                    <p:anim calcmode="lin" valueType="num">
                                      <p:cBhvr>
                                        <p:cTn id="54" dur="10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42" presetClass="entr" presetSubtype="0" fill="hold" grpId="0" nodeType="afterEffect">
                                  <p:stCondLst>
                                    <p:cond delay="0"/>
                                  </p:stCondLst>
                                  <p:childTnLst>
                                    <p:set>
                                      <p:cBhvr>
                                        <p:cTn id="57" dur="1" fill="hold">
                                          <p:stCondLst>
                                            <p:cond delay="0"/>
                                          </p:stCondLst>
                                        </p:cTn>
                                        <p:tgtEl>
                                          <p:spTgt spid="27">
                                            <p:txEl>
                                              <p:pRg st="0" end="0"/>
                                            </p:txEl>
                                          </p:spTgt>
                                        </p:tgtEl>
                                        <p:attrNameLst>
                                          <p:attrName>style.visibility</p:attrName>
                                        </p:attrNameLst>
                                      </p:cBhvr>
                                      <p:to>
                                        <p:strVal val="visible"/>
                                      </p:to>
                                    </p:set>
                                    <p:animEffect transition="in" filter="fade">
                                      <p:cBhvr>
                                        <p:cTn id="58" dur="1000"/>
                                        <p:tgtEl>
                                          <p:spTgt spid="27">
                                            <p:txEl>
                                              <p:pRg st="0" end="0"/>
                                            </p:txEl>
                                          </p:spTgt>
                                        </p:tgtEl>
                                      </p:cBhvr>
                                    </p:animEffect>
                                    <p:anim calcmode="lin" valueType="num">
                                      <p:cBhvr>
                                        <p:cTn id="59"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60" dur="10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42" presetClass="entr" presetSubtype="0" fill="hold" grpId="0" nodeType="afterEffect">
                                  <p:stCondLst>
                                    <p:cond delay="0"/>
                                  </p:stCondLst>
                                  <p:childTnLst>
                                    <p:set>
                                      <p:cBhvr>
                                        <p:cTn id="63" dur="1" fill="hold">
                                          <p:stCondLst>
                                            <p:cond delay="0"/>
                                          </p:stCondLst>
                                        </p:cTn>
                                        <p:tgtEl>
                                          <p:spTgt spid="27">
                                            <p:txEl>
                                              <p:pRg st="1" end="1"/>
                                            </p:txEl>
                                          </p:spTgt>
                                        </p:tgtEl>
                                        <p:attrNameLst>
                                          <p:attrName>style.visibility</p:attrName>
                                        </p:attrNameLst>
                                      </p:cBhvr>
                                      <p:to>
                                        <p:strVal val="visible"/>
                                      </p:to>
                                    </p:set>
                                    <p:animEffect transition="in" filter="fade">
                                      <p:cBhvr>
                                        <p:cTn id="64" dur="1000"/>
                                        <p:tgtEl>
                                          <p:spTgt spid="27">
                                            <p:txEl>
                                              <p:pRg st="1" end="1"/>
                                            </p:txEl>
                                          </p:spTgt>
                                        </p:tgtEl>
                                      </p:cBhvr>
                                    </p:animEffect>
                                    <p:anim calcmode="lin" valueType="num">
                                      <p:cBhvr>
                                        <p:cTn id="65" dur="1000" fill="hold"/>
                                        <p:tgtEl>
                                          <p:spTgt spid="27">
                                            <p:txEl>
                                              <p:pRg st="1" end="1"/>
                                            </p:txEl>
                                          </p:spTgt>
                                        </p:tgtEl>
                                        <p:attrNameLst>
                                          <p:attrName>ppt_x</p:attrName>
                                        </p:attrNameLst>
                                      </p:cBhvr>
                                      <p:tavLst>
                                        <p:tav tm="0">
                                          <p:val>
                                            <p:strVal val="#ppt_x"/>
                                          </p:val>
                                        </p:tav>
                                        <p:tav tm="100000">
                                          <p:val>
                                            <p:strVal val="#ppt_x"/>
                                          </p:val>
                                        </p:tav>
                                      </p:tavLst>
                                    </p:anim>
                                    <p:anim calcmode="lin" valueType="num">
                                      <p:cBhvr>
                                        <p:cTn id="66" dur="1000" fill="hold"/>
                                        <p:tgtEl>
                                          <p:spTgt spid="27">
                                            <p:txEl>
                                              <p:pRg st="1" end="1"/>
                                            </p:txEl>
                                          </p:spTgt>
                                        </p:tgtEl>
                                        <p:attrNameLst>
                                          <p:attrName>ppt_y</p:attrName>
                                        </p:attrNameLst>
                                      </p:cBhvr>
                                      <p:tavLst>
                                        <p:tav tm="0">
                                          <p:val>
                                            <p:strVal val="#ppt_y+.1"/>
                                          </p:val>
                                        </p:tav>
                                        <p:tav tm="100000">
                                          <p:val>
                                            <p:strVal val="#ppt_y"/>
                                          </p:val>
                                        </p:tav>
                                      </p:tavLst>
                                    </p:anim>
                                  </p:childTnLst>
                                </p:cTn>
                              </p:par>
                            </p:childTnLst>
                          </p:cTn>
                        </p:par>
                        <p:par>
                          <p:cTn id="67" fill="hold">
                            <p:stCondLst>
                              <p:cond delay="8500"/>
                            </p:stCondLst>
                            <p:childTnLst>
                              <p:par>
                                <p:cTn id="68" presetID="42" presetClass="entr" presetSubtype="0"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Effect transition="in" filter="fade">
                                      <p:cBhvr>
                                        <p:cTn id="70" dur="1000"/>
                                        <p:tgtEl>
                                          <p:spTgt spid="27">
                                            <p:txEl>
                                              <p:pRg st="2" end="2"/>
                                            </p:txEl>
                                          </p:spTgt>
                                        </p:tgtEl>
                                      </p:cBhvr>
                                    </p:animEffect>
                                    <p:anim calcmode="lin" valueType="num">
                                      <p:cBhvr>
                                        <p:cTn id="71" dur="1000" fill="hold"/>
                                        <p:tgtEl>
                                          <p:spTgt spid="2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2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9500"/>
                            </p:stCondLst>
                            <p:childTnLst>
                              <p:par>
                                <p:cTn id="74" presetID="49" presetClass="entr" presetSubtype="0" decel="10000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p:cTn id="76" dur="500" fill="hold"/>
                                        <p:tgtEl>
                                          <p:spTgt spid="25"/>
                                        </p:tgtEl>
                                        <p:attrNameLst>
                                          <p:attrName>ppt_w</p:attrName>
                                        </p:attrNameLst>
                                      </p:cBhvr>
                                      <p:tavLst>
                                        <p:tav tm="0">
                                          <p:val>
                                            <p:fltVal val="0"/>
                                          </p:val>
                                        </p:tav>
                                        <p:tav tm="100000">
                                          <p:val>
                                            <p:strVal val="#ppt_w"/>
                                          </p:val>
                                        </p:tav>
                                      </p:tavLst>
                                    </p:anim>
                                    <p:anim calcmode="lin" valueType="num">
                                      <p:cBhvr>
                                        <p:cTn id="77" dur="500" fill="hold"/>
                                        <p:tgtEl>
                                          <p:spTgt spid="25"/>
                                        </p:tgtEl>
                                        <p:attrNameLst>
                                          <p:attrName>ppt_h</p:attrName>
                                        </p:attrNameLst>
                                      </p:cBhvr>
                                      <p:tavLst>
                                        <p:tav tm="0">
                                          <p:val>
                                            <p:fltVal val="0"/>
                                          </p:val>
                                        </p:tav>
                                        <p:tav tm="100000">
                                          <p:val>
                                            <p:strVal val="#ppt_h"/>
                                          </p:val>
                                        </p:tav>
                                      </p:tavLst>
                                    </p:anim>
                                    <p:anim calcmode="lin" valueType="num">
                                      <p:cBhvr>
                                        <p:cTn id="78" dur="500" fill="hold"/>
                                        <p:tgtEl>
                                          <p:spTgt spid="25"/>
                                        </p:tgtEl>
                                        <p:attrNameLst>
                                          <p:attrName>style.rotation</p:attrName>
                                        </p:attrNameLst>
                                      </p:cBhvr>
                                      <p:tavLst>
                                        <p:tav tm="0">
                                          <p:val>
                                            <p:fltVal val="360"/>
                                          </p:val>
                                        </p:tav>
                                        <p:tav tm="100000">
                                          <p:val>
                                            <p:fltVal val="0"/>
                                          </p:val>
                                        </p:tav>
                                      </p:tavLst>
                                    </p:anim>
                                    <p:animEffect transition="in" filter="fade">
                                      <p:cBhvr>
                                        <p:cTn id="79" dur="500"/>
                                        <p:tgtEl>
                                          <p:spTgt spid="25"/>
                                        </p:tgtEl>
                                      </p:cBhvr>
                                    </p:animEffect>
                                  </p:childTnLst>
                                </p:cTn>
                              </p:par>
                            </p:childTnLst>
                          </p:cTn>
                        </p:par>
                        <p:par>
                          <p:cTn id="80" fill="hold">
                            <p:stCondLst>
                              <p:cond delay="10000"/>
                            </p:stCondLst>
                            <p:childTnLst>
                              <p:par>
                                <p:cTn id="81" presetID="47" presetClass="entr" presetSubtype="0" fill="hold" nodeType="afterEffect">
                                  <p:stCondLst>
                                    <p:cond delay="0"/>
                                  </p:stCondLst>
                                  <p:childTnLst>
                                    <p:set>
                                      <p:cBhvr>
                                        <p:cTn id="82" dur="1" fill="hold">
                                          <p:stCondLst>
                                            <p:cond delay="0"/>
                                          </p:stCondLst>
                                        </p:cTn>
                                        <p:tgtEl>
                                          <p:spTgt spid="74"/>
                                        </p:tgtEl>
                                        <p:attrNameLst>
                                          <p:attrName>style.visibility</p:attrName>
                                        </p:attrNameLst>
                                      </p:cBhvr>
                                      <p:to>
                                        <p:strVal val="visible"/>
                                      </p:to>
                                    </p:set>
                                    <p:animEffect transition="in" filter="fade">
                                      <p:cBhvr>
                                        <p:cTn id="83" dur="1000"/>
                                        <p:tgtEl>
                                          <p:spTgt spid="74"/>
                                        </p:tgtEl>
                                      </p:cBhvr>
                                    </p:animEffect>
                                    <p:anim calcmode="lin" valueType="num">
                                      <p:cBhvr>
                                        <p:cTn id="84" dur="1000" fill="hold"/>
                                        <p:tgtEl>
                                          <p:spTgt spid="74"/>
                                        </p:tgtEl>
                                        <p:attrNameLst>
                                          <p:attrName>ppt_x</p:attrName>
                                        </p:attrNameLst>
                                      </p:cBhvr>
                                      <p:tavLst>
                                        <p:tav tm="0">
                                          <p:val>
                                            <p:strVal val="#ppt_x"/>
                                          </p:val>
                                        </p:tav>
                                        <p:tav tm="100000">
                                          <p:val>
                                            <p:strVal val="#ppt_x"/>
                                          </p:val>
                                        </p:tav>
                                      </p:tavLst>
                                    </p:anim>
                                    <p:anim calcmode="lin" valueType="num">
                                      <p:cBhvr>
                                        <p:cTn id="85" dur="1000" fill="hold"/>
                                        <p:tgtEl>
                                          <p:spTgt spid="74"/>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5"/>
                                        </p:tgtEl>
                                        <p:attrNameLst>
                                          <p:attrName>style.visibility</p:attrName>
                                        </p:attrNameLst>
                                      </p:cBhvr>
                                      <p:to>
                                        <p:strVal val="visible"/>
                                      </p:to>
                                    </p:set>
                                    <p:animEffect transition="in" filter="fade">
                                      <p:cBhvr>
                                        <p:cTn id="88" dur="1000"/>
                                        <p:tgtEl>
                                          <p:spTgt spid="75"/>
                                        </p:tgtEl>
                                      </p:cBhvr>
                                    </p:animEffect>
                                    <p:anim calcmode="lin" valueType="num">
                                      <p:cBhvr>
                                        <p:cTn id="89" dur="1000" fill="hold"/>
                                        <p:tgtEl>
                                          <p:spTgt spid="75"/>
                                        </p:tgtEl>
                                        <p:attrNameLst>
                                          <p:attrName>ppt_x</p:attrName>
                                        </p:attrNameLst>
                                      </p:cBhvr>
                                      <p:tavLst>
                                        <p:tav tm="0">
                                          <p:val>
                                            <p:strVal val="#ppt_x"/>
                                          </p:val>
                                        </p:tav>
                                        <p:tav tm="100000">
                                          <p:val>
                                            <p:strVal val="#ppt_x"/>
                                          </p:val>
                                        </p:tav>
                                      </p:tavLst>
                                    </p:anim>
                                    <p:anim calcmode="lin" valueType="num">
                                      <p:cBhvr>
                                        <p:cTn id="90" dur="1000" fill="hold"/>
                                        <p:tgtEl>
                                          <p:spTgt spid="75"/>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42" presetClass="entr" presetSubtype="0" fill="hold" grpId="0" nodeType="afterEffect">
                                  <p:stCondLst>
                                    <p:cond delay="0"/>
                                  </p:stCondLst>
                                  <p:childTnLst>
                                    <p:set>
                                      <p:cBhvr>
                                        <p:cTn id="93" dur="1" fill="hold">
                                          <p:stCondLst>
                                            <p:cond delay="0"/>
                                          </p:stCondLst>
                                        </p:cTn>
                                        <p:tgtEl>
                                          <p:spTgt spid="49">
                                            <p:txEl>
                                              <p:pRg st="0" end="0"/>
                                            </p:txEl>
                                          </p:spTgt>
                                        </p:tgtEl>
                                        <p:attrNameLst>
                                          <p:attrName>style.visibility</p:attrName>
                                        </p:attrNameLst>
                                      </p:cBhvr>
                                      <p:to>
                                        <p:strVal val="visible"/>
                                      </p:to>
                                    </p:set>
                                    <p:animEffect transition="in" filter="fade">
                                      <p:cBhvr>
                                        <p:cTn id="94" dur="1000"/>
                                        <p:tgtEl>
                                          <p:spTgt spid="49">
                                            <p:txEl>
                                              <p:pRg st="0" end="0"/>
                                            </p:txEl>
                                          </p:spTgt>
                                        </p:tgtEl>
                                      </p:cBhvr>
                                    </p:animEffect>
                                    <p:anim calcmode="lin" valueType="num">
                                      <p:cBhvr>
                                        <p:cTn id="95" dur="100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96" dur="1000" fill="hold"/>
                                        <p:tgtEl>
                                          <p:spTgt spid="49">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12000"/>
                            </p:stCondLst>
                            <p:childTnLst>
                              <p:par>
                                <p:cTn id="98" presetID="42" presetClass="entr" presetSubtype="0" fill="hold" grpId="0" nodeType="afterEffect">
                                  <p:stCondLst>
                                    <p:cond delay="0"/>
                                  </p:stCondLst>
                                  <p:childTnLst>
                                    <p:set>
                                      <p:cBhvr>
                                        <p:cTn id="99" dur="1" fill="hold">
                                          <p:stCondLst>
                                            <p:cond delay="0"/>
                                          </p:stCondLst>
                                        </p:cTn>
                                        <p:tgtEl>
                                          <p:spTgt spid="49">
                                            <p:txEl>
                                              <p:pRg st="1" end="1"/>
                                            </p:txEl>
                                          </p:spTgt>
                                        </p:tgtEl>
                                        <p:attrNameLst>
                                          <p:attrName>style.visibility</p:attrName>
                                        </p:attrNameLst>
                                      </p:cBhvr>
                                      <p:to>
                                        <p:strVal val="visible"/>
                                      </p:to>
                                    </p:set>
                                    <p:animEffect transition="in" filter="fade">
                                      <p:cBhvr>
                                        <p:cTn id="100" dur="1000"/>
                                        <p:tgtEl>
                                          <p:spTgt spid="49">
                                            <p:txEl>
                                              <p:pRg st="1" end="1"/>
                                            </p:txEl>
                                          </p:spTgt>
                                        </p:tgtEl>
                                      </p:cBhvr>
                                    </p:animEffect>
                                    <p:anim calcmode="lin" valueType="num">
                                      <p:cBhvr>
                                        <p:cTn id="101" dur="1000" fill="hold"/>
                                        <p:tgtEl>
                                          <p:spTgt spid="49">
                                            <p:txEl>
                                              <p:pRg st="1" end="1"/>
                                            </p:txEl>
                                          </p:spTgt>
                                        </p:tgtEl>
                                        <p:attrNameLst>
                                          <p:attrName>ppt_x</p:attrName>
                                        </p:attrNameLst>
                                      </p:cBhvr>
                                      <p:tavLst>
                                        <p:tav tm="0">
                                          <p:val>
                                            <p:strVal val="#ppt_x"/>
                                          </p:val>
                                        </p:tav>
                                        <p:tav tm="100000">
                                          <p:val>
                                            <p:strVal val="#ppt_x"/>
                                          </p:val>
                                        </p:tav>
                                      </p:tavLst>
                                    </p:anim>
                                    <p:anim calcmode="lin" valueType="num">
                                      <p:cBhvr>
                                        <p:cTn id="102" dur="1000" fill="hold"/>
                                        <p:tgtEl>
                                          <p:spTgt spid="49">
                                            <p:txEl>
                                              <p:pRg st="1" end="1"/>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3000"/>
                            </p:stCondLst>
                            <p:childTnLst>
                              <p:par>
                                <p:cTn id="104" presetID="42" presetClass="entr" presetSubtype="0" fill="hold" grpId="0" nodeType="afterEffect">
                                  <p:stCondLst>
                                    <p:cond delay="0"/>
                                  </p:stCondLst>
                                  <p:childTnLst>
                                    <p:set>
                                      <p:cBhvr>
                                        <p:cTn id="105" dur="1" fill="hold">
                                          <p:stCondLst>
                                            <p:cond delay="0"/>
                                          </p:stCondLst>
                                        </p:cTn>
                                        <p:tgtEl>
                                          <p:spTgt spid="49">
                                            <p:txEl>
                                              <p:pRg st="2" end="2"/>
                                            </p:txEl>
                                          </p:spTgt>
                                        </p:tgtEl>
                                        <p:attrNameLst>
                                          <p:attrName>style.visibility</p:attrName>
                                        </p:attrNameLst>
                                      </p:cBhvr>
                                      <p:to>
                                        <p:strVal val="visible"/>
                                      </p:to>
                                    </p:set>
                                    <p:animEffect transition="in" filter="fade">
                                      <p:cBhvr>
                                        <p:cTn id="106" dur="1000"/>
                                        <p:tgtEl>
                                          <p:spTgt spid="49">
                                            <p:txEl>
                                              <p:pRg st="2" end="2"/>
                                            </p:txEl>
                                          </p:spTgt>
                                        </p:tgtEl>
                                      </p:cBhvr>
                                    </p:animEffect>
                                    <p:anim calcmode="lin" valueType="num">
                                      <p:cBhvr>
                                        <p:cTn id="107" dur="1000" fill="hold"/>
                                        <p:tgtEl>
                                          <p:spTgt spid="49">
                                            <p:txEl>
                                              <p:pRg st="2" end="2"/>
                                            </p:txEl>
                                          </p:spTgt>
                                        </p:tgtEl>
                                        <p:attrNameLst>
                                          <p:attrName>ppt_x</p:attrName>
                                        </p:attrNameLst>
                                      </p:cBhvr>
                                      <p:tavLst>
                                        <p:tav tm="0">
                                          <p:val>
                                            <p:strVal val="#ppt_x"/>
                                          </p:val>
                                        </p:tav>
                                        <p:tav tm="100000">
                                          <p:val>
                                            <p:strVal val="#ppt_x"/>
                                          </p:val>
                                        </p:tav>
                                      </p:tavLst>
                                    </p:anim>
                                    <p:anim calcmode="lin" valueType="num">
                                      <p:cBhvr>
                                        <p:cTn id="108" dur="1000" fill="hold"/>
                                        <p:tgtEl>
                                          <p:spTgt spid="49">
                                            <p:txEl>
                                              <p:pRg st="2" end="2"/>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4000"/>
                            </p:stCondLst>
                            <p:childTnLst>
                              <p:par>
                                <p:cTn id="110" presetID="49" presetClass="entr" presetSubtype="0" decel="100000" fill="hold" grpId="0" nodeType="afterEffect">
                                  <p:stCondLst>
                                    <p:cond delay="0"/>
                                  </p:stCondLst>
                                  <p:childTnLst>
                                    <p:set>
                                      <p:cBhvr>
                                        <p:cTn id="111" dur="1" fill="hold">
                                          <p:stCondLst>
                                            <p:cond delay="0"/>
                                          </p:stCondLst>
                                        </p:cTn>
                                        <p:tgtEl>
                                          <p:spTgt spid="47"/>
                                        </p:tgtEl>
                                        <p:attrNameLst>
                                          <p:attrName>style.visibility</p:attrName>
                                        </p:attrNameLst>
                                      </p:cBhvr>
                                      <p:to>
                                        <p:strVal val="visible"/>
                                      </p:to>
                                    </p:set>
                                    <p:anim calcmode="lin" valueType="num">
                                      <p:cBhvr>
                                        <p:cTn id="112" dur="500" fill="hold"/>
                                        <p:tgtEl>
                                          <p:spTgt spid="47"/>
                                        </p:tgtEl>
                                        <p:attrNameLst>
                                          <p:attrName>ppt_w</p:attrName>
                                        </p:attrNameLst>
                                      </p:cBhvr>
                                      <p:tavLst>
                                        <p:tav tm="0">
                                          <p:val>
                                            <p:fltVal val="0"/>
                                          </p:val>
                                        </p:tav>
                                        <p:tav tm="100000">
                                          <p:val>
                                            <p:strVal val="#ppt_w"/>
                                          </p:val>
                                        </p:tav>
                                      </p:tavLst>
                                    </p:anim>
                                    <p:anim calcmode="lin" valueType="num">
                                      <p:cBhvr>
                                        <p:cTn id="113" dur="500" fill="hold"/>
                                        <p:tgtEl>
                                          <p:spTgt spid="47"/>
                                        </p:tgtEl>
                                        <p:attrNameLst>
                                          <p:attrName>ppt_h</p:attrName>
                                        </p:attrNameLst>
                                      </p:cBhvr>
                                      <p:tavLst>
                                        <p:tav tm="0">
                                          <p:val>
                                            <p:fltVal val="0"/>
                                          </p:val>
                                        </p:tav>
                                        <p:tav tm="100000">
                                          <p:val>
                                            <p:strVal val="#ppt_h"/>
                                          </p:val>
                                        </p:tav>
                                      </p:tavLst>
                                    </p:anim>
                                    <p:anim calcmode="lin" valueType="num">
                                      <p:cBhvr>
                                        <p:cTn id="114" dur="500" fill="hold"/>
                                        <p:tgtEl>
                                          <p:spTgt spid="47"/>
                                        </p:tgtEl>
                                        <p:attrNameLst>
                                          <p:attrName>style.rotation</p:attrName>
                                        </p:attrNameLst>
                                      </p:cBhvr>
                                      <p:tavLst>
                                        <p:tav tm="0">
                                          <p:val>
                                            <p:fltVal val="360"/>
                                          </p:val>
                                        </p:tav>
                                        <p:tav tm="100000">
                                          <p:val>
                                            <p:fltVal val="0"/>
                                          </p:val>
                                        </p:tav>
                                      </p:tavLst>
                                    </p:anim>
                                    <p:animEffect transition="in" filter="fade">
                                      <p:cBhvr>
                                        <p:cTn id="115" dur="500"/>
                                        <p:tgtEl>
                                          <p:spTgt spid="47"/>
                                        </p:tgtEl>
                                      </p:cBhvr>
                                    </p:animEffect>
                                  </p:childTnLst>
                                </p:cTn>
                              </p:par>
                            </p:childTnLst>
                          </p:cTn>
                        </p:par>
                        <p:par>
                          <p:cTn id="116" fill="hold">
                            <p:stCondLst>
                              <p:cond delay="14500"/>
                            </p:stCondLst>
                            <p:childTnLst>
                              <p:par>
                                <p:cTn id="117" presetID="47" presetClass="entr" presetSubtype="0" fill="hold" nodeType="afterEffect">
                                  <p:stCondLst>
                                    <p:cond delay="0"/>
                                  </p:stCondLst>
                                  <p:childTnLst>
                                    <p:set>
                                      <p:cBhvr>
                                        <p:cTn id="118" dur="1" fill="hold">
                                          <p:stCondLst>
                                            <p:cond delay="0"/>
                                          </p:stCondLst>
                                        </p:cTn>
                                        <p:tgtEl>
                                          <p:spTgt spid="76"/>
                                        </p:tgtEl>
                                        <p:attrNameLst>
                                          <p:attrName>style.visibility</p:attrName>
                                        </p:attrNameLst>
                                      </p:cBhvr>
                                      <p:to>
                                        <p:strVal val="visible"/>
                                      </p:to>
                                    </p:set>
                                    <p:animEffect transition="in" filter="fade">
                                      <p:cBhvr>
                                        <p:cTn id="119" dur="1000"/>
                                        <p:tgtEl>
                                          <p:spTgt spid="76"/>
                                        </p:tgtEl>
                                      </p:cBhvr>
                                    </p:animEffect>
                                    <p:anim calcmode="lin" valueType="num">
                                      <p:cBhvr>
                                        <p:cTn id="120" dur="1000" fill="hold"/>
                                        <p:tgtEl>
                                          <p:spTgt spid="76"/>
                                        </p:tgtEl>
                                        <p:attrNameLst>
                                          <p:attrName>ppt_x</p:attrName>
                                        </p:attrNameLst>
                                      </p:cBhvr>
                                      <p:tavLst>
                                        <p:tav tm="0">
                                          <p:val>
                                            <p:strVal val="#ppt_x"/>
                                          </p:val>
                                        </p:tav>
                                        <p:tav tm="100000">
                                          <p:val>
                                            <p:strVal val="#ppt_x"/>
                                          </p:val>
                                        </p:tav>
                                      </p:tavLst>
                                    </p:anim>
                                    <p:anim calcmode="lin" valueType="num">
                                      <p:cBhvr>
                                        <p:cTn id="121" dur="1000" fill="hold"/>
                                        <p:tgtEl>
                                          <p:spTgt spid="76"/>
                                        </p:tgtEl>
                                        <p:attrNameLst>
                                          <p:attrName>ppt_y</p:attrName>
                                        </p:attrNameLst>
                                      </p:cBhvr>
                                      <p:tavLst>
                                        <p:tav tm="0">
                                          <p:val>
                                            <p:strVal val="#ppt_y-.1"/>
                                          </p:val>
                                        </p:tav>
                                        <p:tav tm="100000">
                                          <p:val>
                                            <p:strVal val="#ppt_y"/>
                                          </p:val>
                                        </p:tav>
                                      </p:tavLst>
                                    </p:anim>
                                  </p:childTnLst>
                                </p:cTn>
                              </p:par>
                              <p:par>
                                <p:cTn id="122" presetID="42" presetClass="entr" presetSubtype="0" fill="hold" nodeType="withEffect">
                                  <p:stCondLst>
                                    <p:cond delay="0"/>
                                  </p:stCondLst>
                                  <p:childTnLst>
                                    <p:set>
                                      <p:cBhvr>
                                        <p:cTn id="123" dur="1" fill="hold">
                                          <p:stCondLst>
                                            <p:cond delay="0"/>
                                          </p:stCondLst>
                                        </p:cTn>
                                        <p:tgtEl>
                                          <p:spTgt spid="77"/>
                                        </p:tgtEl>
                                        <p:attrNameLst>
                                          <p:attrName>style.visibility</p:attrName>
                                        </p:attrNameLst>
                                      </p:cBhvr>
                                      <p:to>
                                        <p:strVal val="visible"/>
                                      </p:to>
                                    </p:set>
                                    <p:animEffect transition="in" filter="fade">
                                      <p:cBhvr>
                                        <p:cTn id="124" dur="1000"/>
                                        <p:tgtEl>
                                          <p:spTgt spid="77"/>
                                        </p:tgtEl>
                                      </p:cBhvr>
                                    </p:animEffect>
                                    <p:anim calcmode="lin" valueType="num">
                                      <p:cBhvr>
                                        <p:cTn id="125" dur="1000" fill="hold"/>
                                        <p:tgtEl>
                                          <p:spTgt spid="77"/>
                                        </p:tgtEl>
                                        <p:attrNameLst>
                                          <p:attrName>ppt_x</p:attrName>
                                        </p:attrNameLst>
                                      </p:cBhvr>
                                      <p:tavLst>
                                        <p:tav tm="0">
                                          <p:val>
                                            <p:strVal val="#ppt_x"/>
                                          </p:val>
                                        </p:tav>
                                        <p:tav tm="100000">
                                          <p:val>
                                            <p:strVal val="#ppt_x"/>
                                          </p:val>
                                        </p:tav>
                                      </p:tavLst>
                                    </p:anim>
                                    <p:anim calcmode="lin" valueType="num">
                                      <p:cBhvr>
                                        <p:cTn id="126" dur="1000" fill="hold"/>
                                        <p:tgtEl>
                                          <p:spTgt spid="77"/>
                                        </p:tgtEl>
                                        <p:attrNameLst>
                                          <p:attrName>ppt_y</p:attrName>
                                        </p:attrNameLst>
                                      </p:cBhvr>
                                      <p:tavLst>
                                        <p:tav tm="0">
                                          <p:val>
                                            <p:strVal val="#ppt_y+.1"/>
                                          </p:val>
                                        </p:tav>
                                        <p:tav tm="100000">
                                          <p:val>
                                            <p:strVal val="#ppt_y"/>
                                          </p:val>
                                        </p:tav>
                                      </p:tavLst>
                                    </p:anim>
                                  </p:childTnLst>
                                </p:cTn>
                              </p:par>
                            </p:childTnLst>
                          </p:cTn>
                        </p:par>
                        <p:par>
                          <p:cTn id="127" fill="hold">
                            <p:stCondLst>
                              <p:cond delay="15500"/>
                            </p:stCondLst>
                            <p:childTnLst>
                              <p:par>
                                <p:cTn id="128" presetID="42" presetClass="entr" presetSubtype="0" fill="hold" grpId="0" nodeType="afterEffect">
                                  <p:stCondLst>
                                    <p:cond delay="0"/>
                                  </p:stCondLst>
                                  <p:childTnLst>
                                    <p:set>
                                      <p:cBhvr>
                                        <p:cTn id="129" dur="1" fill="hold">
                                          <p:stCondLst>
                                            <p:cond delay="0"/>
                                          </p:stCondLst>
                                        </p:cTn>
                                        <p:tgtEl>
                                          <p:spTgt spid="56">
                                            <p:txEl>
                                              <p:pRg st="0" end="0"/>
                                            </p:txEl>
                                          </p:spTgt>
                                        </p:tgtEl>
                                        <p:attrNameLst>
                                          <p:attrName>style.visibility</p:attrName>
                                        </p:attrNameLst>
                                      </p:cBhvr>
                                      <p:to>
                                        <p:strVal val="visible"/>
                                      </p:to>
                                    </p:set>
                                    <p:animEffect transition="in" filter="fade">
                                      <p:cBhvr>
                                        <p:cTn id="130" dur="1000"/>
                                        <p:tgtEl>
                                          <p:spTgt spid="56">
                                            <p:txEl>
                                              <p:pRg st="0" end="0"/>
                                            </p:txEl>
                                          </p:spTgt>
                                        </p:tgtEl>
                                      </p:cBhvr>
                                    </p:animEffect>
                                    <p:anim calcmode="lin" valueType="num">
                                      <p:cBhvr>
                                        <p:cTn id="131"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6500"/>
                            </p:stCondLst>
                            <p:childTnLst>
                              <p:par>
                                <p:cTn id="134" presetID="42" presetClass="entr" presetSubtype="0" fill="hold" grpId="0" nodeType="afterEffect">
                                  <p:stCondLst>
                                    <p:cond delay="0"/>
                                  </p:stCondLst>
                                  <p:childTnLst>
                                    <p:set>
                                      <p:cBhvr>
                                        <p:cTn id="135" dur="1" fill="hold">
                                          <p:stCondLst>
                                            <p:cond delay="0"/>
                                          </p:stCondLst>
                                        </p:cTn>
                                        <p:tgtEl>
                                          <p:spTgt spid="56">
                                            <p:txEl>
                                              <p:pRg st="1" end="1"/>
                                            </p:txEl>
                                          </p:spTgt>
                                        </p:tgtEl>
                                        <p:attrNameLst>
                                          <p:attrName>style.visibility</p:attrName>
                                        </p:attrNameLst>
                                      </p:cBhvr>
                                      <p:to>
                                        <p:strVal val="visible"/>
                                      </p:to>
                                    </p:set>
                                    <p:animEffect transition="in" filter="fade">
                                      <p:cBhvr>
                                        <p:cTn id="136" dur="1000"/>
                                        <p:tgtEl>
                                          <p:spTgt spid="56">
                                            <p:txEl>
                                              <p:pRg st="1" end="1"/>
                                            </p:txEl>
                                          </p:spTgt>
                                        </p:tgtEl>
                                      </p:cBhvr>
                                    </p:animEffect>
                                    <p:anim calcmode="lin" valueType="num">
                                      <p:cBhvr>
                                        <p:cTn id="137" dur="1000" fill="hold"/>
                                        <p:tgtEl>
                                          <p:spTgt spid="56">
                                            <p:txEl>
                                              <p:pRg st="1" end="1"/>
                                            </p:txEl>
                                          </p:spTgt>
                                        </p:tgtEl>
                                        <p:attrNameLst>
                                          <p:attrName>ppt_x</p:attrName>
                                        </p:attrNameLst>
                                      </p:cBhvr>
                                      <p:tavLst>
                                        <p:tav tm="0">
                                          <p:val>
                                            <p:strVal val="#ppt_x"/>
                                          </p:val>
                                        </p:tav>
                                        <p:tav tm="100000">
                                          <p:val>
                                            <p:strVal val="#ppt_x"/>
                                          </p:val>
                                        </p:tav>
                                      </p:tavLst>
                                    </p:anim>
                                    <p:anim calcmode="lin" valueType="num">
                                      <p:cBhvr>
                                        <p:cTn id="138" dur="1000" fill="hold"/>
                                        <p:tgtEl>
                                          <p:spTgt spid="56">
                                            <p:txEl>
                                              <p:pRg st="1" end="1"/>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7500"/>
                            </p:stCondLst>
                            <p:childTnLst>
                              <p:par>
                                <p:cTn id="140" presetID="42" presetClass="entr" presetSubtype="0" fill="hold" grpId="0" nodeType="afterEffect">
                                  <p:stCondLst>
                                    <p:cond delay="0"/>
                                  </p:stCondLst>
                                  <p:childTnLst>
                                    <p:set>
                                      <p:cBhvr>
                                        <p:cTn id="141" dur="1" fill="hold">
                                          <p:stCondLst>
                                            <p:cond delay="0"/>
                                          </p:stCondLst>
                                        </p:cTn>
                                        <p:tgtEl>
                                          <p:spTgt spid="56">
                                            <p:txEl>
                                              <p:pRg st="2" end="2"/>
                                            </p:txEl>
                                          </p:spTgt>
                                        </p:tgtEl>
                                        <p:attrNameLst>
                                          <p:attrName>style.visibility</p:attrName>
                                        </p:attrNameLst>
                                      </p:cBhvr>
                                      <p:to>
                                        <p:strVal val="visible"/>
                                      </p:to>
                                    </p:set>
                                    <p:animEffect transition="in" filter="fade">
                                      <p:cBhvr>
                                        <p:cTn id="142" dur="1000"/>
                                        <p:tgtEl>
                                          <p:spTgt spid="56">
                                            <p:txEl>
                                              <p:pRg st="2" end="2"/>
                                            </p:txEl>
                                          </p:spTgt>
                                        </p:tgtEl>
                                      </p:cBhvr>
                                    </p:animEffect>
                                    <p:anim calcmode="lin" valueType="num">
                                      <p:cBhvr>
                                        <p:cTn id="143"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144"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8500"/>
                            </p:stCondLst>
                            <p:childTnLst>
                              <p:par>
                                <p:cTn id="146" presetID="49" presetClass="entr" presetSubtype="0" decel="100000" fill="hold" grpId="0" nodeType="afterEffect">
                                  <p:stCondLst>
                                    <p:cond delay="0"/>
                                  </p:stCondLst>
                                  <p:childTnLst>
                                    <p:set>
                                      <p:cBhvr>
                                        <p:cTn id="147" dur="1" fill="hold">
                                          <p:stCondLst>
                                            <p:cond delay="0"/>
                                          </p:stCondLst>
                                        </p:cTn>
                                        <p:tgtEl>
                                          <p:spTgt spid="54"/>
                                        </p:tgtEl>
                                        <p:attrNameLst>
                                          <p:attrName>style.visibility</p:attrName>
                                        </p:attrNameLst>
                                      </p:cBhvr>
                                      <p:to>
                                        <p:strVal val="visible"/>
                                      </p:to>
                                    </p:set>
                                    <p:anim calcmode="lin" valueType="num">
                                      <p:cBhvr>
                                        <p:cTn id="148" dur="500" fill="hold"/>
                                        <p:tgtEl>
                                          <p:spTgt spid="54"/>
                                        </p:tgtEl>
                                        <p:attrNameLst>
                                          <p:attrName>ppt_w</p:attrName>
                                        </p:attrNameLst>
                                      </p:cBhvr>
                                      <p:tavLst>
                                        <p:tav tm="0">
                                          <p:val>
                                            <p:fltVal val="0"/>
                                          </p:val>
                                        </p:tav>
                                        <p:tav tm="100000">
                                          <p:val>
                                            <p:strVal val="#ppt_w"/>
                                          </p:val>
                                        </p:tav>
                                      </p:tavLst>
                                    </p:anim>
                                    <p:anim calcmode="lin" valueType="num">
                                      <p:cBhvr>
                                        <p:cTn id="149" dur="500" fill="hold"/>
                                        <p:tgtEl>
                                          <p:spTgt spid="54"/>
                                        </p:tgtEl>
                                        <p:attrNameLst>
                                          <p:attrName>ppt_h</p:attrName>
                                        </p:attrNameLst>
                                      </p:cBhvr>
                                      <p:tavLst>
                                        <p:tav tm="0">
                                          <p:val>
                                            <p:fltVal val="0"/>
                                          </p:val>
                                        </p:tav>
                                        <p:tav tm="100000">
                                          <p:val>
                                            <p:strVal val="#ppt_h"/>
                                          </p:val>
                                        </p:tav>
                                      </p:tavLst>
                                    </p:anim>
                                    <p:anim calcmode="lin" valueType="num">
                                      <p:cBhvr>
                                        <p:cTn id="150" dur="500" fill="hold"/>
                                        <p:tgtEl>
                                          <p:spTgt spid="54"/>
                                        </p:tgtEl>
                                        <p:attrNameLst>
                                          <p:attrName>style.rotation</p:attrName>
                                        </p:attrNameLst>
                                      </p:cBhvr>
                                      <p:tavLst>
                                        <p:tav tm="0">
                                          <p:val>
                                            <p:fltVal val="360"/>
                                          </p:val>
                                        </p:tav>
                                        <p:tav tm="100000">
                                          <p:val>
                                            <p:fltVal val="0"/>
                                          </p:val>
                                        </p:tav>
                                      </p:tavLst>
                                    </p:anim>
                                    <p:animEffect transition="in" filter="fade">
                                      <p:cBhvr>
                                        <p:cTn id="151" dur="500"/>
                                        <p:tgtEl>
                                          <p:spTgt spid="54"/>
                                        </p:tgtEl>
                                      </p:cBhvr>
                                    </p:animEffect>
                                  </p:childTnLst>
                                </p:cTn>
                              </p:par>
                            </p:childTnLst>
                          </p:cTn>
                        </p:par>
                        <p:par>
                          <p:cTn id="152" fill="hold">
                            <p:stCondLst>
                              <p:cond delay="19000"/>
                            </p:stCondLst>
                            <p:childTnLst>
                              <p:par>
                                <p:cTn id="153" presetID="47" presetClass="entr" presetSubtype="0" fill="hold" nodeType="afterEffect">
                                  <p:stCondLst>
                                    <p:cond delay="0"/>
                                  </p:stCondLst>
                                  <p:childTnLst>
                                    <p:set>
                                      <p:cBhvr>
                                        <p:cTn id="154" dur="1" fill="hold">
                                          <p:stCondLst>
                                            <p:cond delay="0"/>
                                          </p:stCondLst>
                                        </p:cTn>
                                        <p:tgtEl>
                                          <p:spTgt spid="78"/>
                                        </p:tgtEl>
                                        <p:attrNameLst>
                                          <p:attrName>style.visibility</p:attrName>
                                        </p:attrNameLst>
                                      </p:cBhvr>
                                      <p:to>
                                        <p:strVal val="visible"/>
                                      </p:to>
                                    </p:set>
                                    <p:animEffect transition="in" filter="fade">
                                      <p:cBhvr>
                                        <p:cTn id="155" dur="1000"/>
                                        <p:tgtEl>
                                          <p:spTgt spid="78"/>
                                        </p:tgtEl>
                                      </p:cBhvr>
                                    </p:animEffect>
                                    <p:anim calcmode="lin" valueType="num">
                                      <p:cBhvr>
                                        <p:cTn id="156" dur="1000" fill="hold"/>
                                        <p:tgtEl>
                                          <p:spTgt spid="78"/>
                                        </p:tgtEl>
                                        <p:attrNameLst>
                                          <p:attrName>ppt_x</p:attrName>
                                        </p:attrNameLst>
                                      </p:cBhvr>
                                      <p:tavLst>
                                        <p:tav tm="0">
                                          <p:val>
                                            <p:strVal val="#ppt_x"/>
                                          </p:val>
                                        </p:tav>
                                        <p:tav tm="100000">
                                          <p:val>
                                            <p:strVal val="#ppt_x"/>
                                          </p:val>
                                        </p:tav>
                                      </p:tavLst>
                                    </p:anim>
                                    <p:anim calcmode="lin" valueType="num">
                                      <p:cBhvr>
                                        <p:cTn id="157" dur="1000" fill="hold"/>
                                        <p:tgtEl>
                                          <p:spTgt spid="78"/>
                                        </p:tgtEl>
                                        <p:attrNameLst>
                                          <p:attrName>ppt_y</p:attrName>
                                        </p:attrNameLst>
                                      </p:cBhvr>
                                      <p:tavLst>
                                        <p:tav tm="0">
                                          <p:val>
                                            <p:strVal val="#ppt_y-.1"/>
                                          </p:val>
                                        </p:tav>
                                        <p:tav tm="100000">
                                          <p:val>
                                            <p:strVal val="#ppt_y"/>
                                          </p:val>
                                        </p:tav>
                                      </p:tavLst>
                                    </p:anim>
                                  </p:childTnLst>
                                </p:cTn>
                              </p:par>
                              <p:par>
                                <p:cTn id="158" presetID="42" presetClass="entr" presetSubtype="0" fill="hold" nodeType="withEffect">
                                  <p:stCondLst>
                                    <p:cond delay="0"/>
                                  </p:stCondLst>
                                  <p:childTnLst>
                                    <p:set>
                                      <p:cBhvr>
                                        <p:cTn id="159" dur="1" fill="hold">
                                          <p:stCondLst>
                                            <p:cond delay="0"/>
                                          </p:stCondLst>
                                        </p:cTn>
                                        <p:tgtEl>
                                          <p:spTgt spid="79"/>
                                        </p:tgtEl>
                                        <p:attrNameLst>
                                          <p:attrName>style.visibility</p:attrName>
                                        </p:attrNameLst>
                                      </p:cBhvr>
                                      <p:to>
                                        <p:strVal val="visible"/>
                                      </p:to>
                                    </p:set>
                                    <p:animEffect transition="in" filter="fade">
                                      <p:cBhvr>
                                        <p:cTn id="160" dur="1000"/>
                                        <p:tgtEl>
                                          <p:spTgt spid="79"/>
                                        </p:tgtEl>
                                      </p:cBhvr>
                                    </p:animEffect>
                                    <p:anim calcmode="lin" valueType="num">
                                      <p:cBhvr>
                                        <p:cTn id="161" dur="1000" fill="hold"/>
                                        <p:tgtEl>
                                          <p:spTgt spid="79"/>
                                        </p:tgtEl>
                                        <p:attrNameLst>
                                          <p:attrName>ppt_x</p:attrName>
                                        </p:attrNameLst>
                                      </p:cBhvr>
                                      <p:tavLst>
                                        <p:tav tm="0">
                                          <p:val>
                                            <p:strVal val="#ppt_x"/>
                                          </p:val>
                                        </p:tav>
                                        <p:tav tm="100000">
                                          <p:val>
                                            <p:strVal val="#ppt_x"/>
                                          </p:val>
                                        </p:tav>
                                      </p:tavLst>
                                    </p:anim>
                                    <p:anim calcmode="lin" valueType="num">
                                      <p:cBhvr>
                                        <p:cTn id="162" dur="1000" fill="hold"/>
                                        <p:tgtEl>
                                          <p:spTgt spid="79"/>
                                        </p:tgtEl>
                                        <p:attrNameLst>
                                          <p:attrName>ppt_y</p:attrName>
                                        </p:attrNameLst>
                                      </p:cBhvr>
                                      <p:tavLst>
                                        <p:tav tm="0">
                                          <p:val>
                                            <p:strVal val="#ppt_y+.1"/>
                                          </p:val>
                                        </p:tav>
                                        <p:tav tm="100000">
                                          <p:val>
                                            <p:strVal val="#ppt_y"/>
                                          </p:val>
                                        </p:tav>
                                      </p:tavLst>
                                    </p:anim>
                                  </p:childTnLst>
                                </p:cTn>
                              </p:par>
                            </p:childTnLst>
                          </p:cTn>
                        </p:par>
                        <p:par>
                          <p:cTn id="163" fill="hold">
                            <p:stCondLst>
                              <p:cond delay="20000"/>
                            </p:stCondLst>
                            <p:childTnLst>
                              <p:par>
                                <p:cTn id="164" presetID="42" presetClass="entr" presetSubtype="0" fill="hold" grpId="0" nodeType="afterEffect">
                                  <p:stCondLst>
                                    <p:cond delay="0"/>
                                  </p:stCondLst>
                                  <p:childTnLst>
                                    <p:set>
                                      <p:cBhvr>
                                        <p:cTn id="165" dur="1" fill="hold">
                                          <p:stCondLst>
                                            <p:cond delay="0"/>
                                          </p:stCondLst>
                                        </p:cTn>
                                        <p:tgtEl>
                                          <p:spTgt spid="63">
                                            <p:txEl>
                                              <p:pRg st="0" end="0"/>
                                            </p:txEl>
                                          </p:spTgt>
                                        </p:tgtEl>
                                        <p:attrNameLst>
                                          <p:attrName>style.visibility</p:attrName>
                                        </p:attrNameLst>
                                      </p:cBhvr>
                                      <p:to>
                                        <p:strVal val="visible"/>
                                      </p:to>
                                    </p:set>
                                    <p:animEffect transition="in" filter="fade">
                                      <p:cBhvr>
                                        <p:cTn id="166" dur="1000"/>
                                        <p:tgtEl>
                                          <p:spTgt spid="63">
                                            <p:txEl>
                                              <p:pRg st="0" end="0"/>
                                            </p:txEl>
                                          </p:spTgt>
                                        </p:tgtEl>
                                      </p:cBhvr>
                                    </p:animEffect>
                                    <p:anim calcmode="lin" valueType="num">
                                      <p:cBhvr>
                                        <p:cTn id="167" dur="1000" fill="hold"/>
                                        <p:tgtEl>
                                          <p:spTgt spid="63">
                                            <p:txEl>
                                              <p:pRg st="0" end="0"/>
                                            </p:txEl>
                                          </p:spTgt>
                                        </p:tgtEl>
                                        <p:attrNameLst>
                                          <p:attrName>ppt_x</p:attrName>
                                        </p:attrNameLst>
                                      </p:cBhvr>
                                      <p:tavLst>
                                        <p:tav tm="0">
                                          <p:val>
                                            <p:strVal val="#ppt_x"/>
                                          </p:val>
                                        </p:tav>
                                        <p:tav tm="100000">
                                          <p:val>
                                            <p:strVal val="#ppt_x"/>
                                          </p:val>
                                        </p:tav>
                                      </p:tavLst>
                                    </p:anim>
                                    <p:anim calcmode="lin" valueType="num">
                                      <p:cBhvr>
                                        <p:cTn id="168" dur="1000" fill="hold"/>
                                        <p:tgtEl>
                                          <p:spTgt spid="63">
                                            <p:txEl>
                                              <p:pRg st="0" end="0"/>
                                            </p:txEl>
                                          </p:spTgt>
                                        </p:tgtEl>
                                        <p:attrNameLst>
                                          <p:attrName>ppt_y</p:attrName>
                                        </p:attrNameLst>
                                      </p:cBhvr>
                                      <p:tavLst>
                                        <p:tav tm="0">
                                          <p:val>
                                            <p:strVal val="#ppt_y+.1"/>
                                          </p:val>
                                        </p:tav>
                                        <p:tav tm="100000">
                                          <p:val>
                                            <p:strVal val="#ppt_y"/>
                                          </p:val>
                                        </p:tav>
                                      </p:tavLst>
                                    </p:anim>
                                  </p:childTnLst>
                                </p:cTn>
                              </p:par>
                            </p:childTnLst>
                          </p:cTn>
                        </p:par>
                        <p:par>
                          <p:cTn id="169" fill="hold">
                            <p:stCondLst>
                              <p:cond delay="21000"/>
                            </p:stCondLst>
                            <p:childTnLst>
                              <p:par>
                                <p:cTn id="170" presetID="42" presetClass="entr" presetSubtype="0" fill="hold" grpId="0" nodeType="afterEffect">
                                  <p:stCondLst>
                                    <p:cond delay="0"/>
                                  </p:stCondLst>
                                  <p:childTnLst>
                                    <p:set>
                                      <p:cBhvr>
                                        <p:cTn id="171" dur="1" fill="hold">
                                          <p:stCondLst>
                                            <p:cond delay="0"/>
                                          </p:stCondLst>
                                        </p:cTn>
                                        <p:tgtEl>
                                          <p:spTgt spid="63">
                                            <p:txEl>
                                              <p:pRg st="1" end="1"/>
                                            </p:txEl>
                                          </p:spTgt>
                                        </p:tgtEl>
                                        <p:attrNameLst>
                                          <p:attrName>style.visibility</p:attrName>
                                        </p:attrNameLst>
                                      </p:cBhvr>
                                      <p:to>
                                        <p:strVal val="visible"/>
                                      </p:to>
                                    </p:set>
                                    <p:animEffect transition="in" filter="fade">
                                      <p:cBhvr>
                                        <p:cTn id="172" dur="1000"/>
                                        <p:tgtEl>
                                          <p:spTgt spid="63">
                                            <p:txEl>
                                              <p:pRg st="1" end="1"/>
                                            </p:txEl>
                                          </p:spTgt>
                                        </p:tgtEl>
                                      </p:cBhvr>
                                    </p:animEffect>
                                    <p:anim calcmode="lin" valueType="num">
                                      <p:cBhvr>
                                        <p:cTn id="173" dur="1000" fill="hold"/>
                                        <p:tgtEl>
                                          <p:spTgt spid="63">
                                            <p:txEl>
                                              <p:pRg st="1" end="1"/>
                                            </p:txEl>
                                          </p:spTgt>
                                        </p:tgtEl>
                                        <p:attrNameLst>
                                          <p:attrName>ppt_x</p:attrName>
                                        </p:attrNameLst>
                                      </p:cBhvr>
                                      <p:tavLst>
                                        <p:tav tm="0">
                                          <p:val>
                                            <p:strVal val="#ppt_x"/>
                                          </p:val>
                                        </p:tav>
                                        <p:tav tm="100000">
                                          <p:val>
                                            <p:strVal val="#ppt_x"/>
                                          </p:val>
                                        </p:tav>
                                      </p:tavLst>
                                    </p:anim>
                                    <p:anim calcmode="lin" valueType="num">
                                      <p:cBhvr>
                                        <p:cTn id="174" dur="1000" fill="hold"/>
                                        <p:tgtEl>
                                          <p:spTgt spid="63">
                                            <p:txEl>
                                              <p:pRg st="1" end="1"/>
                                            </p:txEl>
                                          </p:spTgt>
                                        </p:tgtEl>
                                        <p:attrNameLst>
                                          <p:attrName>ppt_y</p:attrName>
                                        </p:attrNameLst>
                                      </p:cBhvr>
                                      <p:tavLst>
                                        <p:tav tm="0">
                                          <p:val>
                                            <p:strVal val="#ppt_y+.1"/>
                                          </p:val>
                                        </p:tav>
                                        <p:tav tm="100000">
                                          <p:val>
                                            <p:strVal val="#ppt_y"/>
                                          </p:val>
                                        </p:tav>
                                      </p:tavLst>
                                    </p:anim>
                                  </p:childTnLst>
                                </p:cTn>
                              </p:par>
                            </p:childTnLst>
                          </p:cTn>
                        </p:par>
                        <p:par>
                          <p:cTn id="175" fill="hold">
                            <p:stCondLst>
                              <p:cond delay="22000"/>
                            </p:stCondLst>
                            <p:childTnLst>
                              <p:par>
                                <p:cTn id="176" presetID="42" presetClass="entr" presetSubtype="0" fill="hold" grpId="0" nodeType="afterEffect">
                                  <p:stCondLst>
                                    <p:cond delay="0"/>
                                  </p:stCondLst>
                                  <p:childTnLst>
                                    <p:set>
                                      <p:cBhvr>
                                        <p:cTn id="177" dur="1" fill="hold">
                                          <p:stCondLst>
                                            <p:cond delay="0"/>
                                          </p:stCondLst>
                                        </p:cTn>
                                        <p:tgtEl>
                                          <p:spTgt spid="63">
                                            <p:txEl>
                                              <p:pRg st="2" end="2"/>
                                            </p:txEl>
                                          </p:spTgt>
                                        </p:tgtEl>
                                        <p:attrNameLst>
                                          <p:attrName>style.visibility</p:attrName>
                                        </p:attrNameLst>
                                      </p:cBhvr>
                                      <p:to>
                                        <p:strVal val="visible"/>
                                      </p:to>
                                    </p:set>
                                    <p:animEffect transition="in" filter="fade">
                                      <p:cBhvr>
                                        <p:cTn id="178" dur="1000"/>
                                        <p:tgtEl>
                                          <p:spTgt spid="63">
                                            <p:txEl>
                                              <p:pRg st="2" end="2"/>
                                            </p:txEl>
                                          </p:spTgt>
                                        </p:tgtEl>
                                      </p:cBhvr>
                                    </p:animEffect>
                                    <p:anim calcmode="lin" valueType="num">
                                      <p:cBhvr>
                                        <p:cTn id="179" dur="1000" fill="hold"/>
                                        <p:tgtEl>
                                          <p:spTgt spid="63">
                                            <p:txEl>
                                              <p:pRg st="2" end="2"/>
                                            </p:txEl>
                                          </p:spTgt>
                                        </p:tgtEl>
                                        <p:attrNameLst>
                                          <p:attrName>ppt_x</p:attrName>
                                        </p:attrNameLst>
                                      </p:cBhvr>
                                      <p:tavLst>
                                        <p:tav tm="0">
                                          <p:val>
                                            <p:strVal val="#ppt_x"/>
                                          </p:val>
                                        </p:tav>
                                        <p:tav tm="100000">
                                          <p:val>
                                            <p:strVal val="#ppt_x"/>
                                          </p:val>
                                        </p:tav>
                                      </p:tavLst>
                                    </p:anim>
                                    <p:anim calcmode="lin" valueType="num">
                                      <p:cBhvr>
                                        <p:cTn id="180" dur="1000" fill="hold"/>
                                        <p:tgtEl>
                                          <p:spTgt spid="6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build="p"/>
      <p:bldP spid="25" grpId="0" animBg="1"/>
      <p:bldP spid="27" grpId="0" build="p"/>
      <p:bldP spid="47" grpId="0" animBg="1"/>
      <p:bldP spid="49" grpId="0" build="p"/>
      <p:bldP spid="54" grpId="0" animBg="1"/>
      <p:bldP spid="56" grpId="0" build="p"/>
      <p:bldP spid="63" grpId="0" build="p"/>
      <p:bldP spid="64"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9" name="Freeform: Shape 28">
            <a:extLst>
              <a:ext uri="{FF2B5EF4-FFF2-40B4-BE49-F238E27FC236}">
                <a16:creationId xmlns:a16="http://schemas.microsoft.com/office/drawing/2014/main" id="{3BDC0673-0C69-4AE4-8A56-EC004030B361}"/>
              </a:ext>
            </a:extLst>
          </p:cNvPr>
          <p:cNvSpPr/>
          <p:nvPr/>
        </p:nvSpPr>
        <p:spPr>
          <a:xfrm>
            <a:off x="381000" y="3348095"/>
            <a:ext cx="4142853" cy="1991756"/>
          </a:xfrm>
          <a:custGeom>
            <a:avLst/>
            <a:gdLst>
              <a:gd name="connsiteX0" fmla="*/ 0 w 4754880"/>
              <a:gd name="connsiteY0" fmla="*/ 0 h 2286000"/>
              <a:gd name="connsiteX1" fmla="*/ 4754880 w 4754880"/>
              <a:gd name="connsiteY1" fmla="*/ 0 h 2286000"/>
              <a:gd name="connsiteX2" fmla="*/ 4754880 w 4754880"/>
              <a:gd name="connsiteY2" fmla="*/ 1 h 2286000"/>
              <a:gd name="connsiteX3" fmla="*/ 4732020 w 4754880"/>
              <a:gd name="connsiteY3" fmla="*/ 1 h 2286000"/>
              <a:gd name="connsiteX4" fmla="*/ 4160520 w 4754880"/>
              <a:gd name="connsiteY4" fmla="*/ 1143000 h 2286000"/>
              <a:gd name="connsiteX5" fmla="*/ 4732020 w 4754880"/>
              <a:gd name="connsiteY5" fmla="*/ 2285999 h 2286000"/>
              <a:gd name="connsiteX6" fmla="*/ 4754880 w 4754880"/>
              <a:gd name="connsiteY6" fmla="*/ 2285999 h 2286000"/>
              <a:gd name="connsiteX7" fmla="*/ 4754880 w 4754880"/>
              <a:gd name="connsiteY7" fmla="*/ 2286000 h 2286000"/>
              <a:gd name="connsiteX8" fmla="*/ 0 w 4754880"/>
              <a:gd name="connsiteY8" fmla="*/ 228600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4880" h="2286000">
                <a:moveTo>
                  <a:pt x="0" y="0"/>
                </a:moveTo>
                <a:lnTo>
                  <a:pt x="4754880" y="0"/>
                </a:lnTo>
                <a:lnTo>
                  <a:pt x="4754880" y="1"/>
                </a:lnTo>
                <a:lnTo>
                  <a:pt x="4732020" y="1"/>
                </a:lnTo>
                <a:lnTo>
                  <a:pt x="4160520" y="1143000"/>
                </a:lnTo>
                <a:lnTo>
                  <a:pt x="4732020" y="2285999"/>
                </a:lnTo>
                <a:lnTo>
                  <a:pt x="4754880" y="2285999"/>
                </a:lnTo>
                <a:lnTo>
                  <a:pt x="4754880" y="2286000"/>
                </a:lnTo>
                <a:lnTo>
                  <a:pt x="0" y="2286000"/>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 name="Freeform: Shape 35">
            <a:extLst>
              <a:ext uri="{FF2B5EF4-FFF2-40B4-BE49-F238E27FC236}">
                <a16:creationId xmlns:a16="http://schemas.microsoft.com/office/drawing/2014/main" id="{57AA9261-6F6C-4235-A509-19E7482E9553}"/>
              </a:ext>
            </a:extLst>
          </p:cNvPr>
          <p:cNvSpPr/>
          <p:nvPr/>
        </p:nvSpPr>
        <p:spPr>
          <a:xfrm>
            <a:off x="6099048" y="1207008"/>
            <a:ext cx="5890288" cy="995878"/>
          </a:xfrm>
          <a:custGeom>
            <a:avLst/>
            <a:gdLst>
              <a:gd name="connsiteX0" fmla="*/ 0 w 5890288"/>
              <a:gd name="connsiteY0" fmla="*/ 0 h 995878"/>
              <a:gd name="connsiteX1" fmla="*/ 971977 w 5890288"/>
              <a:gd name="connsiteY1" fmla="*/ 0 h 995878"/>
              <a:gd name="connsiteX2" fmla="*/ 4918311 w 5890288"/>
              <a:gd name="connsiteY2" fmla="*/ 0 h 995878"/>
              <a:gd name="connsiteX3" fmla="*/ 5890288 w 5890288"/>
              <a:gd name="connsiteY3" fmla="*/ 0 h 995878"/>
              <a:gd name="connsiteX4" fmla="*/ 5890288 w 5890288"/>
              <a:gd name="connsiteY4" fmla="*/ 995878 h 995878"/>
              <a:gd name="connsiteX5" fmla="*/ 4918311 w 5890288"/>
              <a:gd name="connsiteY5" fmla="*/ 995878 h 995878"/>
              <a:gd name="connsiteX6" fmla="*/ 1469067 w 5890288"/>
              <a:gd name="connsiteY6" fmla="*/ 995878 h 995878"/>
              <a:gd name="connsiteX7" fmla="*/ 497090 w 5890288"/>
              <a:gd name="connsiteY7" fmla="*/ 995878 h 995878"/>
              <a:gd name="connsiteX8" fmla="*/ 1328 w 5890288"/>
              <a:gd name="connsiteY8" fmla="*/ 4356 h 995878"/>
              <a:gd name="connsiteX9" fmla="*/ 0 w 5890288"/>
              <a:gd name="connsiteY9" fmla="*/ 4356 h 99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90288" h="995878">
                <a:moveTo>
                  <a:pt x="0" y="0"/>
                </a:moveTo>
                <a:lnTo>
                  <a:pt x="971977" y="0"/>
                </a:lnTo>
                <a:lnTo>
                  <a:pt x="4918311" y="0"/>
                </a:lnTo>
                <a:lnTo>
                  <a:pt x="5890288" y="0"/>
                </a:lnTo>
                <a:lnTo>
                  <a:pt x="5890288" y="995878"/>
                </a:lnTo>
                <a:lnTo>
                  <a:pt x="4918311" y="995878"/>
                </a:lnTo>
                <a:lnTo>
                  <a:pt x="1469067" y="995878"/>
                </a:lnTo>
                <a:lnTo>
                  <a:pt x="497090" y="995878"/>
                </a:lnTo>
                <a:lnTo>
                  <a:pt x="1328" y="4356"/>
                </a:lnTo>
                <a:lnTo>
                  <a:pt x="0" y="4356"/>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Freeform: Shape 26">
            <a:extLst>
              <a:ext uri="{FF2B5EF4-FFF2-40B4-BE49-F238E27FC236}">
                <a16:creationId xmlns:a16="http://schemas.microsoft.com/office/drawing/2014/main" id="{CB4F8B4B-8E63-4B05-B07E-E622743AB117}"/>
              </a:ext>
            </a:extLst>
          </p:cNvPr>
          <p:cNvSpPr/>
          <p:nvPr/>
        </p:nvSpPr>
        <p:spPr>
          <a:xfrm>
            <a:off x="381000" y="5430144"/>
            <a:ext cx="6083786" cy="995878"/>
          </a:xfrm>
          <a:custGeom>
            <a:avLst/>
            <a:gdLst>
              <a:gd name="connsiteX0" fmla="*/ 0 w 6982548"/>
              <a:gd name="connsiteY0" fmla="*/ 0 h 1143000"/>
              <a:gd name="connsiteX1" fmla="*/ 6417083 w 6982548"/>
              <a:gd name="connsiteY1" fmla="*/ 0 h 1143000"/>
              <a:gd name="connsiteX2" fmla="*/ 6414065 w 6982548"/>
              <a:gd name="connsiteY2" fmla="*/ 6035 h 1143000"/>
              <a:gd name="connsiteX3" fmla="*/ 6982548 w 6982548"/>
              <a:gd name="connsiteY3" fmla="*/ 1143000 h 1143000"/>
              <a:gd name="connsiteX4" fmla="*/ 0 w 6982548"/>
              <a:gd name="connsiteY4" fmla="*/ 1143000 h 1143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82548" h="1143000">
                <a:moveTo>
                  <a:pt x="0" y="0"/>
                </a:moveTo>
                <a:lnTo>
                  <a:pt x="6417083" y="0"/>
                </a:lnTo>
                <a:lnTo>
                  <a:pt x="6414065" y="6035"/>
                </a:lnTo>
                <a:lnTo>
                  <a:pt x="6982548" y="1143000"/>
                </a:lnTo>
                <a:lnTo>
                  <a:pt x="0" y="114300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Hexagon 14">
            <a:extLst>
              <a:ext uri="{FF2B5EF4-FFF2-40B4-BE49-F238E27FC236}">
                <a16:creationId xmlns:a16="http://schemas.microsoft.com/office/drawing/2014/main" id="{F17B5B8C-D127-424A-B77D-B0989264054F}"/>
              </a:ext>
            </a:extLst>
          </p:cNvPr>
          <p:cNvSpPr/>
          <p:nvPr/>
        </p:nvSpPr>
        <p:spPr>
          <a:xfrm>
            <a:off x="4165337" y="1223555"/>
            <a:ext cx="2257324" cy="1991756"/>
          </a:xfrm>
          <a:prstGeom prst="hexagon">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Hexagon 17">
            <a:extLst>
              <a:ext uri="{FF2B5EF4-FFF2-40B4-BE49-F238E27FC236}">
                <a16:creationId xmlns:a16="http://schemas.microsoft.com/office/drawing/2014/main" id="{D7A2B46B-FFAA-42F8-B88D-58076229E296}"/>
              </a:ext>
            </a:extLst>
          </p:cNvPr>
          <p:cNvSpPr/>
          <p:nvPr/>
        </p:nvSpPr>
        <p:spPr>
          <a:xfrm>
            <a:off x="6128816" y="4439524"/>
            <a:ext cx="2257324" cy="1991756"/>
          </a:xfrm>
          <a:prstGeom prst="hexagon">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Hexagon 19">
            <a:extLst>
              <a:ext uri="{FF2B5EF4-FFF2-40B4-BE49-F238E27FC236}">
                <a16:creationId xmlns:a16="http://schemas.microsoft.com/office/drawing/2014/main" id="{CC898046-72F4-4984-9C14-24B1FE0760D3}"/>
              </a:ext>
            </a:extLst>
          </p:cNvPr>
          <p:cNvSpPr/>
          <p:nvPr/>
        </p:nvSpPr>
        <p:spPr>
          <a:xfrm>
            <a:off x="4165337" y="3348095"/>
            <a:ext cx="2257324" cy="1991756"/>
          </a:xfrm>
          <a:prstGeom prst="hexagon">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2" name="Hexagon 21">
            <a:extLst>
              <a:ext uri="{FF2B5EF4-FFF2-40B4-BE49-F238E27FC236}">
                <a16:creationId xmlns:a16="http://schemas.microsoft.com/office/drawing/2014/main" id="{D22DFAEF-260B-4F45-AA67-134CC6F09F5B}"/>
              </a:ext>
            </a:extLst>
          </p:cNvPr>
          <p:cNvSpPr/>
          <p:nvPr/>
        </p:nvSpPr>
        <p:spPr>
          <a:xfrm>
            <a:off x="6128816" y="2285825"/>
            <a:ext cx="2257324" cy="1991756"/>
          </a:xfrm>
          <a:prstGeom prst="hexagon">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 name="Freeform: Shape 36">
            <a:extLst>
              <a:ext uri="{FF2B5EF4-FFF2-40B4-BE49-F238E27FC236}">
                <a16:creationId xmlns:a16="http://schemas.microsoft.com/office/drawing/2014/main" id="{B234DF10-B736-448F-B166-B4468CF07F59}"/>
              </a:ext>
            </a:extLst>
          </p:cNvPr>
          <p:cNvSpPr/>
          <p:nvPr/>
        </p:nvSpPr>
        <p:spPr>
          <a:xfrm>
            <a:off x="8037576" y="2285825"/>
            <a:ext cx="3946333" cy="1991756"/>
          </a:xfrm>
          <a:custGeom>
            <a:avLst/>
            <a:gdLst>
              <a:gd name="connsiteX0" fmla="*/ 0 w 3946333"/>
              <a:gd name="connsiteY0" fmla="*/ 0 h 1991756"/>
              <a:gd name="connsiteX1" fmla="*/ 971977 w 3946333"/>
              <a:gd name="connsiteY1" fmla="*/ 0 h 1991756"/>
              <a:gd name="connsiteX2" fmla="*/ 2974356 w 3946333"/>
              <a:gd name="connsiteY2" fmla="*/ 0 h 1991756"/>
              <a:gd name="connsiteX3" fmla="*/ 3946333 w 3946333"/>
              <a:gd name="connsiteY3" fmla="*/ 0 h 1991756"/>
              <a:gd name="connsiteX4" fmla="*/ 3946333 w 3946333"/>
              <a:gd name="connsiteY4" fmla="*/ 1991756 h 1991756"/>
              <a:gd name="connsiteX5" fmla="*/ 2974356 w 3946333"/>
              <a:gd name="connsiteY5" fmla="*/ 1991756 h 1991756"/>
              <a:gd name="connsiteX6" fmla="*/ 971977 w 3946333"/>
              <a:gd name="connsiteY6" fmla="*/ 1991756 h 1991756"/>
              <a:gd name="connsiteX7" fmla="*/ 0 w 3946333"/>
              <a:gd name="connsiteY7" fmla="*/ 1991756 h 1991756"/>
              <a:gd name="connsiteX8" fmla="*/ 0 w 3946333"/>
              <a:gd name="connsiteY8" fmla="*/ 1991755 h 1991756"/>
              <a:gd name="connsiteX9" fmla="*/ 20852 w 3946333"/>
              <a:gd name="connsiteY9" fmla="*/ 1991755 h 1991756"/>
              <a:gd name="connsiteX10" fmla="*/ 518791 w 3946333"/>
              <a:gd name="connsiteY10" fmla="*/ 995878 h 1991756"/>
              <a:gd name="connsiteX11" fmla="*/ 20852 w 3946333"/>
              <a:gd name="connsiteY11" fmla="*/ 1 h 1991756"/>
              <a:gd name="connsiteX12" fmla="*/ 0 w 3946333"/>
              <a:gd name="connsiteY12" fmla="*/ 1 h 1991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46333" h="1991756">
                <a:moveTo>
                  <a:pt x="0" y="0"/>
                </a:moveTo>
                <a:lnTo>
                  <a:pt x="971977" y="0"/>
                </a:lnTo>
                <a:lnTo>
                  <a:pt x="2974356" y="0"/>
                </a:lnTo>
                <a:lnTo>
                  <a:pt x="3946333" y="0"/>
                </a:lnTo>
                <a:lnTo>
                  <a:pt x="3946333" y="1991756"/>
                </a:lnTo>
                <a:lnTo>
                  <a:pt x="2974356" y="1991756"/>
                </a:lnTo>
                <a:lnTo>
                  <a:pt x="971977" y="1991756"/>
                </a:lnTo>
                <a:lnTo>
                  <a:pt x="0" y="1991756"/>
                </a:lnTo>
                <a:lnTo>
                  <a:pt x="0" y="1991755"/>
                </a:lnTo>
                <a:lnTo>
                  <a:pt x="20852" y="1991755"/>
                </a:lnTo>
                <a:lnTo>
                  <a:pt x="518791" y="995878"/>
                </a:lnTo>
                <a:lnTo>
                  <a:pt x="20852" y="1"/>
                </a:lnTo>
                <a:lnTo>
                  <a:pt x="0" y="1"/>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8" name="Hexagon 37">
            <a:extLst>
              <a:ext uri="{FF2B5EF4-FFF2-40B4-BE49-F238E27FC236}">
                <a16:creationId xmlns:a16="http://schemas.microsoft.com/office/drawing/2014/main" id="{75FE6C99-1221-4F95-BC3E-B6A7519B7615}"/>
              </a:ext>
            </a:extLst>
          </p:cNvPr>
          <p:cNvSpPr>
            <a:spLocks noChangeAspect="1"/>
          </p:cNvSpPr>
          <p:nvPr/>
        </p:nvSpPr>
        <p:spPr>
          <a:xfrm>
            <a:off x="4333879" y="1375649"/>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Hexagon 38">
            <a:extLst>
              <a:ext uri="{FF2B5EF4-FFF2-40B4-BE49-F238E27FC236}">
                <a16:creationId xmlns:a16="http://schemas.microsoft.com/office/drawing/2014/main" id="{6A685D65-7EE9-47FD-A3AA-BE673F9F57CA}"/>
              </a:ext>
            </a:extLst>
          </p:cNvPr>
          <p:cNvSpPr>
            <a:spLocks noChangeAspect="1"/>
          </p:cNvSpPr>
          <p:nvPr/>
        </p:nvSpPr>
        <p:spPr>
          <a:xfrm>
            <a:off x="6297358" y="2434538"/>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0" name="Hexagon 39">
            <a:extLst>
              <a:ext uri="{FF2B5EF4-FFF2-40B4-BE49-F238E27FC236}">
                <a16:creationId xmlns:a16="http://schemas.microsoft.com/office/drawing/2014/main" id="{790257DD-A92A-46F3-97AC-75FEE49851F5}"/>
              </a:ext>
            </a:extLst>
          </p:cNvPr>
          <p:cNvSpPr>
            <a:spLocks noChangeAspect="1"/>
          </p:cNvSpPr>
          <p:nvPr/>
        </p:nvSpPr>
        <p:spPr>
          <a:xfrm>
            <a:off x="4337778" y="3515464"/>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Hexagon 40">
            <a:extLst>
              <a:ext uri="{FF2B5EF4-FFF2-40B4-BE49-F238E27FC236}">
                <a16:creationId xmlns:a16="http://schemas.microsoft.com/office/drawing/2014/main" id="{7FAE641B-A290-424B-89B8-4382F11D3331}"/>
              </a:ext>
            </a:extLst>
          </p:cNvPr>
          <p:cNvSpPr>
            <a:spLocks noChangeAspect="1"/>
          </p:cNvSpPr>
          <p:nvPr/>
        </p:nvSpPr>
        <p:spPr>
          <a:xfrm>
            <a:off x="6297358" y="4588237"/>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2" name="TextBox 41">
            <a:extLst>
              <a:ext uri="{FF2B5EF4-FFF2-40B4-BE49-F238E27FC236}">
                <a16:creationId xmlns:a16="http://schemas.microsoft.com/office/drawing/2014/main" id="{EB822186-8E56-4E3F-8B84-6506AD9AD479}"/>
              </a:ext>
            </a:extLst>
          </p:cNvPr>
          <p:cNvSpPr txBox="1"/>
          <p:nvPr/>
        </p:nvSpPr>
        <p:spPr>
          <a:xfrm>
            <a:off x="387496" y="305067"/>
            <a:ext cx="3498704" cy="301621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43" name="TextBox 42">
            <a:extLst>
              <a:ext uri="{FF2B5EF4-FFF2-40B4-BE49-F238E27FC236}">
                <a16:creationId xmlns:a16="http://schemas.microsoft.com/office/drawing/2014/main" id="{C7EDF736-39A1-4652-8594-E76D32CE5511}"/>
              </a:ext>
            </a:extLst>
          </p:cNvPr>
          <p:cNvSpPr txBox="1"/>
          <p:nvPr/>
        </p:nvSpPr>
        <p:spPr>
          <a:xfrm>
            <a:off x="4876800" y="1603880"/>
            <a:ext cx="822960"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01</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$43,891</a:t>
            </a:r>
          </a:p>
        </p:txBody>
      </p:sp>
      <p:sp>
        <p:nvSpPr>
          <p:cNvPr id="44" name="TextBox 43">
            <a:extLst>
              <a:ext uri="{FF2B5EF4-FFF2-40B4-BE49-F238E27FC236}">
                <a16:creationId xmlns:a16="http://schemas.microsoft.com/office/drawing/2014/main" id="{5BF94345-A7EA-4D3D-B688-F6F008172A57}"/>
              </a:ext>
            </a:extLst>
          </p:cNvPr>
          <p:cNvSpPr txBox="1"/>
          <p:nvPr/>
        </p:nvSpPr>
        <p:spPr>
          <a:xfrm>
            <a:off x="6791417" y="2667222"/>
            <a:ext cx="932121"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02</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$62,479</a:t>
            </a:r>
          </a:p>
        </p:txBody>
      </p:sp>
      <p:sp>
        <p:nvSpPr>
          <p:cNvPr id="45" name="TextBox 44">
            <a:extLst>
              <a:ext uri="{FF2B5EF4-FFF2-40B4-BE49-F238E27FC236}">
                <a16:creationId xmlns:a16="http://schemas.microsoft.com/office/drawing/2014/main" id="{65A9F1F8-4369-411E-A2E8-ABB8402C749A}"/>
              </a:ext>
            </a:extLst>
          </p:cNvPr>
          <p:cNvSpPr txBox="1"/>
          <p:nvPr/>
        </p:nvSpPr>
        <p:spPr>
          <a:xfrm>
            <a:off x="4827939" y="3747076"/>
            <a:ext cx="932121"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03</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$54,701</a:t>
            </a:r>
          </a:p>
        </p:txBody>
      </p:sp>
      <p:sp>
        <p:nvSpPr>
          <p:cNvPr id="46" name="TextBox 45">
            <a:extLst>
              <a:ext uri="{FF2B5EF4-FFF2-40B4-BE49-F238E27FC236}">
                <a16:creationId xmlns:a16="http://schemas.microsoft.com/office/drawing/2014/main" id="{401D2100-4E3D-428D-8BDE-05790DA7A434}"/>
              </a:ext>
            </a:extLst>
          </p:cNvPr>
          <p:cNvSpPr txBox="1"/>
          <p:nvPr/>
        </p:nvSpPr>
        <p:spPr>
          <a:xfrm>
            <a:off x="6764058" y="4814591"/>
            <a:ext cx="932121"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04</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$37,417</a:t>
            </a:r>
          </a:p>
        </p:txBody>
      </p:sp>
      <p:sp>
        <p:nvSpPr>
          <p:cNvPr id="47" name="TextBox 46">
            <a:extLst>
              <a:ext uri="{FF2B5EF4-FFF2-40B4-BE49-F238E27FC236}">
                <a16:creationId xmlns:a16="http://schemas.microsoft.com/office/drawing/2014/main" id="{89B6969C-7CD4-4FFC-8DC1-EB31B8FE2950}"/>
              </a:ext>
            </a:extLst>
          </p:cNvPr>
          <p:cNvSpPr txBox="1"/>
          <p:nvPr/>
        </p:nvSpPr>
        <p:spPr>
          <a:xfrm>
            <a:off x="8683054" y="2619983"/>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2AE93FFA-48FD-45B4-B2FD-6EB2221F5F23}"/>
              </a:ext>
            </a:extLst>
          </p:cNvPr>
          <p:cNvSpPr txBox="1"/>
          <p:nvPr/>
        </p:nvSpPr>
        <p:spPr>
          <a:xfrm>
            <a:off x="629745" y="3700909"/>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0CC4B20D-6C2A-48EB-BE46-451F85910177}"/>
              </a:ext>
            </a:extLst>
          </p:cNvPr>
          <p:cNvSpPr txBox="1"/>
          <p:nvPr/>
        </p:nvSpPr>
        <p:spPr>
          <a:xfrm>
            <a:off x="6619737" y="1267948"/>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0" name="TextBox 49">
            <a:extLst>
              <a:ext uri="{FF2B5EF4-FFF2-40B4-BE49-F238E27FC236}">
                <a16:creationId xmlns:a16="http://schemas.microsoft.com/office/drawing/2014/main" id="{251F9C4B-A1C9-46D8-B27B-65605D92C6C5}"/>
              </a:ext>
            </a:extLst>
          </p:cNvPr>
          <p:cNvSpPr txBox="1"/>
          <p:nvPr/>
        </p:nvSpPr>
        <p:spPr>
          <a:xfrm>
            <a:off x="638825" y="5492173"/>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325855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left)">
                                      <p:cBhvr>
                                        <p:cTn id="7" dur="1000"/>
                                        <p:tgtEl>
                                          <p:spTgt spid="4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1000"/>
                                        <p:tgtEl>
                                          <p:spTgt spid="15"/>
                                        </p:tgtEl>
                                      </p:cBhvr>
                                    </p:animEffect>
                                    <p:anim calcmode="lin" valueType="num">
                                      <p:cBhvr>
                                        <p:cTn id="12" dur="1000" fill="hold"/>
                                        <p:tgtEl>
                                          <p:spTgt spid="15"/>
                                        </p:tgtEl>
                                        <p:attrNameLst>
                                          <p:attrName>ppt_x</p:attrName>
                                        </p:attrNameLst>
                                      </p:cBhvr>
                                      <p:tavLst>
                                        <p:tav tm="0">
                                          <p:val>
                                            <p:strVal val="#ppt_x"/>
                                          </p:val>
                                        </p:tav>
                                        <p:tav tm="100000">
                                          <p:val>
                                            <p:strVal val="#ppt_x"/>
                                          </p:val>
                                        </p:tav>
                                      </p:tavLst>
                                    </p:anim>
                                    <p:anim calcmode="lin" valueType="num">
                                      <p:cBhvr>
                                        <p:cTn id="13" dur="1000" fill="hold"/>
                                        <p:tgtEl>
                                          <p:spTgt spid="1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fade">
                                      <p:cBhvr>
                                        <p:cTn id="16" dur="1000"/>
                                        <p:tgtEl>
                                          <p:spTgt spid="38"/>
                                        </p:tgtEl>
                                      </p:cBhvr>
                                    </p:animEffect>
                                    <p:anim calcmode="lin" valueType="num">
                                      <p:cBhvr>
                                        <p:cTn id="17" dur="1000" fill="hold"/>
                                        <p:tgtEl>
                                          <p:spTgt spid="38"/>
                                        </p:tgtEl>
                                        <p:attrNameLst>
                                          <p:attrName>ppt_x</p:attrName>
                                        </p:attrNameLst>
                                      </p:cBhvr>
                                      <p:tavLst>
                                        <p:tav tm="0">
                                          <p:val>
                                            <p:strVal val="#ppt_x"/>
                                          </p:val>
                                        </p:tav>
                                        <p:tav tm="100000">
                                          <p:val>
                                            <p:strVal val="#ppt_x"/>
                                          </p:val>
                                        </p:tav>
                                      </p:tavLst>
                                    </p:anim>
                                    <p:anim calcmode="lin" valueType="num">
                                      <p:cBhvr>
                                        <p:cTn id="18" dur="1000" fill="hold"/>
                                        <p:tgtEl>
                                          <p:spTgt spid="3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1000"/>
                                        <p:tgtEl>
                                          <p:spTgt spid="43"/>
                                        </p:tgtEl>
                                      </p:cBhvr>
                                    </p:animEffect>
                                    <p:anim calcmode="lin" valueType="num">
                                      <p:cBhvr>
                                        <p:cTn id="22" dur="1000" fill="hold"/>
                                        <p:tgtEl>
                                          <p:spTgt spid="43"/>
                                        </p:tgtEl>
                                        <p:attrNameLst>
                                          <p:attrName>ppt_x</p:attrName>
                                        </p:attrNameLst>
                                      </p:cBhvr>
                                      <p:tavLst>
                                        <p:tav tm="0">
                                          <p:val>
                                            <p:strVal val="#ppt_x"/>
                                          </p:val>
                                        </p:tav>
                                        <p:tav tm="100000">
                                          <p:val>
                                            <p:strVal val="#ppt_x"/>
                                          </p:val>
                                        </p:tav>
                                      </p:tavLst>
                                    </p:anim>
                                    <p:anim calcmode="lin" valueType="num">
                                      <p:cBhvr>
                                        <p:cTn id="23" dur="1000" fill="hold"/>
                                        <p:tgtEl>
                                          <p:spTgt spid="43"/>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left)">
                                      <p:cBhvr>
                                        <p:cTn id="27" dur="750"/>
                                        <p:tgtEl>
                                          <p:spTgt spid="36"/>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wipe(left)">
                                      <p:cBhvr>
                                        <p:cTn id="30" dur="750"/>
                                        <p:tgtEl>
                                          <p:spTgt spid="49"/>
                                        </p:tgtEl>
                                      </p:cBhvr>
                                    </p:animEffect>
                                  </p:childTnLst>
                                </p:cTn>
                              </p:par>
                            </p:childTnLst>
                          </p:cTn>
                        </p:par>
                        <p:par>
                          <p:cTn id="31" fill="hold">
                            <p:stCondLst>
                              <p:cond delay="2750"/>
                            </p:stCondLst>
                            <p:childTnLst>
                              <p:par>
                                <p:cTn id="32" presetID="42" presetClass="entr" presetSubtype="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1000"/>
                                        <p:tgtEl>
                                          <p:spTgt spid="22"/>
                                        </p:tgtEl>
                                      </p:cBhvr>
                                    </p:animEffect>
                                    <p:anim calcmode="lin" valueType="num">
                                      <p:cBhvr>
                                        <p:cTn id="35" dur="1000" fill="hold"/>
                                        <p:tgtEl>
                                          <p:spTgt spid="22"/>
                                        </p:tgtEl>
                                        <p:attrNameLst>
                                          <p:attrName>ppt_x</p:attrName>
                                        </p:attrNameLst>
                                      </p:cBhvr>
                                      <p:tavLst>
                                        <p:tav tm="0">
                                          <p:val>
                                            <p:strVal val="#ppt_x"/>
                                          </p:val>
                                        </p:tav>
                                        <p:tav tm="100000">
                                          <p:val>
                                            <p:strVal val="#ppt_x"/>
                                          </p:val>
                                        </p:tav>
                                      </p:tavLst>
                                    </p:anim>
                                    <p:anim calcmode="lin" valueType="num">
                                      <p:cBhvr>
                                        <p:cTn id="36" dur="1000" fill="hold"/>
                                        <p:tgtEl>
                                          <p:spTgt spid="22"/>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fade">
                                      <p:cBhvr>
                                        <p:cTn id="39" dur="1000"/>
                                        <p:tgtEl>
                                          <p:spTgt spid="39"/>
                                        </p:tgtEl>
                                      </p:cBhvr>
                                    </p:animEffect>
                                    <p:anim calcmode="lin" valueType="num">
                                      <p:cBhvr>
                                        <p:cTn id="40" dur="1000" fill="hold"/>
                                        <p:tgtEl>
                                          <p:spTgt spid="39"/>
                                        </p:tgtEl>
                                        <p:attrNameLst>
                                          <p:attrName>ppt_x</p:attrName>
                                        </p:attrNameLst>
                                      </p:cBhvr>
                                      <p:tavLst>
                                        <p:tav tm="0">
                                          <p:val>
                                            <p:strVal val="#ppt_x"/>
                                          </p:val>
                                        </p:tav>
                                        <p:tav tm="100000">
                                          <p:val>
                                            <p:strVal val="#ppt_x"/>
                                          </p:val>
                                        </p:tav>
                                      </p:tavLst>
                                    </p:anim>
                                    <p:anim calcmode="lin" valueType="num">
                                      <p:cBhvr>
                                        <p:cTn id="41" dur="1000" fill="hold"/>
                                        <p:tgtEl>
                                          <p:spTgt spid="39"/>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1000"/>
                                        <p:tgtEl>
                                          <p:spTgt spid="44"/>
                                        </p:tgtEl>
                                      </p:cBhvr>
                                    </p:animEffect>
                                    <p:anim calcmode="lin" valueType="num">
                                      <p:cBhvr>
                                        <p:cTn id="45" dur="1000" fill="hold"/>
                                        <p:tgtEl>
                                          <p:spTgt spid="44"/>
                                        </p:tgtEl>
                                        <p:attrNameLst>
                                          <p:attrName>ppt_x</p:attrName>
                                        </p:attrNameLst>
                                      </p:cBhvr>
                                      <p:tavLst>
                                        <p:tav tm="0">
                                          <p:val>
                                            <p:strVal val="#ppt_x"/>
                                          </p:val>
                                        </p:tav>
                                        <p:tav tm="100000">
                                          <p:val>
                                            <p:strVal val="#ppt_x"/>
                                          </p:val>
                                        </p:tav>
                                      </p:tavLst>
                                    </p:anim>
                                    <p:anim calcmode="lin" valueType="num">
                                      <p:cBhvr>
                                        <p:cTn id="46" dur="1000" fill="hold"/>
                                        <p:tgtEl>
                                          <p:spTgt spid="44"/>
                                        </p:tgtEl>
                                        <p:attrNameLst>
                                          <p:attrName>ppt_y</p:attrName>
                                        </p:attrNameLst>
                                      </p:cBhvr>
                                      <p:tavLst>
                                        <p:tav tm="0">
                                          <p:val>
                                            <p:strVal val="#ppt_y+.1"/>
                                          </p:val>
                                        </p:tav>
                                        <p:tav tm="100000">
                                          <p:val>
                                            <p:strVal val="#ppt_y"/>
                                          </p:val>
                                        </p:tav>
                                      </p:tavLst>
                                    </p:anim>
                                  </p:childTnLst>
                                </p:cTn>
                              </p:par>
                            </p:childTnLst>
                          </p:cTn>
                        </p:par>
                        <p:par>
                          <p:cTn id="47" fill="hold">
                            <p:stCondLst>
                              <p:cond delay="3750"/>
                            </p:stCondLst>
                            <p:childTnLst>
                              <p:par>
                                <p:cTn id="48" presetID="22" presetClass="entr" presetSubtype="8" fill="hold" grpId="0" nodeType="afterEffect">
                                  <p:stCondLst>
                                    <p:cond delay="0"/>
                                  </p:stCondLst>
                                  <p:childTnLst>
                                    <p:set>
                                      <p:cBhvr>
                                        <p:cTn id="49" dur="1" fill="hold">
                                          <p:stCondLst>
                                            <p:cond delay="0"/>
                                          </p:stCondLst>
                                        </p:cTn>
                                        <p:tgtEl>
                                          <p:spTgt spid="37"/>
                                        </p:tgtEl>
                                        <p:attrNameLst>
                                          <p:attrName>style.visibility</p:attrName>
                                        </p:attrNameLst>
                                      </p:cBhvr>
                                      <p:to>
                                        <p:strVal val="visible"/>
                                      </p:to>
                                    </p:set>
                                    <p:animEffect transition="in" filter="wipe(left)">
                                      <p:cBhvr>
                                        <p:cTn id="50" dur="750"/>
                                        <p:tgtEl>
                                          <p:spTgt spid="3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wipe(left)">
                                      <p:cBhvr>
                                        <p:cTn id="53" dur="750"/>
                                        <p:tgtEl>
                                          <p:spTgt spid="47"/>
                                        </p:tgtEl>
                                      </p:cBhvr>
                                    </p:animEffect>
                                  </p:childTnLst>
                                </p:cTn>
                              </p:par>
                            </p:childTnLst>
                          </p:cTn>
                        </p:par>
                        <p:par>
                          <p:cTn id="54" fill="hold">
                            <p:stCondLst>
                              <p:cond delay="4500"/>
                            </p:stCondLst>
                            <p:childTnLst>
                              <p:par>
                                <p:cTn id="55" presetID="42" presetClass="entr" presetSubtype="0" fill="hold" grpId="0" nodeType="after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fade">
                                      <p:cBhvr>
                                        <p:cTn id="57" dur="1000"/>
                                        <p:tgtEl>
                                          <p:spTgt spid="20"/>
                                        </p:tgtEl>
                                      </p:cBhvr>
                                    </p:animEffect>
                                    <p:anim calcmode="lin" valueType="num">
                                      <p:cBhvr>
                                        <p:cTn id="58" dur="1000" fill="hold"/>
                                        <p:tgtEl>
                                          <p:spTgt spid="20"/>
                                        </p:tgtEl>
                                        <p:attrNameLst>
                                          <p:attrName>ppt_x</p:attrName>
                                        </p:attrNameLst>
                                      </p:cBhvr>
                                      <p:tavLst>
                                        <p:tav tm="0">
                                          <p:val>
                                            <p:strVal val="#ppt_x"/>
                                          </p:val>
                                        </p:tav>
                                        <p:tav tm="100000">
                                          <p:val>
                                            <p:strVal val="#ppt_x"/>
                                          </p:val>
                                        </p:tav>
                                      </p:tavLst>
                                    </p:anim>
                                    <p:anim calcmode="lin" valueType="num">
                                      <p:cBhvr>
                                        <p:cTn id="59" dur="1000" fill="hold"/>
                                        <p:tgtEl>
                                          <p:spTgt spid="20"/>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1000"/>
                                        <p:tgtEl>
                                          <p:spTgt spid="45"/>
                                        </p:tgtEl>
                                      </p:cBhvr>
                                    </p:animEffect>
                                    <p:anim calcmode="lin" valueType="num">
                                      <p:cBhvr>
                                        <p:cTn id="68" dur="1000" fill="hold"/>
                                        <p:tgtEl>
                                          <p:spTgt spid="45"/>
                                        </p:tgtEl>
                                        <p:attrNameLst>
                                          <p:attrName>ppt_x</p:attrName>
                                        </p:attrNameLst>
                                      </p:cBhvr>
                                      <p:tavLst>
                                        <p:tav tm="0">
                                          <p:val>
                                            <p:strVal val="#ppt_x"/>
                                          </p:val>
                                        </p:tav>
                                        <p:tav tm="100000">
                                          <p:val>
                                            <p:strVal val="#ppt_x"/>
                                          </p:val>
                                        </p:tav>
                                      </p:tavLst>
                                    </p:anim>
                                    <p:anim calcmode="lin" valueType="num">
                                      <p:cBhvr>
                                        <p:cTn id="69" dur="1000" fill="hold"/>
                                        <p:tgtEl>
                                          <p:spTgt spid="45"/>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22" presetClass="entr" presetSubtype="2" fill="hold" grpId="0" nodeType="afterEffect">
                                  <p:stCondLst>
                                    <p:cond delay="0"/>
                                  </p:stCondLst>
                                  <p:childTnLst>
                                    <p:set>
                                      <p:cBhvr>
                                        <p:cTn id="72" dur="1" fill="hold">
                                          <p:stCondLst>
                                            <p:cond delay="0"/>
                                          </p:stCondLst>
                                        </p:cTn>
                                        <p:tgtEl>
                                          <p:spTgt spid="29"/>
                                        </p:tgtEl>
                                        <p:attrNameLst>
                                          <p:attrName>style.visibility</p:attrName>
                                        </p:attrNameLst>
                                      </p:cBhvr>
                                      <p:to>
                                        <p:strVal val="visible"/>
                                      </p:to>
                                    </p:set>
                                    <p:animEffect transition="in" filter="wipe(right)">
                                      <p:cBhvr>
                                        <p:cTn id="73" dur="750"/>
                                        <p:tgtEl>
                                          <p:spTgt spid="29"/>
                                        </p:tgtEl>
                                      </p:cBhvr>
                                    </p:animEffect>
                                  </p:childTnLst>
                                </p:cTn>
                              </p:par>
                              <p:par>
                                <p:cTn id="74" presetID="22" presetClass="entr" presetSubtype="2" fill="hold" grpId="0" nodeType="withEffect">
                                  <p:stCondLst>
                                    <p:cond delay="0"/>
                                  </p:stCondLst>
                                  <p:childTnLst>
                                    <p:set>
                                      <p:cBhvr>
                                        <p:cTn id="75" dur="1" fill="hold">
                                          <p:stCondLst>
                                            <p:cond delay="0"/>
                                          </p:stCondLst>
                                        </p:cTn>
                                        <p:tgtEl>
                                          <p:spTgt spid="48"/>
                                        </p:tgtEl>
                                        <p:attrNameLst>
                                          <p:attrName>style.visibility</p:attrName>
                                        </p:attrNameLst>
                                      </p:cBhvr>
                                      <p:to>
                                        <p:strVal val="visible"/>
                                      </p:to>
                                    </p:set>
                                    <p:animEffect transition="in" filter="wipe(right)">
                                      <p:cBhvr>
                                        <p:cTn id="76" dur="750"/>
                                        <p:tgtEl>
                                          <p:spTgt spid="48"/>
                                        </p:tgtEl>
                                      </p:cBhvr>
                                    </p:animEffect>
                                  </p:childTnLst>
                                </p:cTn>
                              </p:par>
                            </p:childTnLst>
                          </p:cTn>
                        </p:par>
                        <p:par>
                          <p:cTn id="77" fill="hold">
                            <p:stCondLst>
                              <p:cond delay="6250"/>
                            </p:stCondLst>
                            <p:childTnLst>
                              <p:par>
                                <p:cTn id="78" presetID="42" presetClass="entr" presetSubtype="0" fill="hold" grpId="0" nodeType="afterEffect">
                                  <p:stCondLst>
                                    <p:cond delay="0"/>
                                  </p:stCondLst>
                                  <p:childTnLst>
                                    <p:set>
                                      <p:cBhvr>
                                        <p:cTn id="79" dur="1" fill="hold">
                                          <p:stCondLst>
                                            <p:cond delay="0"/>
                                          </p:stCondLst>
                                        </p:cTn>
                                        <p:tgtEl>
                                          <p:spTgt spid="18"/>
                                        </p:tgtEl>
                                        <p:attrNameLst>
                                          <p:attrName>style.visibility</p:attrName>
                                        </p:attrNameLst>
                                      </p:cBhvr>
                                      <p:to>
                                        <p:strVal val="visible"/>
                                      </p:to>
                                    </p:set>
                                    <p:animEffect transition="in" filter="fade">
                                      <p:cBhvr>
                                        <p:cTn id="80" dur="1000"/>
                                        <p:tgtEl>
                                          <p:spTgt spid="18"/>
                                        </p:tgtEl>
                                      </p:cBhvr>
                                    </p:animEffect>
                                    <p:anim calcmode="lin" valueType="num">
                                      <p:cBhvr>
                                        <p:cTn id="81" dur="1000" fill="hold"/>
                                        <p:tgtEl>
                                          <p:spTgt spid="18"/>
                                        </p:tgtEl>
                                        <p:attrNameLst>
                                          <p:attrName>ppt_x</p:attrName>
                                        </p:attrNameLst>
                                      </p:cBhvr>
                                      <p:tavLst>
                                        <p:tav tm="0">
                                          <p:val>
                                            <p:strVal val="#ppt_x"/>
                                          </p:val>
                                        </p:tav>
                                        <p:tav tm="100000">
                                          <p:val>
                                            <p:strVal val="#ppt_x"/>
                                          </p:val>
                                        </p:tav>
                                      </p:tavLst>
                                    </p:anim>
                                    <p:anim calcmode="lin" valueType="num">
                                      <p:cBhvr>
                                        <p:cTn id="82" dur="1000" fill="hold"/>
                                        <p:tgtEl>
                                          <p:spTgt spid="18"/>
                                        </p:tgtEl>
                                        <p:attrNameLst>
                                          <p:attrName>ppt_y</p:attrName>
                                        </p:attrNameLst>
                                      </p:cBhvr>
                                      <p:tavLst>
                                        <p:tav tm="0">
                                          <p:val>
                                            <p:strVal val="#ppt_y+.1"/>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41"/>
                                        </p:tgtEl>
                                        <p:attrNameLst>
                                          <p:attrName>style.visibility</p:attrName>
                                        </p:attrNameLst>
                                      </p:cBhvr>
                                      <p:to>
                                        <p:strVal val="visible"/>
                                      </p:to>
                                    </p:set>
                                    <p:animEffect transition="in" filter="fade">
                                      <p:cBhvr>
                                        <p:cTn id="85" dur="1000"/>
                                        <p:tgtEl>
                                          <p:spTgt spid="41"/>
                                        </p:tgtEl>
                                      </p:cBhvr>
                                    </p:animEffect>
                                    <p:anim calcmode="lin" valueType="num">
                                      <p:cBhvr>
                                        <p:cTn id="86" dur="1000" fill="hold"/>
                                        <p:tgtEl>
                                          <p:spTgt spid="41"/>
                                        </p:tgtEl>
                                        <p:attrNameLst>
                                          <p:attrName>ppt_x</p:attrName>
                                        </p:attrNameLst>
                                      </p:cBhvr>
                                      <p:tavLst>
                                        <p:tav tm="0">
                                          <p:val>
                                            <p:strVal val="#ppt_x"/>
                                          </p:val>
                                        </p:tav>
                                        <p:tav tm="100000">
                                          <p:val>
                                            <p:strVal val="#ppt_x"/>
                                          </p:val>
                                        </p:tav>
                                      </p:tavLst>
                                    </p:anim>
                                    <p:anim calcmode="lin" valueType="num">
                                      <p:cBhvr>
                                        <p:cTn id="87" dur="1000" fill="hold"/>
                                        <p:tgtEl>
                                          <p:spTgt spid="41"/>
                                        </p:tgtEl>
                                        <p:attrNameLst>
                                          <p:attrName>ppt_y</p:attrName>
                                        </p:attrNameLst>
                                      </p:cBhvr>
                                      <p:tavLst>
                                        <p:tav tm="0">
                                          <p:val>
                                            <p:strVal val="#ppt_y+.1"/>
                                          </p:val>
                                        </p:tav>
                                        <p:tav tm="100000">
                                          <p:val>
                                            <p:strVal val="#ppt_y"/>
                                          </p:val>
                                        </p:tav>
                                      </p:tavLst>
                                    </p:anim>
                                  </p:childTnLst>
                                </p:cTn>
                              </p:par>
                              <p:par>
                                <p:cTn id="88" presetID="42" presetClass="entr" presetSubtype="0" fill="hold" grpId="0" nodeType="withEffect">
                                  <p:stCondLst>
                                    <p:cond delay="0"/>
                                  </p:stCondLst>
                                  <p:childTnLst>
                                    <p:set>
                                      <p:cBhvr>
                                        <p:cTn id="89" dur="1" fill="hold">
                                          <p:stCondLst>
                                            <p:cond delay="0"/>
                                          </p:stCondLst>
                                        </p:cTn>
                                        <p:tgtEl>
                                          <p:spTgt spid="46"/>
                                        </p:tgtEl>
                                        <p:attrNameLst>
                                          <p:attrName>style.visibility</p:attrName>
                                        </p:attrNameLst>
                                      </p:cBhvr>
                                      <p:to>
                                        <p:strVal val="visible"/>
                                      </p:to>
                                    </p:set>
                                    <p:animEffect transition="in" filter="fade">
                                      <p:cBhvr>
                                        <p:cTn id="90" dur="1000"/>
                                        <p:tgtEl>
                                          <p:spTgt spid="46"/>
                                        </p:tgtEl>
                                      </p:cBhvr>
                                    </p:animEffect>
                                    <p:anim calcmode="lin" valueType="num">
                                      <p:cBhvr>
                                        <p:cTn id="91" dur="1000" fill="hold"/>
                                        <p:tgtEl>
                                          <p:spTgt spid="46"/>
                                        </p:tgtEl>
                                        <p:attrNameLst>
                                          <p:attrName>ppt_x</p:attrName>
                                        </p:attrNameLst>
                                      </p:cBhvr>
                                      <p:tavLst>
                                        <p:tav tm="0">
                                          <p:val>
                                            <p:strVal val="#ppt_x"/>
                                          </p:val>
                                        </p:tav>
                                        <p:tav tm="100000">
                                          <p:val>
                                            <p:strVal val="#ppt_x"/>
                                          </p:val>
                                        </p:tav>
                                      </p:tavLst>
                                    </p:anim>
                                    <p:anim calcmode="lin" valueType="num">
                                      <p:cBhvr>
                                        <p:cTn id="92" dur="1000" fill="hold"/>
                                        <p:tgtEl>
                                          <p:spTgt spid="46"/>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22" presetClass="entr" presetSubtype="2"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wipe(right)">
                                      <p:cBhvr>
                                        <p:cTn id="96" dur="750"/>
                                        <p:tgtEl>
                                          <p:spTgt spid="27"/>
                                        </p:tgtEl>
                                      </p:cBhvr>
                                    </p:animEffect>
                                  </p:childTnLst>
                                </p:cTn>
                              </p:par>
                              <p:par>
                                <p:cTn id="97" presetID="22" presetClass="entr" presetSubtype="2"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Effect transition="in" filter="wipe(right)">
                                      <p:cBhvr>
                                        <p:cTn id="99" dur="75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27" grpId="0" animBg="1"/>
      <p:bldP spid="15" grpId="0" animBg="1"/>
      <p:bldP spid="18" grpId="0" animBg="1"/>
      <p:bldP spid="20" grpId="0" animBg="1"/>
      <p:bldP spid="22" grpId="0" animBg="1"/>
      <p:bldP spid="37" grpId="0" animBg="1"/>
      <p:bldP spid="38" grpId="0" animBg="1"/>
      <p:bldP spid="39" grpId="0" animBg="1"/>
      <p:bldP spid="40" grpId="0" animBg="1"/>
      <p:bldP spid="41" grpId="0" animBg="1"/>
      <p:bldP spid="42" grpId="0"/>
      <p:bldP spid="43" grpId="0"/>
      <p:bldP spid="44" grpId="0"/>
      <p:bldP spid="45" grpId="0"/>
      <p:bldP spid="46" grpId="0"/>
      <p:bldP spid="47" grpId="0"/>
      <p:bldP spid="48" grpId="0"/>
      <p:bldP spid="49" grpId="0"/>
      <p:bldP spid="50"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1" name="TextBox 20">
            <a:extLst>
              <a:ext uri="{FF2B5EF4-FFF2-40B4-BE49-F238E27FC236}">
                <a16:creationId xmlns:a16="http://schemas.microsoft.com/office/drawing/2014/main" id="{5A252098-4472-4BEA-8C50-3883EA983445}"/>
              </a:ext>
            </a:extLst>
          </p:cNvPr>
          <p:cNvSpPr txBox="1"/>
          <p:nvPr/>
        </p:nvSpPr>
        <p:spPr>
          <a:xfrm>
            <a:off x="387496" y="305067"/>
            <a:ext cx="3916766"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3" name="Freeform: Shape 22">
            <a:extLst>
              <a:ext uri="{FF2B5EF4-FFF2-40B4-BE49-F238E27FC236}">
                <a16:creationId xmlns:a16="http://schemas.microsoft.com/office/drawing/2014/main" id="{21990B01-BF01-49FE-ABAC-F2626413CD65}"/>
              </a:ext>
            </a:extLst>
          </p:cNvPr>
          <p:cNvSpPr/>
          <p:nvPr/>
        </p:nvSpPr>
        <p:spPr>
          <a:xfrm>
            <a:off x="914400" y="2802828"/>
            <a:ext cx="3564348" cy="1388876"/>
          </a:xfrm>
          <a:custGeom>
            <a:avLst/>
            <a:gdLst>
              <a:gd name="connsiteX0" fmla="*/ 0 w 3773757"/>
              <a:gd name="connsiteY0" fmla="*/ 0 h 1470474"/>
              <a:gd name="connsiteX1" fmla="*/ 3773757 w 3773757"/>
              <a:gd name="connsiteY1" fmla="*/ 0 h 1470474"/>
              <a:gd name="connsiteX2" fmla="*/ 3406138 w 3773757"/>
              <a:gd name="connsiteY2" fmla="*/ 735237 h 1470474"/>
              <a:gd name="connsiteX3" fmla="*/ 3773757 w 3773757"/>
              <a:gd name="connsiteY3" fmla="*/ 1470474 h 1470474"/>
              <a:gd name="connsiteX4" fmla="*/ 0 w 3773757"/>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3757" h="1470474">
                <a:moveTo>
                  <a:pt x="0" y="0"/>
                </a:moveTo>
                <a:lnTo>
                  <a:pt x="3773757" y="0"/>
                </a:lnTo>
                <a:lnTo>
                  <a:pt x="3406138" y="735237"/>
                </a:lnTo>
                <a:lnTo>
                  <a:pt x="3773757" y="1470474"/>
                </a:lnTo>
                <a:lnTo>
                  <a:pt x="0" y="147047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Hexagon 8">
            <a:extLst>
              <a:ext uri="{FF2B5EF4-FFF2-40B4-BE49-F238E27FC236}">
                <a16:creationId xmlns:a16="http://schemas.microsoft.com/office/drawing/2014/main" id="{1652542D-DBEE-4A0F-9B4A-A36A4644FE98}"/>
              </a:ext>
            </a:extLst>
          </p:cNvPr>
          <p:cNvSpPr/>
          <p:nvPr/>
        </p:nvSpPr>
        <p:spPr>
          <a:xfrm>
            <a:off x="5673420" y="2062094"/>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Hexagon 9">
            <a:extLst>
              <a:ext uri="{FF2B5EF4-FFF2-40B4-BE49-F238E27FC236}">
                <a16:creationId xmlns:a16="http://schemas.microsoft.com/office/drawing/2014/main" id="{C125A3EE-79B7-4447-B8AE-17DB3813A2EB}"/>
              </a:ext>
            </a:extLst>
          </p:cNvPr>
          <p:cNvSpPr/>
          <p:nvPr/>
        </p:nvSpPr>
        <p:spPr>
          <a:xfrm>
            <a:off x="5673420" y="3563896"/>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505C2DD0-CF40-43E3-996D-2648C3ED2B66}"/>
              </a:ext>
            </a:extLst>
          </p:cNvPr>
          <p:cNvSpPr/>
          <p:nvPr/>
        </p:nvSpPr>
        <p:spPr>
          <a:xfrm>
            <a:off x="7070232" y="2062094"/>
            <a:ext cx="4089051" cy="1388876"/>
          </a:xfrm>
          <a:custGeom>
            <a:avLst/>
            <a:gdLst>
              <a:gd name="connsiteX0" fmla="*/ 0 w 4089051"/>
              <a:gd name="connsiteY0" fmla="*/ 0 h 1388876"/>
              <a:gd name="connsiteX1" fmla="*/ 4089051 w 4089051"/>
              <a:gd name="connsiteY1" fmla="*/ 0 h 1388876"/>
              <a:gd name="connsiteX2" fmla="*/ 4089051 w 4089051"/>
              <a:gd name="connsiteY2" fmla="*/ 1388876 h 1388876"/>
              <a:gd name="connsiteX3" fmla="*/ 15135 w 4089051"/>
              <a:gd name="connsiteY3" fmla="*/ 1388876 h 1388876"/>
              <a:gd name="connsiteX4" fmla="*/ 360129 w 4089051"/>
              <a:gd name="connsiteY4" fmla="*/ 698888 h 1388876"/>
              <a:gd name="connsiteX5" fmla="*/ 12910 w 4089051"/>
              <a:gd name="connsiteY5" fmla="*/ 4450 h 1388876"/>
              <a:gd name="connsiteX6" fmla="*/ 0 w 4089051"/>
              <a:gd name="connsiteY6" fmla="*/ 4450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0" y="0"/>
                </a:moveTo>
                <a:lnTo>
                  <a:pt x="4089051" y="0"/>
                </a:lnTo>
                <a:lnTo>
                  <a:pt x="4089051" y="1388876"/>
                </a:lnTo>
                <a:lnTo>
                  <a:pt x="15135" y="1388876"/>
                </a:lnTo>
                <a:lnTo>
                  <a:pt x="360129" y="698888"/>
                </a:lnTo>
                <a:lnTo>
                  <a:pt x="12910" y="4450"/>
                </a:lnTo>
                <a:lnTo>
                  <a:pt x="0" y="445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B22FEF6A-997B-499E-B6B3-A777CB7E0129}"/>
              </a:ext>
            </a:extLst>
          </p:cNvPr>
          <p:cNvSpPr/>
          <p:nvPr/>
        </p:nvSpPr>
        <p:spPr>
          <a:xfrm>
            <a:off x="5690435" y="1280160"/>
            <a:ext cx="5466963" cy="683651"/>
          </a:xfrm>
          <a:custGeom>
            <a:avLst/>
            <a:gdLst>
              <a:gd name="connsiteX0" fmla="*/ 0 w 5771624"/>
              <a:gd name="connsiteY0" fmla="*/ 0 h 723816"/>
              <a:gd name="connsiteX1" fmla="*/ 5771624 w 5771624"/>
              <a:gd name="connsiteY1" fmla="*/ 0 h 723816"/>
              <a:gd name="connsiteX2" fmla="*/ 5771624 w 5771624"/>
              <a:gd name="connsiteY2" fmla="*/ 723816 h 723816"/>
              <a:gd name="connsiteX3" fmla="*/ 361908 w 5771624"/>
              <a:gd name="connsiteY3" fmla="*/ 723816 h 723816"/>
            </a:gdLst>
            <a:ahLst/>
            <a:cxnLst>
              <a:cxn ang="0">
                <a:pos x="connsiteX0" y="connsiteY0"/>
              </a:cxn>
              <a:cxn ang="0">
                <a:pos x="connsiteX1" y="connsiteY1"/>
              </a:cxn>
              <a:cxn ang="0">
                <a:pos x="connsiteX2" y="connsiteY2"/>
              </a:cxn>
              <a:cxn ang="0">
                <a:pos x="connsiteX3" y="connsiteY3"/>
              </a:cxn>
            </a:cxnLst>
            <a:rect l="l" t="t" r="r" b="b"/>
            <a:pathLst>
              <a:path w="5771624" h="723816">
                <a:moveTo>
                  <a:pt x="0" y="0"/>
                </a:moveTo>
                <a:lnTo>
                  <a:pt x="5771624" y="0"/>
                </a:lnTo>
                <a:lnTo>
                  <a:pt x="5771624" y="723816"/>
                </a:lnTo>
                <a:lnTo>
                  <a:pt x="361908" y="723816"/>
                </a:ln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5375E0B2-5369-49C9-8ED6-370C21C70C0A}"/>
              </a:ext>
            </a:extLst>
          </p:cNvPr>
          <p:cNvSpPr/>
          <p:nvPr/>
        </p:nvSpPr>
        <p:spPr>
          <a:xfrm>
            <a:off x="914400" y="4317725"/>
            <a:ext cx="3567110" cy="1388876"/>
          </a:xfrm>
          <a:custGeom>
            <a:avLst/>
            <a:gdLst>
              <a:gd name="connsiteX0" fmla="*/ 0 w 3776682"/>
              <a:gd name="connsiteY0" fmla="*/ 0 h 1470474"/>
              <a:gd name="connsiteX1" fmla="*/ 3776682 w 3776682"/>
              <a:gd name="connsiteY1" fmla="*/ 0 h 1470474"/>
              <a:gd name="connsiteX2" fmla="*/ 3409063 w 3776682"/>
              <a:gd name="connsiteY2" fmla="*/ 735237 h 1470474"/>
              <a:gd name="connsiteX3" fmla="*/ 3776682 w 3776682"/>
              <a:gd name="connsiteY3" fmla="*/ 1470474 h 1470474"/>
              <a:gd name="connsiteX4" fmla="*/ 0 w 3776682"/>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6682" h="1470474">
                <a:moveTo>
                  <a:pt x="0" y="0"/>
                </a:moveTo>
                <a:lnTo>
                  <a:pt x="3776682" y="0"/>
                </a:lnTo>
                <a:lnTo>
                  <a:pt x="3409063" y="735237"/>
                </a:lnTo>
                <a:lnTo>
                  <a:pt x="3776682" y="1470474"/>
                </a:lnTo>
                <a:lnTo>
                  <a:pt x="0" y="1470474"/>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1C64721C-488E-47B2-BC86-3BC5F28FF46A}"/>
              </a:ext>
            </a:extLst>
          </p:cNvPr>
          <p:cNvSpPr/>
          <p:nvPr/>
        </p:nvSpPr>
        <p:spPr>
          <a:xfrm>
            <a:off x="7070232" y="3563896"/>
            <a:ext cx="4089051" cy="1388876"/>
          </a:xfrm>
          <a:custGeom>
            <a:avLst/>
            <a:gdLst>
              <a:gd name="connsiteX0" fmla="*/ 29926 w 4089051"/>
              <a:gd name="connsiteY0" fmla="*/ 0 h 1388876"/>
              <a:gd name="connsiteX1" fmla="*/ 4089051 w 4089051"/>
              <a:gd name="connsiteY1" fmla="*/ 0 h 1388876"/>
              <a:gd name="connsiteX2" fmla="*/ 4089051 w 4089051"/>
              <a:gd name="connsiteY2" fmla="*/ 1388876 h 1388876"/>
              <a:gd name="connsiteX3" fmla="*/ 0 w 4089051"/>
              <a:gd name="connsiteY3" fmla="*/ 1388876 h 1388876"/>
              <a:gd name="connsiteX4" fmla="*/ 0 w 4089051"/>
              <a:gd name="connsiteY4" fmla="*/ 1388875 h 1388876"/>
              <a:gd name="connsiteX5" fmla="*/ 29925 w 4089051"/>
              <a:gd name="connsiteY5" fmla="*/ 1388875 h 1388876"/>
              <a:gd name="connsiteX6" fmla="*/ 377144 w 4089051"/>
              <a:gd name="connsiteY6" fmla="*/ 694437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29926" y="0"/>
                </a:moveTo>
                <a:lnTo>
                  <a:pt x="4089051" y="0"/>
                </a:lnTo>
                <a:lnTo>
                  <a:pt x="4089051" y="1388876"/>
                </a:lnTo>
                <a:lnTo>
                  <a:pt x="0" y="1388876"/>
                </a:lnTo>
                <a:lnTo>
                  <a:pt x="0" y="1388875"/>
                </a:lnTo>
                <a:lnTo>
                  <a:pt x="29925" y="1388875"/>
                </a:lnTo>
                <a:lnTo>
                  <a:pt x="377144" y="694437"/>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Hexagon 23">
            <a:extLst>
              <a:ext uri="{FF2B5EF4-FFF2-40B4-BE49-F238E27FC236}">
                <a16:creationId xmlns:a16="http://schemas.microsoft.com/office/drawing/2014/main" id="{AE13CFB6-208F-4396-880D-F80F1531D89A}"/>
              </a:ext>
            </a:extLst>
          </p:cNvPr>
          <p:cNvSpPr/>
          <p:nvPr/>
        </p:nvSpPr>
        <p:spPr>
          <a:xfrm>
            <a:off x="4304261" y="2802828"/>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Hexagon 25">
            <a:extLst>
              <a:ext uri="{FF2B5EF4-FFF2-40B4-BE49-F238E27FC236}">
                <a16:creationId xmlns:a16="http://schemas.microsoft.com/office/drawing/2014/main" id="{3F64A76E-BFB0-4EC0-BE5A-17D59E3689F4}"/>
              </a:ext>
            </a:extLst>
          </p:cNvPr>
          <p:cNvSpPr/>
          <p:nvPr/>
        </p:nvSpPr>
        <p:spPr>
          <a:xfrm>
            <a:off x="4307023" y="4317725"/>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Hexagon 27">
            <a:extLst>
              <a:ext uri="{FF2B5EF4-FFF2-40B4-BE49-F238E27FC236}">
                <a16:creationId xmlns:a16="http://schemas.microsoft.com/office/drawing/2014/main" id="{BCCC7B5A-CEAA-410B-8BE8-88985DCCE643}"/>
              </a:ext>
            </a:extLst>
          </p:cNvPr>
          <p:cNvSpPr/>
          <p:nvPr/>
        </p:nvSpPr>
        <p:spPr>
          <a:xfrm>
            <a:off x="5673420" y="5114440"/>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Hexagon 29">
            <a:extLst>
              <a:ext uri="{FF2B5EF4-FFF2-40B4-BE49-F238E27FC236}">
                <a16:creationId xmlns:a16="http://schemas.microsoft.com/office/drawing/2014/main" id="{7A291A09-7315-4884-94B9-7FBE4D695C41}"/>
              </a:ext>
            </a:extLst>
          </p:cNvPr>
          <p:cNvSpPr/>
          <p:nvPr/>
        </p:nvSpPr>
        <p:spPr>
          <a:xfrm>
            <a:off x="4304261" y="1321360"/>
            <a:ext cx="1574061" cy="1388876"/>
          </a:xfrm>
          <a:prstGeom prst="hexagon">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FA9B9C4C-F520-4ED6-84DE-A98ACB4A4D83}"/>
              </a:ext>
            </a:extLst>
          </p:cNvPr>
          <p:cNvSpPr txBox="1"/>
          <p:nvPr/>
        </p:nvSpPr>
        <p:spPr>
          <a:xfrm>
            <a:off x="4663440" y="16029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p:txBody>
      </p:sp>
      <p:sp>
        <p:nvSpPr>
          <p:cNvPr id="42" name="TextBox 41">
            <a:extLst>
              <a:ext uri="{FF2B5EF4-FFF2-40B4-BE49-F238E27FC236}">
                <a16:creationId xmlns:a16="http://schemas.microsoft.com/office/drawing/2014/main" id="{59053479-C558-4B67-AB94-2CCB52A44544}"/>
              </a:ext>
            </a:extLst>
          </p:cNvPr>
          <p:cNvSpPr txBox="1"/>
          <p:nvPr/>
        </p:nvSpPr>
        <p:spPr>
          <a:xfrm>
            <a:off x="6207855" y="1280160"/>
            <a:ext cx="4463072"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86957735-8CF2-4CA0-A945-FC0A5B81AAC9}"/>
              </a:ext>
            </a:extLst>
          </p:cNvPr>
          <p:cNvSpPr txBox="1"/>
          <p:nvPr/>
        </p:nvSpPr>
        <p:spPr>
          <a:xfrm>
            <a:off x="7504950" y="2141108"/>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4" name="TextBox 43">
            <a:extLst>
              <a:ext uri="{FF2B5EF4-FFF2-40B4-BE49-F238E27FC236}">
                <a16:creationId xmlns:a16="http://schemas.microsoft.com/office/drawing/2014/main" id="{367BC06B-800B-4E2F-9423-901D83BEB501}"/>
              </a:ext>
            </a:extLst>
          </p:cNvPr>
          <p:cNvSpPr txBox="1"/>
          <p:nvPr/>
        </p:nvSpPr>
        <p:spPr>
          <a:xfrm>
            <a:off x="967219" y="2868265"/>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5" name="TextBox 44">
            <a:extLst>
              <a:ext uri="{FF2B5EF4-FFF2-40B4-BE49-F238E27FC236}">
                <a16:creationId xmlns:a16="http://schemas.microsoft.com/office/drawing/2014/main" id="{17DAB167-2A82-4DAD-87F7-6D3E1CC40659}"/>
              </a:ext>
            </a:extLst>
          </p:cNvPr>
          <p:cNvSpPr txBox="1"/>
          <p:nvPr/>
        </p:nvSpPr>
        <p:spPr>
          <a:xfrm>
            <a:off x="7504950" y="3629333"/>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6" name="TextBox 45">
            <a:extLst>
              <a:ext uri="{FF2B5EF4-FFF2-40B4-BE49-F238E27FC236}">
                <a16:creationId xmlns:a16="http://schemas.microsoft.com/office/drawing/2014/main" id="{1E9A834C-B7F0-49D3-A5E7-9D6DDE713FA9}"/>
              </a:ext>
            </a:extLst>
          </p:cNvPr>
          <p:cNvSpPr txBox="1"/>
          <p:nvPr/>
        </p:nvSpPr>
        <p:spPr>
          <a:xfrm>
            <a:off x="1032717" y="4350443"/>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6E9B9BA3-1415-4D77-84CF-BD4910BA69E7}"/>
              </a:ext>
            </a:extLst>
          </p:cNvPr>
          <p:cNvSpPr txBox="1"/>
          <p:nvPr/>
        </p:nvSpPr>
        <p:spPr>
          <a:xfrm>
            <a:off x="6035040" y="234505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p:txBody>
      </p:sp>
      <p:sp>
        <p:nvSpPr>
          <p:cNvPr id="49" name="TextBox 48">
            <a:extLst>
              <a:ext uri="{FF2B5EF4-FFF2-40B4-BE49-F238E27FC236}">
                <a16:creationId xmlns:a16="http://schemas.microsoft.com/office/drawing/2014/main" id="{335E31A0-C034-448C-9D96-9F742D88B479}"/>
              </a:ext>
            </a:extLst>
          </p:cNvPr>
          <p:cNvSpPr txBox="1"/>
          <p:nvPr/>
        </p:nvSpPr>
        <p:spPr>
          <a:xfrm>
            <a:off x="4665316" y="3085786"/>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p:txBody>
      </p:sp>
      <p:sp>
        <p:nvSpPr>
          <p:cNvPr id="50" name="TextBox 49">
            <a:extLst>
              <a:ext uri="{FF2B5EF4-FFF2-40B4-BE49-F238E27FC236}">
                <a16:creationId xmlns:a16="http://schemas.microsoft.com/office/drawing/2014/main" id="{7268017F-8D0F-45DB-BE31-83862112F8ED}"/>
              </a:ext>
            </a:extLst>
          </p:cNvPr>
          <p:cNvSpPr txBox="1"/>
          <p:nvPr/>
        </p:nvSpPr>
        <p:spPr>
          <a:xfrm>
            <a:off x="6032511" y="38468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p:txBody>
      </p:sp>
      <p:sp>
        <p:nvSpPr>
          <p:cNvPr id="51" name="TextBox 50">
            <a:extLst>
              <a:ext uri="{FF2B5EF4-FFF2-40B4-BE49-F238E27FC236}">
                <a16:creationId xmlns:a16="http://schemas.microsoft.com/office/drawing/2014/main" id="{F72FB4E5-B220-4F01-A132-0748F3D7449D}"/>
              </a:ext>
            </a:extLst>
          </p:cNvPr>
          <p:cNvSpPr txBox="1"/>
          <p:nvPr/>
        </p:nvSpPr>
        <p:spPr>
          <a:xfrm>
            <a:off x="4663440" y="460068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05</a:t>
            </a:r>
          </a:p>
          <a:p>
            <a:pPr algn="ctr"/>
            <a:r>
              <a:rPr lang="en-US" sz="1100" b="1" dirty="0">
                <a:solidFill>
                  <a:srgbClr val="454545"/>
                </a:solidFill>
              </a:rPr>
              <a:t>OPTION</a:t>
            </a:r>
          </a:p>
        </p:txBody>
      </p:sp>
      <p:sp>
        <p:nvSpPr>
          <p:cNvPr id="52" name="TextBox 51">
            <a:extLst>
              <a:ext uri="{FF2B5EF4-FFF2-40B4-BE49-F238E27FC236}">
                <a16:creationId xmlns:a16="http://schemas.microsoft.com/office/drawing/2014/main" id="{5B60B75A-4041-44C0-9F97-869F4906BCCD}"/>
              </a:ext>
            </a:extLst>
          </p:cNvPr>
          <p:cNvSpPr txBox="1"/>
          <p:nvPr/>
        </p:nvSpPr>
        <p:spPr>
          <a:xfrm>
            <a:off x="6032511" y="539833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06</a:t>
            </a:r>
          </a:p>
          <a:p>
            <a:pPr algn="ctr"/>
            <a:r>
              <a:rPr lang="en-US" sz="1100" b="1" dirty="0">
                <a:solidFill>
                  <a:srgbClr val="454545"/>
                </a:solidFill>
              </a:rPr>
              <a:t>OPTION</a:t>
            </a:r>
          </a:p>
        </p:txBody>
      </p:sp>
      <p:sp>
        <p:nvSpPr>
          <p:cNvPr id="56" name="Freeform: Shape 55">
            <a:extLst>
              <a:ext uri="{FF2B5EF4-FFF2-40B4-BE49-F238E27FC236}">
                <a16:creationId xmlns:a16="http://schemas.microsoft.com/office/drawing/2014/main" id="{08361128-913C-4056-8423-F762B27683FF}"/>
              </a:ext>
            </a:extLst>
          </p:cNvPr>
          <p:cNvSpPr/>
          <p:nvPr/>
        </p:nvSpPr>
        <p:spPr>
          <a:xfrm>
            <a:off x="7089152" y="5084316"/>
            <a:ext cx="4068246" cy="683651"/>
          </a:xfrm>
          <a:custGeom>
            <a:avLst/>
            <a:gdLst>
              <a:gd name="connsiteX0" fmla="*/ 0 w 4068246"/>
              <a:gd name="connsiteY0" fmla="*/ 0 h 683651"/>
              <a:gd name="connsiteX1" fmla="*/ 4068246 w 4068246"/>
              <a:gd name="connsiteY1" fmla="*/ 0 h 683651"/>
              <a:gd name="connsiteX2" fmla="*/ 4068246 w 4068246"/>
              <a:gd name="connsiteY2" fmla="*/ 683651 h 683651"/>
              <a:gd name="connsiteX3" fmla="*/ 342805 w 4068246"/>
              <a:gd name="connsiteY3" fmla="*/ 683651 h 683651"/>
            </a:gdLst>
            <a:ahLst/>
            <a:cxnLst>
              <a:cxn ang="0">
                <a:pos x="connsiteX0" y="connsiteY0"/>
              </a:cxn>
              <a:cxn ang="0">
                <a:pos x="connsiteX1" y="connsiteY1"/>
              </a:cxn>
              <a:cxn ang="0">
                <a:pos x="connsiteX2" y="connsiteY2"/>
              </a:cxn>
              <a:cxn ang="0">
                <a:pos x="connsiteX3" y="connsiteY3"/>
              </a:cxn>
            </a:cxnLst>
            <a:rect l="l" t="t" r="r" b="b"/>
            <a:pathLst>
              <a:path w="4068246" h="683651">
                <a:moveTo>
                  <a:pt x="0" y="0"/>
                </a:moveTo>
                <a:lnTo>
                  <a:pt x="4068246" y="0"/>
                </a:lnTo>
                <a:lnTo>
                  <a:pt x="4068246" y="683651"/>
                </a:lnTo>
                <a:lnTo>
                  <a:pt x="342805" y="683651"/>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EE296AAE-C09C-4ABF-B8E8-DABFEA0E72A2}"/>
              </a:ext>
            </a:extLst>
          </p:cNvPr>
          <p:cNvSpPr txBox="1"/>
          <p:nvPr/>
        </p:nvSpPr>
        <p:spPr>
          <a:xfrm>
            <a:off x="7606572" y="5084316"/>
            <a:ext cx="3526466"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Tree>
    <p:extLst>
      <p:ext uri="{BB962C8B-B14F-4D97-AF65-F5344CB8AC3E}">
        <p14:creationId xmlns:p14="http://schemas.microsoft.com/office/powerpoint/2010/main" val="3820241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fade">
                                      <p:cBhvr>
                                        <p:cTn id="16" dur="1000"/>
                                        <p:tgtEl>
                                          <p:spTgt spid="41"/>
                                        </p:tgtEl>
                                      </p:cBhvr>
                                    </p:animEffect>
                                    <p:anim calcmode="lin" valueType="num">
                                      <p:cBhvr>
                                        <p:cTn id="17" dur="1000" fill="hold"/>
                                        <p:tgtEl>
                                          <p:spTgt spid="41"/>
                                        </p:tgtEl>
                                        <p:attrNameLst>
                                          <p:attrName>ppt_x</p:attrName>
                                        </p:attrNameLst>
                                      </p:cBhvr>
                                      <p:tavLst>
                                        <p:tav tm="0">
                                          <p:val>
                                            <p:strVal val="#ppt_x"/>
                                          </p:val>
                                        </p:tav>
                                        <p:tav tm="100000">
                                          <p:val>
                                            <p:strVal val="#ppt_x"/>
                                          </p:val>
                                        </p:tav>
                                      </p:tavLst>
                                    </p:anim>
                                    <p:anim calcmode="lin" valueType="num">
                                      <p:cBhvr>
                                        <p:cTn id="18" dur="1000" fill="hold"/>
                                        <p:tgtEl>
                                          <p:spTgt spid="4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left)">
                                      <p:cBhvr>
                                        <p:cTn id="22" dur="750"/>
                                        <p:tgtEl>
                                          <p:spTgt spid="29"/>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ipe(left)">
                                      <p:cBhvr>
                                        <p:cTn id="25" dur="750"/>
                                        <p:tgtEl>
                                          <p:spTgt spid="42"/>
                                        </p:tgtEl>
                                      </p:cBhvr>
                                    </p:animEffect>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anim calcmode="lin" valueType="num">
                                      <p:cBhvr>
                                        <p:cTn id="30" dur="1000" fill="hold"/>
                                        <p:tgtEl>
                                          <p:spTgt spid="9"/>
                                        </p:tgtEl>
                                        <p:attrNameLst>
                                          <p:attrName>ppt_x</p:attrName>
                                        </p:attrNameLst>
                                      </p:cBhvr>
                                      <p:tavLst>
                                        <p:tav tm="0">
                                          <p:val>
                                            <p:strVal val="#ppt_x"/>
                                          </p:val>
                                        </p:tav>
                                        <p:tav tm="100000">
                                          <p:val>
                                            <p:strVal val="#ppt_x"/>
                                          </p:val>
                                        </p:tav>
                                      </p:tavLst>
                                    </p:anim>
                                    <p:anim calcmode="lin" valueType="num">
                                      <p:cBhvr>
                                        <p:cTn id="31" dur="1000" fill="hold"/>
                                        <p:tgtEl>
                                          <p:spTgt spid="9"/>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48"/>
                                        </p:tgtEl>
                                        <p:attrNameLst>
                                          <p:attrName>style.visibility</p:attrName>
                                        </p:attrNameLst>
                                      </p:cBhvr>
                                      <p:to>
                                        <p:strVal val="visible"/>
                                      </p:to>
                                    </p:set>
                                    <p:animEffect transition="in" filter="fade">
                                      <p:cBhvr>
                                        <p:cTn id="34" dur="1000"/>
                                        <p:tgtEl>
                                          <p:spTgt spid="48"/>
                                        </p:tgtEl>
                                      </p:cBhvr>
                                    </p:animEffect>
                                    <p:anim calcmode="lin" valueType="num">
                                      <p:cBhvr>
                                        <p:cTn id="35" dur="1000" fill="hold"/>
                                        <p:tgtEl>
                                          <p:spTgt spid="48"/>
                                        </p:tgtEl>
                                        <p:attrNameLst>
                                          <p:attrName>ppt_x</p:attrName>
                                        </p:attrNameLst>
                                      </p:cBhvr>
                                      <p:tavLst>
                                        <p:tav tm="0">
                                          <p:val>
                                            <p:strVal val="#ppt_x"/>
                                          </p:val>
                                        </p:tav>
                                        <p:tav tm="100000">
                                          <p:val>
                                            <p:strVal val="#ppt_x"/>
                                          </p:val>
                                        </p:tav>
                                      </p:tavLst>
                                    </p:anim>
                                    <p:anim calcmode="lin" valueType="num">
                                      <p:cBhvr>
                                        <p:cTn id="36" dur="1000" fill="hold"/>
                                        <p:tgtEl>
                                          <p:spTgt spid="48"/>
                                        </p:tgtEl>
                                        <p:attrNameLst>
                                          <p:attrName>ppt_y</p:attrName>
                                        </p:attrNameLst>
                                      </p:cBhvr>
                                      <p:tavLst>
                                        <p:tav tm="0">
                                          <p:val>
                                            <p:strVal val="#ppt_y+.1"/>
                                          </p:val>
                                        </p:tav>
                                        <p:tav tm="100000">
                                          <p:val>
                                            <p:strVal val="#ppt_y"/>
                                          </p:val>
                                        </p:tav>
                                      </p:tavLst>
                                    </p:anim>
                                  </p:childTnLst>
                                </p:cTn>
                              </p:par>
                            </p:childTnLst>
                          </p:cTn>
                        </p:par>
                        <p:par>
                          <p:cTn id="37" fill="hold">
                            <p:stCondLst>
                              <p:cond delay="3750"/>
                            </p:stCondLst>
                            <p:childTnLst>
                              <p:par>
                                <p:cTn id="38" presetID="22" presetClass="entr" presetSubtype="8" fill="hold" grpId="0" nodeType="after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wipe(left)">
                                      <p:cBhvr>
                                        <p:cTn id="40" dur="750"/>
                                        <p:tgtEl>
                                          <p:spTgt spid="37"/>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750"/>
                                        <p:tgtEl>
                                          <p:spTgt spid="43"/>
                                        </p:tgtEl>
                                      </p:cBhvr>
                                    </p:animEffect>
                                  </p:childTnLst>
                                </p:cTn>
                              </p:par>
                            </p:childTnLst>
                          </p:cTn>
                        </p:par>
                        <p:par>
                          <p:cTn id="44" fill="hold">
                            <p:stCondLst>
                              <p:cond delay="4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49"/>
                                        </p:tgtEl>
                                        <p:attrNameLst>
                                          <p:attrName>style.visibility</p:attrName>
                                        </p:attrNameLst>
                                      </p:cBhvr>
                                      <p:to>
                                        <p:strVal val="visible"/>
                                      </p:to>
                                    </p:set>
                                    <p:animEffect transition="in" filter="fade">
                                      <p:cBhvr>
                                        <p:cTn id="52" dur="1000"/>
                                        <p:tgtEl>
                                          <p:spTgt spid="49"/>
                                        </p:tgtEl>
                                      </p:cBhvr>
                                    </p:animEffect>
                                    <p:anim calcmode="lin" valueType="num">
                                      <p:cBhvr>
                                        <p:cTn id="53" dur="1000" fill="hold"/>
                                        <p:tgtEl>
                                          <p:spTgt spid="49"/>
                                        </p:tgtEl>
                                        <p:attrNameLst>
                                          <p:attrName>ppt_x</p:attrName>
                                        </p:attrNameLst>
                                      </p:cBhvr>
                                      <p:tavLst>
                                        <p:tav tm="0">
                                          <p:val>
                                            <p:strVal val="#ppt_x"/>
                                          </p:val>
                                        </p:tav>
                                        <p:tav tm="100000">
                                          <p:val>
                                            <p:strVal val="#ppt_x"/>
                                          </p:val>
                                        </p:tav>
                                      </p:tavLst>
                                    </p:anim>
                                    <p:anim calcmode="lin" valueType="num">
                                      <p:cBhvr>
                                        <p:cTn id="54" dur="1000" fill="hold"/>
                                        <p:tgtEl>
                                          <p:spTgt spid="49"/>
                                        </p:tgtEl>
                                        <p:attrNameLst>
                                          <p:attrName>ppt_y</p:attrName>
                                        </p:attrNameLst>
                                      </p:cBhvr>
                                      <p:tavLst>
                                        <p:tav tm="0">
                                          <p:val>
                                            <p:strVal val="#ppt_y+.1"/>
                                          </p:val>
                                        </p:tav>
                                        <p:tav tm="100000">
                                          <p:val>
                                            <p:strVal val="#ppt_y"/>
                                          </p:val>
                                        </p:tav>
                                      </p:tavLst>
                                    </p:anim>
                                  </p:childTnLst>
                                </p:cTn>
                              </p:par>
                            </p:childTnLst>
                          </p:cTn>
                        </p:par>
                        <p:par>
                          <p:cTn id="55" fill="hold">
                            <p:stCondLst>
                              <p:cond delay="5500"/>
                            </p:stCondLst>
                            <p:childTnLst>
                              <p:par>
                                <p:cTn id="56" presetID="22" presetClass="entr" presetSubtype="2" fill="hold" grpId="0" nodeType="after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wipe(right)">
                                      <p:cBhvr>
                                        <p:cTn id="58" dur="500"/>
                                        <p:tgtEl>
                                          <p:spTgt spid="23"/>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right)">
                                      <p:cBhvr>
                                        <p:cTn id="61" dur="500"/>
                                        <p:tgtEl>
                                          <p:spTgt spid="44"/>
                                        </p:tgtEl>
                                      </p:cBhvr>
                                    </p:animEffect>
                                  </p:childTnLst>
                                </p:cTn>
                              </p:par>
                            </p:childTnLst>
                          </p:cTn>
                        </p:par>
                        <p:par>
                          <p:cTn id="62" fill="hold">
                            <p:stCondLst>
                              <p:cond delay="6000"/>
                            </p:stCondLst>
                            <p:childTnLst>
                              <p:par>
                                <p:cTn id="63" presetID="42" presetClass="entr" presetSubtype="0" fill="hold" grpId="0" nodeType="afterEffect">
                                  <p:stCondLst>
                                    <p:cond delay="0"/>
                                  </p:stCondLst>
                                  <p:childTnLst>
                                    <p:set>
                                      <p:cBhvr>
                                        <p:cTn id="64" dur="1" fill="hold">
                                          <p:stCondLst>
                                            <p:cond delay="0"/>
                                          </p:stCondLst>
                                        </p:cTn>
                                        <p:tgtEl>
                                          <p:spTgt spid="10"/>
                                        </p:tgtEl>
                                        <p:attrNameLst>
                                          <p:attrName>style.visibility</p:attrName>
                                        </p:attrNameLst>
                                      </p:cBhvr>
                                      <p:to>
                                        <p:strVal val="visible"/>
                                      </p:to>
                                    </p:set>
                                    <p:animEffect transition="in" filter="fade">
                                      <p:cBhvr>
                                        <p:cTn id="65" dur="1000"/>
                                        <p:tgtEl>
                                          <p:spTgt spid="10"/>
                                        </p:tgtEl>
                                      </p:cBhvr>
                                    </p:animEffect>
                                    <p:anim calcmode="lin" valueType="num">
                                      <p:cBhvr>
                                        <p:cTn id="66" dur="1000" fill="hold"/>
                                        <p:tgtEl>
                                          <p:spTgt spid="10"/>
                                        </p:tgtEl>
                                        <p:attrNameLst>
                                          <p:attrName>ppt_x</p:attrName>
                                        </p:attrNameLst>
                                      </p:cBhvr>
                                      <p:tavLst>
                                        <p:tav tm="0">
                                          <p:val>
                                            <p:strVal val="#ppt_x"/>
                                          </p:val>
                                        </p:tav>
                                        <p:tav tm="100000">
                                          <p:val>
                                            <p:strVal val="#ppt_x"/>
                                          </p:val>
                                        </p:tav>
                                      </p:tavLst>
                                    </p:anim>
                                    <p:anim calcmode="lin" valueType="num">
                                      <p:cBhvr>
                                        <p:cTn id="67" dur="1000" fill="hold"/>
                                        <p:tgtEl>
                                          <p:spTgt spid="10"/>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Effect transition="in" filter="fade">
                                      <p:cBhvr>
                                        <p:cTn id="70" dur="1000"/>
                                        <p:tgtEl>
                                          <p:spTgt spid="50"/>
                                        </p:tgtEl>
                                      </p:cBhvr>
                                    </p:animEffect>
                                    <p:anim calcmode="lin" valueType="num">
                                      <p:cBhvr>
                                        <p:cTn id="71" dur="1000" fill="hold"/>
                                        <p:tgtEl>
                                          <p:spTgt spid="50"/>
                                        </p:tgtEl>
                                        <p:attrNameLst>
                                          <p:attrName>ppt_x</p:attrName>
                                        </p:attrNameLst>
                                      </p:cBhvr>
                                      <p:tavLst>
                                        <p:tav tm="0">
                                          <p:val>
                                            <p:strVal val="#ppt_x"/>
                                          </p:val>
                                        </p:tav>
                                        <p:tav tm="100000">
                                          <p:val>
                                            <p:strVal val="#ppt_x"/>
                                          </p:val>
                                        </p:tav>
                                      </p:tavLst>
                                    </p:anim>
                                    <p:anim calcmode="lin" valueType="num">
                                      <p:cBhvr>
                                        <p:cTn id="72" dur="1000" fill="hold"/>
                                        <p:tgtEl>
                                          <p:spTgt spid="50"/>
                                        </p:tgtEl>
                                        <p:attrNameLst>
                                          <p:attrName>ppt_y</p:attrName>
                                        </p:attrNameLst>
                                      </p:cBhvr>
                                      <p:tavLst>
                                        <p:tav tm="0">
                                          <p:val>
                                            <p:strVal val="#ppt_y+.1"/>
                                          </p:val>
                                        </p:tav>
                                        <p:tav tm="100000">
                                          <p:val>
                                            <p:strVal val="#ppt_y"/>
                                          </p:val>
                                        </p:tav>
                                      </p:tavLst>
                                    </p:anim>
                                  </p:childTnLst>
                                </p:cTn>
                              </p:par>
                            </p:childTnLst>
                          </p:cTn>
                        </p:par>
                        <p:par>
                          <p:cTn id="73" fill="hold">
                            <p:stCondLst>
                              <p:cond delay="7000"/>
                            </p:stCondLst>
                            <p:childTnLst>
                              <p:par>
                                <p:cTn id="74" presetID="22" presetClass="entr" presetSubtype="8" fill="hold" grpId="0" nodeType="afterEffect">
                                  <p:stCondLst>
                                    <p:cond delay="0"/>
                                  </p:stCondLst>
                                  <p:childTnLst>
                                    <p:set>
                                      <p:cBhvr>
                                        <p:cTn id="75" dur="1" fill="hold">
                                          <p:stCondLst>
                                            <p:cond delay="0"/>
                                          </p:stCondLst>
                                        </p:cTn>
                                        <p:tgtEl>
                                          <p:spTgt spid="40"/>
                                        </p:tgtEl>
                                        <p:attrNameLst>
                                          <p:attrName>style.visibility</p:attrName>
                                        </p:attrNameLst>
                                      </p:cBhvr>
                                      <p:to>
                                        <p:strVal val="visible"/>
                                      </p:to>
                                    </p:set>
                                    <p:animEffect transition="in" filter="wipe(left)">
                                      <p:cBhvr>
                                        <p:cTn id="76" dur="750"/>
                                        <p:tgtEl>
                                          <p:spTgt spid="40"/>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45"/>
                                        </p:tgtEl>
                                        <p:attrNameLst>
                                          <p:attrName>style.visibility</p:attrName>
                                        </p:attrNameLst>
                                      </p:cBhvr>
                                      <p:to>
                                        <p:strVal val="visible"/>
                                      </p:to>
                                    </p:set>
                                    <p:animEffect transition="in" filter="wipe(left)">
                                      <p:cBhvr>
                                        <p:cTn id="79" dur="750"/>
                                        <p:tgtEl>
                                          <p:spTgt spid="45"/>
                                        </p:tgtEl>
                                      </p:cBhvr>
                                    </p:animEffect>
                                  </p:childTnLst>
                                </p:cTn>
                              </p:par>
                            </p:childTnLst>
                          </p:cTn>
                        </p:par>
                        <p:par>
                          <p:cTn id="80" fill="hold">
                            <p:stCondLst>
                              <p:cond delay="7750"/>
                            </p:stCondLst>
                            <p:childTnLst>
                              <p:par>
                                <p:cTn id="81" presetID="42" presetClass="entr" presetSubtype="0" fill="hold" grpId="0" nodeType="afterEffect">
                                  <p:stCondLst>
                                    <p:cond delay="0"/>
                                  </p:stCondLst>
                                  <p:childTnLst>
                                    <p:set>
                                      <p:cBhvr>
                                        <p:cTn id="82" dur="1" fill="hold">
                                          <p:stCondLst>
                                            <p:cond delay="0"/>
                                          </p:stCondLst>
                                        </p:cTn>
                                        <p:tgtEl>
                                          <p:spTgt spid="26"/>
                                        </p:tgtEl>
                                        <p:attrNameLst>
                                          <p:attrName>style.visibility</p:attrName>
                                        </p:attrNameLst>
                                      </p:cBhvr>
                                      <p:to>
                                        <p:strVal val="visible"/>
                                      </p:to>
                                    </p:set>
                                    <p:animEffect transition="in" filter="fade">
                                      <p:cBhvr>
                                        <p:cTn id="83" dur="1000"/>
                                        <p:tgtEl>
                                          <p:spTgt spid="26"/>
                                        </p:tgtEl>
                                      </p:cBhvr>
                                    </p:animEffect>
                                    <p:anim calcmode="lin" valueType="num">
                                      <p:cBhvr>
                                        <p:cTn id="84" dur="1000" fill="hold"/>
                                        <p:tgtEl>
                                          <p:spTgt spid="26"/>
                                        </p:tgtEl>
                                        <p:attrNameLst>
                                          <p:attrName>ppt_x</p:attrName>
                                        </p:attrNameLst>
                                      </p:cBhvr>
                                      <p:tavLst>
                                        <p:tav tm="0">
                                          <p:val>
                                            <p:strVal val="#ppt_x"/>
                                          </p:val>
                                        </p:tav>
                                        <p:tav tm="100000">
                                          <p:val>
                                            <p:strVal val="#ppt_x"/>
                                          </p:val>
                                        </p:tav>
                                      </p:tavLst>
                                    </p:anim>
                                    <p:anim calcmode="lin" valueType="num">
                                      <p:cBhvr>
                                        <p:cTn id="85" dur="1000" fill="hold"/>
                                        <p:tgtEl>
                                          <p:spTgt spid="26"/>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51"/>
                                        </p:tgtEl>
                                        <p:attrNameLst>
                                          <p:attrName>style.visibility</p:attrName>
                                        </p:attrNameLst>
                                      </p:cBhvr>
                                      <p:to>
                                        <p:strVal val="visible"/>
                                      </p:to>
                                    </p:set>
                                    <p:animEffect transition="in" filter="fade">
                                      <p:cBhvr>
                                        <p:cTn id="88" dur="1000"/>
                                        <p:tgtEl>
                                          <p:spTgt spid="51"/>
                                        </p:tgtEl>
                                      </p:cBhvr>
                                    </p:animEffect>
                                    <p:anim calcmode="lin" valueType="num">
                                      <p:cBhvr>
                                        <p:cTn id="89" dur="1000" fill="hold"/>
                                        <p:tgtEl>
                                          <p:spTgt spid="51"/>
                                        </p:tgtEl>
                                        <p:attrNameLst>
                                          <p:attrName>ppt_x</p:attrName>
                                        </p:attrNameLst>
                                      </p:cBhvr>
                                      <p:tavLst>
                                        <p:tav tm="0">
                                          <p:val>
                                            <p:strVal val="#ppt_x"/>
                                          </p:val>
                                        </p:tav>
                                        <p:tav tm="100000">
                                          <p:val>
                                            <p:strVal val="#ppt_x"/>
                                          </p:val>
                                        </p:tav>
                                      </p:tavLst>
                                    </p:anim>
                                    <p:anim calcmode="lin" valueType="num">
                                      <p:cBhvr>
                                        <p:cTn id="90" dur="1000" fill="hold"/>
                                        <p:tgtEl>
                                          <p:spTgt spid="51"/>
                                        </p:tgtEl>
                                        <p:attrNameLst>
                                          <p:attrName>ppt_y</p:attrName>
                                        </p:attrNameLst>
                                      </p:cBhvr>
                                      <p:tavLst>
                                        <p:tav tm="0">
                                          <p:val>
                                            <p:strVal val="#ppt_y+.1"/>
                                          </p:val>
                                        </p:tav>
                                        <p:tav tm="100000">
                                          <p:val>
                                            <p:strVal val="#ppt_y"/>
                                          </p:val>
                                        </p:tav>
                                      </p:tavLst>
                                    </p:anim>
                                  </p:childTnLst>
                                </p:cTn>
                              </p:par>
                            </p:childTnLst>
                          </p:cTn>
                        </p:par>
                        <p:par>
                          <p:cTn id="91" fill="hold">
                            <p:stCondLst>
                              <p:cond delay="8750"/>
                            </p:stCondLst>
                            <p:childTnLst>
                              <p:par>
                                <p:cTn id="92" presetID="22" presetClass="entr" presetSubtype="2" fill="hold" grpId="0" nodeType="afterEffect">
                                  <p:stCondLst>
                                    <p:cond delay="0"/>
                                  </p:stCondLst>
                                  <p:childTnLst>
                                    <p:set>
                                      <p:cBhvr>
                                        <p:cTn id="93" dur="1" fill="hold">
                                          <p:stCondLst>
                                            <p:cond delay="0"/>
                                          </p:stCondLst>
                                        </p:cTn>
                                        <p:tgtEl>
                                          <p:spTgt spid="25"/>
                                        </p:tgtEl>
                                        <p:attrNameLst>
                                          <p:attrName>style.visibility</p:attrName>
                                        </p:attrNameLst>
                                      </p:cBhvr>
                                      <p:to>
                                        <p:strVal val="visible"/>
                                      </p:to>
                                    </p:set>
                                    <p:animEffect transition="in" filter="wipe(right)">
                                      <p:cBhvr>
                                        <p:cTn id="94" dur="750"/>
                                        <p:tgtEl>
                                          <p:spTgt spid="25"/>
                                        </p:tgtEl>
                                      </p:cBhvr>
                                    </p:animEffect>
                                  </p:childTnLst>
                                </p:cTn>
                              </p:par>
                              <p:par>
                                <p:cTn id="95" presetID="22" presetClass="entr" presetSubtype="2" fill="hold" grpId="0" nodeType="withEffect">
                                  <p:stCondLst>
                                    <p:cond delay="0"/>
                                  </p:stCondLst>
                                  <p:childTnLst>
                                    <p:set>
                                      <p:cBhvr>
                                        <p:cTn id="96" dur="1" fill="hold">
                                          <p:stCondLst>
                                            <p:cond delay="0"/>
                                          </p:stCondLst>
                                        </p:cTn>
                                        <p:tgtEl>
                                          <p:spTgt spid="46"/>
                                        </p:tgtEl>
                                        <p:attrNameLst>
                                          <p:attrName>style.visibility</p:attrName>
                                        </p:attrNameLst>
                                      </p:cBhvr>
                                      <p:to>
                                        <p:strVal val="visible"/>
                                      </p:to>
                                    </p:set>
                                    <p:animEffect transition="in" filter="wipe(right)">
                                      <p:cBhvr>
                                        <p:cTn id="97" dur="750"/>
                                        <p:tgtEl>
                                          <p:spTgt spid="46"/>
                                        </p:tgtEl>
                                      </p:cBhvr>
                                    </p:animEffect>
                                  </p:childTnLst>
                                </p:cTn>
                              </p:par>
                            </p:childTnLst>
                          </p:cTn>
                        </p:par>
                        <p:par>
                          <p:cTn id="98" fill="hold">
                            <p:stCondLst>
                              <p:cond delay="9500"/>
                            </p:stCondLst>
                            <p:childTnLst>
                              <p:par>
                                <p:cTn id="99" presetID="42" presetClass="entr" presetSubtype="0"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Effect transition="in" filter="fade">
                                      <p:cBhvr>
                                        <p:cTn id="101" dur="1000"/>
                                        <p:tgtEl>
                                          <p:spTgt spid="28"/>
                                        </p:tgtEl>
                                      </p:cBhvr>
                                    </p:animEffect>
                                    <p:anim calcmode="lin" valueType="num">
                                      <p:cBhvr>
                                        <p:cTn id="102" dur="1000" fill="hold"/>
                                        <p:tgtEl>
                                          <p:spTgt spid="28"/>
                                        </p:tgtEl>
                                        <p:attrNameLst>
                                          <p:attrName>ppt_x</p:attrName>
                                        </p:attrNameLst>
                                      </p:cBhvr>
                                      <p:tavLst>
                                        <p:tav tm="0">
                                          <p:val>
                                            <p:strVal val="#ppt_x"/>
                                          </p:val>
                                        </p:tav>
                                        <p:tav tm="100000">
                                          <p:val>
                                            <p:strVal val="#ppt_x"/>
                                          </p:val>
                                        </p:tav>
                                      </p:tavLst>
                                    </p:anim>
                                    <p:anim calcmode="lin" valueType="num">
                                      <p:cBhvr>
                                        <p:cTn id="103" dur="1000" fill="hold"/>
                                        <p:tgtEl>
                                          <p:spTgt spid="28"/>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52"/>
                                        </p:tgtEl>
                                        <p:attrNameLst>
                                          <p:attrName>style.visibility</p:attrName>
                                        </p:attrNameLst>
                                      </p:cBhvr>
                                      <p:to>
                                        <p:strVal val="visible"/>
                                      </p:to>
                                    </p:set>
                                    <p:animEffect transition="in" filter="fade">
                                      <p:cBhvr>
                                        <p:cTn id="106" dur="1000"/>
                                        <p:tgtEl>
                                          <p:spTgt spid="52"/>
                                        </p:tgtEl>
                                      </p:cBhvr>
                                    </p:animEffect>
                                    <p:anim calcmode="lin" valueType="num">
                                      <p:cBhvr>
                                        <p:cTn id="107" dur="1000" fill="hold"/>
                                        <p:tgtEl>
                                          <p:spTgt spid="52"/>
                                        </p:tgtEl>
                                        <p:attrNameLst>
                                          <p:attrName>ppt_x</p:attrName>
                                        </p:attrNameLst>
                                      </p:cBhvr>
                                      <p:tavLst>
                                        <p:tav tm="0">
                                          <p:val>
                                            <p:strVal val="#ppt_x"/>
                                          </p:val>
                                        </p:tav>
                                        <p:tav tm="100000">
                                          <p:val>
                                            <p:strVal val="#ppt_x"/>
                                          </p:val>
                                        </p:tav>
                                      </p:tavLst>
                                    </p:anim>
                                    <p:anim calcmode="lin" valueType="num">
                                      <p:cBhvr>
                                        <p:cTn id="108" dur="1000" fill="hold"/>
                                        <p:tgtEl>
                                          <p:spTgt spid="52"/>
                                        </p:tgtEl>
                                        <p:attrNameLst>
                                          <p:attrName>ppt_y</p:attrName>
                                        </p:attrNameLst>
                                      </p:cBhvr>
                                      <p:tavLst>
                                        <p:tav tm="0">
                                          <p:val>
                                            <p:strVal val="#ppt_y+.1"/>
                                          </p:val>
                                        </p:tav>
                                        <p:tav tm="100000">
                                          <p:val>
                                            <p:strVal val="#ppt_y"/>
                                          </p:val>
                                        </p:tav>
                                      </p:tavLst>
                                    </p:anim>
                                  </p:childTnLst>
                                </p:cTn>
                              </p:par>
                            </p:childTnLst>
                          </p:cTn>
                        </p:par>
                        <p:par>
                          <p:cTn id="109" fill="hold">
                            <p:stCondLst>
                              <p:cond delay="10500"/>
                            </p:stCondLst>
                            <p:childTnLst>
                              <p:par>
                                <p:cTn id="110" presetID="22" presetClass="entr" presetSubtype="8" fill="hold" grpId="0" nodeType="afterEffect">
                                  <p:stCondLst>
                                    <p:cond delay="0"/>
                                  </p:stCondLst>
                                  <p:childTnLst>
                                    <p:set>
                                      <p:cBhvr>
                                        <p:cTn id="111" dur="1" fill="hold">
                                          <p:stCondLst>
                                            <p:cond delay="0"/>
                                          </p:stCondLst>
                                        </p:cTn>
                                        <p:tgtEl>
                                          <p:spTgt spid="56"/>
                                        </p:tgtEl>
                                        <p:attrNameLst>
                                          <p:attrName>style.visibility</p:attrName>
                                        </p:attrNameLst>
                                      </p:cBhvr>
                                      <p:to>
                                        <p:strVal val="visible"/>
                                      </p:to>
                                    </p:set>
                                    <p:animEffect transition="in" filter="wipe(left)">
                                      <p:cBhvr>
                                        <p:cTn id="112" dur="750"/>
                                        <p:tgtEl>
                                          <p:spTgt spid="5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4"/>
                                        </p:tgtEl>
                                        <p:attrNameLst>
                                          <p:attrName>style.visibility</p:attrName>
                                        </p:attrNameLst>
                                      </p:cBhvr>
                                      <p:to>
                                        <p:strVal val="visible"/>
                                      </p:to>
                                    </p:set>
                                    <p:animEffect transition="in" filter="wipe(left)">
                                      <p:cBhvr>
                                        <p:cTn id="115" dur="75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3" grpId="0" animBg="1"/>
      <p:bldP spid="9" grpId="0" animBg="1"/>
      <p:bldP spid="10" grpId="0" animBg="1"/>
      <p:bldP spid="37" grpId="0" animBg="1"/>
      <p:bldP spid="29" grpId="0" animBg="1"/>
      <p:bldP spid="25" grpId="0" animBg="1"/>
      <p:bldP spid="40" grpId="0" animBg="1"/>
      <p:bldP spid="24" grpId="0" animBg="1"/>
      <p:bldP spid="26" grpId="0" animBg="1"/>
      <p:bldP spid="28" grpId="0" animBg="1"/>
      <p:bldP spid="30" grpId="0" animBg="1"/>
      <p:bldP spid="41" grpId="0"/>
      <p:bldP spid="42" grpId="0"/>
      <p:bldP spid="43" grpId="0"/>
      <p:bldP spid="44" grpId="0"/>
      <p:bldP spid="45" grpId="0"/>
      <p:bldP spid="46" grpId="0"/>
      <p:bldP spid="48" grpId="0"/>
      <p:bldP spid="49" grpId="0"/>
      <p:bldP spid="50" grpId="0"/>
      <p:bldP spid="51" grpId="0"/>
      <p:bldP spid="52" grpId="0"/>
      <p:bldP spid="56" grpId="0" animBg="1"/>
      <p:bldP spid="54"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65" name="Group 64">
            <a:extLst>
              <a:ext uri="{FF2B5EF4-FFF2-40B4-BE49-F238E27FC236}">
                <a16:creationId xmlns:a16="http://schemas.microsoft.com/office/drawing/2014/main" id="{9DB68728-A4AF-4869-9F37-C8B04BD0235D}"/>
              </a:ext>
            </a:extLst>
          </p:cNvPr>
          <p:cNvGrpSpPr/>
          <p:nvPr/>
        </p:nvGrpSpPr>
        <p:grpSpPr>
          <a:xfrm>
            <a:off x="1920240" y="1920240"/>
            <a:ext cx="3736157" cy="640080"/>
            <a:chOff x="1920240" y="1920240"/>
            <a:chExt cx="3736157" cy="640080"/>
          </a:xfrm>
        </p:grpSpPr>
        <p:sp>
          <p:nvSpPr>
            <p:cNvPr id="34" name="Freeform: Shape 33">
              <a:extLst>
                <a:ext uri="{FF2B5EF4-FFF2-40B4-BE49-F238E27FC236}">
                  <a16:creationId xmlns:a16="http://schemas.microsoft.com/office/drawing/2014/main" id="{BC157D83-4702-4139-B022-7E1C1096D96B}"/>
                </a:ext>
              </a:extLst>
            </p:cNvPr>
            <p:cNvSpPr>
              <a:spLocks noChangeAspect="1"/>
            </p:cNvSpPr>
            <p:nvPr/>
          </p:nvSpPr>
          <p:spPr>
            <a:xfrm rot="16200000" flipH="1">
              <a:off x="3468279" y="372201"/>
              <a:ext cx="640080" cy="3736157"/>
            </a:xfrm>
            <a:custGeom>
              <a:avLst/>
              <a:gdLst>
                <a:gd name="connsiteX0" fmla="*/ 0 w 640080"/>
                <a:gd name="connsiteY0" fmla="*/ 106682 h 3736157"/>
                <a:gd name="connsiteX1" fmla="*/ 0 w 640080"/>
                <a:gd name="connsiteY1" fmla="*/ 3736157 h 3736157"/>
                <a:gd name="connsiteX2" fmla="*/ 27995 w 640080"/>
                <a:gd name="connsiteY2" fmla="*/ 3659668 h 3736157"/>
                <a:gd name="connsiteX3" fmla="*/ 508369 w 640080"/>
                <a:gd name="connsiteY3" fmla="*/ 3076320 h 3736157"/>
                <a:gd name="connsiteX4" fmla="*/ 640080 w 640080"/>
                <a:gd name="connsiteY4" fmla="*/ 3004829 h 3736157"/>
                <a:gd name="connsiteX5" fmla="*/ 640080 w 640080"/>
                <a:gd name="connsiteY5" fmla="*/ 106682 h 3736157"/>
                <a:gd name="connsiteX6" fmla="*/ 533398 w 640080"/>
                <a:gd name="connsiteY6" fmla="*/ 0 h 3736157"/>
                <a:gd name="connsiteX7" fmla="*/ 106682 w 640080"/>
                <a:gd name="connsiteY7" fmla="*/ 0 h 3736157"/>
                <a:gd name="connsiteX8" fmla="*/ 0 w 640080"/>
                <a:gd name="connsiteY8" fmla="*/ 106682 h 373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3736157">
                  <a:moveTo>
                    <a:pt x="0" y="106682"/>
                  </a:moveTo>
                  <a:lnTo>
                    <a:pt x="0" y="3736157"/>
                  </a:lnTo>
                  <a:lnTo>
                    <a:pt x="27995" y="3659668"/>
                  </a:lnTo>
                  <a:cubicBezTo>
                    <a:pt x="128635" y="3421729"/>
                    <a:pt x="296757" y="3219282"/>
                    <a:pt x="508369" y="3076320"/>
                  </a:cubicBezTo>
                  <a:lnTo>
                    <a:pt x="640080" y="3004829"/>
                  </a:lnTo>
                  <a:lnTo>
                    <a:pt x="640080" y="106682"/>
                  </a:lnTo>
                  <a:cubicBezTo>
                    <a:pt x="640080" y="47763"/>
                    <a:pt x="592317" y="0"/>
                    <a:pt x="533398" y="0"/>
                  </a:cubicBezTo>
                  <a:lnTo>
                    <a:pt x="106682" y="0"/>
                  </a:lnTo>
                  <a:cubicBezTo>
                    <a:pt x="47763" y="0"/>
                    <a:pt x="0" y="47763"/>
                    <a:pt x="0" y="106682"/>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D55F18A-B601-475E-AB1B-88BE9AEF1DC2}"/>
                </a:ext>
              </a:extLst>
            </p:cNvPr>
            <p:cNvSpPr>
              <a:spLocks noChangeAspect="1"/>
            </p:cNvSpPr>
            <p:nvPr/>
          </p:nvSpPr>
          <p:spPr>
            <a:xfrm flipH="1">
              <a:off x="1972989" y="1967144"/>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BF1DCE1C-21B0-4B83-B773-08A88C6294BE}"/>
                </a:ext>
              </a:extLst>
            </p:cNvPr>
            <p:cNvSpPr txBox="1"/>
            <p:nvPr/>
          </p:nvSpPr>
          <p:spPr>
            <a:xfrm>
              <a:off x="2080772" y="2103829"/>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6" name="Group 65">
            <a:extLst>
              <a:ext uri="{FF2B5EF4-FFF2-40B4-BE49-F238E27FC236}">
                <a16:creationId xmlns:a16="http://schemas.microsoft.com/office/drawing/2014/main" id="{A1E46A33-3391-491B-99BE-5CBA1973EE54}"/>
              </a:ext>
            </a:extLst>
          </p:cNvPr>
          <p:cNvGrpSpPr/>
          <p:nvPr/>
        </p:nvGrpSpPr>
        <p:grpSpPr>
          <a:xfrm>
            <a:off x="2286000" y="2834641"/>
            <a:ext cx="2532187" cy="640080"/>
            <a:chOff x="2286000" y="2834641"/>
            <a:chExt cx="2532187" cy="640080"/>
          </a:xfrm>
        </p:grpSpPr>
        <p:sp>
          <p:nvSpPr>
            <p:cNvPr id="36" name="Freeform: Shape 35">
              <a:extLst>
                <a:ext uri="{FF2B5EF4-FFF2-40B4-BE49-F238E27FC236}">
                  <a16:creationId xmlns:a16="http://schemas.microsoft.com/office/drawing/2014/main" id="{763541E0-C627-4C59-9EB0-B18FB0D8603B}"/>
                </a:ext>
              </a:extLst>
            </p:cNvPr>
            <p:cNvSpPr>
              <a:spLocks noChangeAspect="1"/>
            </p:cNvSpPr>
            <p:nvPr/>
          </p:nvSpPr>
          <p:spPr>
            <a:xfrm rot="16200000" flipH="1">
              <a:off x="3232054" y="1888587"/>
              <a:ext cx="640080" cy="2532187"/>
            </a:xfrm>
            <a:custGeom>
              <a:avLst/>
              <a:gdLst>
                <a:gd name="connsiteX0" fmla="*/ 0 w 640080"/>
                <a:gd name="connsiteY0" fmla="*/ 106682 h 2532187"/>
                <a:gd name="connsiteX1" fmla="*/ 0 w 640080"/>
                <a:gd name="connsiteY1" fmla="*/ 2532187 h 2532187"/>
                <a:gd name="connsiteX2" fmla="*/ 68069 w 640080"/>
                <a:gd name="connsiteY2" fmla="*/ 2511057 h 2532187"/>
                <a:gd name="connsiteX3" fmla="*/ 335280 w 640080"/>
                <a:gd name="connsiteY3" fmla="*/ 2484120 h 2532187"/>
                <a:gd name="connsiteX4" fmla="*/ 602491 w 640080"/>
                <a:gd name="connsiteY4" fmla="*/ 2511057 h 2532187"/>
                <a:gd name="connsiteX5" fmla="*/ 640080 w 640080"/>
                <a:gd name="connsiteY5" fmla="*/ 2522725 h 2532187"/>
                <a:gd name="connsiteX6" fmla="*/ 640080 w 640080"/>
                <a:gd name="connsiteY6" fmla="*/ 106682 h 2532187"/>
                <a:gd name="connsiteX7" fmla="*/ 533398 w 640080"/>
                <a:gd name="connsiteY7" fmla="*/ 0 h 2532187"/>
                <a:gd name="connsiteX8" fmla="*/ 106682 w 640080"/>
                <a:gd name="connsiteY8" fmla="*/ 0 h 2532187"/>
                <a:gd name="connsiteX9" fmla="*/ 0 w 640080"/>
                <a:gd name="connsiteY9" fmla="*/ 106682 h 253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2532187">
                  <a:moveTo>
                    <a:pt x="0" y="106682"/>
                  </a:moveTo>
                  <a:lnTo>
                    <a:pt x="0" y="2532187"/>
                  </a:lnTo>
                  <a:lnTo>
                    <a:pt x="68069" y="2511057"/>
                  </a:lnTo>
                  <a:cubicBezTo>
                    <a:pt x="154381" y="2493395"/>
                    <a:pt x="243747" y="2484120"/>
                    <a:pt x="335280" y="2484120"/>
                  </a:cubicBezTo>
                  <a:cubicBezTo>
                    <a:pt x="426813" y="2484120"/>
                    <a:pt x="516180" y="2493395"/>
                    <a:pt x="602491" y="2511057"/>
                  </a:cubicBezTo>
                  <a:lnTo>
                    <a:pt x="640080" y="2522725"/>
                  </a:lnTo>
                  <a:lnTo>
                    <a:pt x="640080" y="106682"/>
                  </a:lnTo>
                  <a:cubicBezTo>
                    <a:pt x="640080" y="47763"/>
                    <a:pt x="592317" y="0"/>
                    <a:pt x="533398" y="0"/>
                  </a:cubicBezTo>
                  <a:lnTo>
                    <a:pt x="106682" y="0"/>
                  </a:lnTo>
                  <a:cubicBezTo>
                    <a:pt x="47763" y="0"/>
                    <a:pt x="0" y="47763"/>
                    <a:pt x="0" y="106682"/>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E7D7909E-AB59-4566-B55D-62E19D2A364F}"/>
                </a:ext>
              </a:extLst>
            </p:cNvPr>
            <p:cNvSpPr>
              <a:spLocks noChangeAspect="1"/>
            </p:cNvSpPr>
            <p:nvPr/>
          </p:nvSpPr>
          <p:spPr>
            <a:xfrm flipH="1">
              <a:off x="2338749"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EACD2947-2615-4064-BBEE-BDE97F742BD4}"/>
                </a:ext>
              </a:extLst>
            </p:cNvPr>
            <p:cNvSpPr txBox="1"/>
            <p:nvPr/>
          </p:nvSpPr>
          <p:spPr>
            <a:xfrm>
              <a:off x="2418001" y="3024512"/>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67" name="Group 66">
            <a:extLst>
              <a:ext uri="{FF2B5EF4-FFF2-40B4-BE49-F238E27FC236}">
                <a16:creationId xmlns:a16="http://schemas.microsoft.com/office/drawing/2014/main" id="{9CE367F3-553F-4859-81C5-B7E34AD55B66}"/>
              </a:ext>
            </a:extLst>
          </p:cNvPr>
          <p:cNvGrpSpPr/>
          <p:nvPr/>
        </p:nvGrpSpPr>
        <p:grpSpPr>
          <a:xfrm>
            <a:off x="2651760" y="3749040"/>
            <a:ext cx="2922988" cy="640080"/>
            <a:chOff x="2651760" y="3749040"/>
            <a:chExt cx="2922988" cy="640080"/>
          </a:xfrm>
        </p:grpSpPr>
        <p:sp>
          <p:nvSpPr>
            <p:cNvPr id="46" name="Freeform: Shape 45">
              <a:extLst>
                <a:ext uri="{FF2B5EF4-FFF2-40B4-BE49-F238E27FC236}">
                  <a16:creationId xmlns:a16="http://schemas.microsoft.com/office/drawing/2014/main" id="{BFD73E84-10E9-40F4-8EB3-57998F133B1F}"/>
                </a:ext>
              </a:extLst>
            </p:cNvPr>
            <p:cNvSpPr>
              <a:spLocks noChangeAspect="1"/>
            </p:cNvSpPr>
            <p:nvPr/>
          </p:nvSpPr>
          <p:spPr>
            <a:xfrm rot="16200000" flipH="1">
              <a:off x="3793214" y="2607586"/>
              <a:ext cx="640080" cy="2922988"/>
            </a:xfrm>
            <a:custGeom>
              <a:avLst/>
              <a:gdLst>
                <a:gd name="connsiteX0" fmla="*/ 0 w 640080"/>
                <a:gd name="connsiteY0" fmla="*/ 106682 h 2922988"/>
                <a:gd name="connsiteX1" fmla="*/ 0 w 640080"/>
                <a:gd name="connsiteY1" fmla="*/ 2256764 h 2922988"/>
                <a:gd name="connsiteX2" fmla="*/ 162192 w 640080"/>
                <a:gd name="connsiteY2" fmla="*/ 2344799 h 2922988"/>
                <a:gd name="connsiteX3" fmla="*/ 586734 w 640080"/>
                <a:gd name="connsiteY3" fmla="*/ 2812247 h 2922988"/>
                <a:gd name="connsiteX4" fmla="*/ 640080 w 640080"/>
                <a:gd name="connsiteY4" fmla="*/ 2922988 h 2922988"/>
                <a:gd name="connsiteX5" fmla="*/ 640080 w 640080"/>
                <a:gd name="connsiteY5" fmla="*/ 106682 h 2922988"/>
                <a:gd name="connsiteX6" fmla="*/ 533398 w 640080"/>
                <a:gd name="connsiteY6" fmla="*/ 0 h 2922988"/>
                <a:gd name="connsiteX7" fmla="*/ 106682 w 640080"/>
                <a:gd name="connsiteY7" fmla="*/ 0 h 2922988"/>
                <a:gd name="connsiteX8" fmla="*/ 0 w 640080"/>
                <a:gd name="connsiteY8" fmla="*/ 106682 h 292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922988">
                  <a:moveTo>
                    <a:pt x="0" y="106682"/>
                  </a:moveTo>
                  <a:lnTo>
                    <a:pt x="0" y="2256764"/>
                  </a:lnTo>
                  <a:lnTo>
                    <a:pt x="162192" y="2344799"/>
                  </a:lnTo>
                  <a:cubicBezTo>
                    <a:pt x="338535" y="2463934"/>
                    <a:pt x="484677" y="2624378"/>
                    <a:pt x="586734" y="2812247"/>
                  </a:cubicBezTo>
                  <a:lnTo>
                    <a:pt x="640080" y="2922988"/>
                  </a:lnTo>
                  <a:lnTo>
                    <a:pt x="640080" y="106682"/>
                  </a:lnTo>
                  <a:cubicBezTo>
                    <a:pt x="640080" y="47763"/>
                    <a:pt x="592317" y="0"/>
                    <a:pt x="533398" y="0"/>
                  </a:cubicBezTo>
                  <a:lnTo>
                    <a:pt x="106682" y="0"/>
                  </a:lnTo>
                  <a:cubicBezTo>
                    <a:pt x="47763" y="0"/>
                    <a:pt x="0" y="47763"/>
                    <a:pt x="0" y="106682"/>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96BF0A79-3AC6-458C-8D47-A37CFDEC8B81}"/>
                </a:ext>
              </a:extLst>
            </p:cNvPr>
            <p:cNvSpPr>
              <a:spLocks noChangeAspect="1"/>
            </p:cNvSpPr>
            <p:nvPr/>
          </p:nvSpPr>
          <p:spPr>
            <a:xfrm flipH="1">
              <a:off x="2704509"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D1A67CAC-94A5-4BC4-AAF1-71C0F12A4ECC}"/>
                </a:ext>
              </a:extLst>
            </p:cNvPr>
            <p:cNvSpPr txBox="1"/>
            <p:nvPr/>
          </p:nvSpPr>
          <p:spPr>
            <a:xfrm>
              <a:off x="2782879" y="3919065"/>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grpSp>
        <p:nvGrpSpPr>
          <p:cNvPr id="68" name="Group 67">
            <a:extLst>
              <a:ext uri="{FF2B5EF4-FFF2-40B4-BE49-F238E27FC236}">
                <a16:creationId xmlns:a16="http://schemas.microsoft.com/office/drawing/2014/main" id="{A026346A-EE73-4D53-B6B4-2141FC9997EA}"/>
              </a:ext>
            </a:extLst>
          </p:cNvPr>
          <p:cNvGrpSpPr/>
          <p:nvPr/>
        </p:nvGrpSpPr>
        <p:grpSpPr>
          <a:xfrm>
            <a:off x="6535606" y="1920240"/>
            <a:ext cx="3745028" cy="640080"/>
            <a:chOff x="6535606" y="1920240"/>
            <a:chExt cx="3745028" cy="640080"/>
          </a:xfrm>
        </p:grpSpPr>
        <p:sp>
          <p:nvSpPr>
            <p:cNvPr id="28" name="Freeform: Shape 27">
              <a:extLst>
                <a:ext uri="{FF2B5EF4-FFF2-40B4-BE49-F238E27FC236}">
                  <a16:creationId xmlns:a16="http://schemas.microsoft.com/office/drawing/2014/main" id="{27F254F0-9DD9-4D43-9F23-AC070F75FFDD}"/>
                </a:ext>
              </a:extLst>
            </p:cNvPr>
            <p:cNvSpPr>
              <a:spLocks noChangeAspect="1"/>
            </p:cNvSpPr>
            <p:nvPr/>
          </p:nvSpPr>
          <p:spPr>
            <a:xfrm rot="5400000">
              <a:off x="8088080" y="367766"/>
              <a:ext cx="640080" cy="3745028"/>
            </a:xfrm>
            <a:custGeom>
              <a:avLst/>
              <a:gdLst>
                <a:gd name="connsiteX0" fmla="*/ 0 w 640080"/>
                <a:gd name="connsiteY0" fmla="*/ 3745028 h 3745028"/>
                <a:gd name="connsiteX1" fmla="*/ 0 w 640080"/>
                <a:gd name="connsiteY1" fmla="*/ 106682 h 3745028"/>
                <a:gd name="connsiteX2" fmla="*/ 106682 w 640080"/>
                <a:gd name="connsiteY2" fmla="*/ 0 h 3745028"/>
                <a:gd name="connsiteX3" fmla="*/ 533398 w 640080"/>
                <a:gd name="connsiteY3" fmla="*/ 0 h 3745028"/>
                <a:gd name="connsiteX4" fmla="*/ 640080 w 640080"/>
                <a:gd name="connsiteY4" fmla="*/ 106682 h 3745028"/>
                <a:gd name="connsiteX5" fmla="*/ 640080 w 640080"/>
                <a:gd name="connsiteY5" fmla="*/ 3013703 h 3745028"/>
                <a:gd name="connsiteX6" fmla="*/ 508368 w 640080"/>
                <a:gd name="connsiteY6" fmla="*/ 3085194 h 3745028"/>
                <a:gd name="connsiteX7" fmla="*/ 27994 w 640080"/>
                <a:gd name="connsiteY7" fmla="*/ 3668542 h 374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3745028">
                  <a:moveTo>
                    <a:pt x="0" y="3745028"/>
                  </a:moveTo>
                  <a:lnTo>
                    <a:pt x="0" y="106682"/>
                  </a:lnTo>
                  <a:cubicBezTo>
                    <a:pt x="0" y="47763"/>
                    <a:pt x="47763" y="0"/>
                    <a:pt x="106682" y="0"/>
                  </a:cubicBezTo>
                  <a:lnTo>
                    <a:pt x="533398" y="0"/>
                  </a:lnTo>
                  <a:cubicBezTo>
                    <a:pt x="592317" y="0"/>
                    <a:pt x="640080" y="47763"/>
                    <a:pt x="640080" y="106682"/>
                  </a:cubicBezTo>
                  <a:lnTo>
                    <a:pt x="640080" y="3013703"/>
                  </a:lnTo>
                  <a:lnTo>
                    <a:pt x="508368" y="3085194"/>
                  </a:lnTo>
                  <a:cubicBezTo>
                    <a:pt x="296756" y="3228156"/>
                    <a:pt x="128634" y="3430603"/>
                    <a:pt x="27994" y="3668542"/>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6C1E3F4A-42E0-421D-BF2B-F5D3839400A3}"/>
                </a:ext>
              </a:extLst>
            </p:cNvPr>
            <p:cNvSpPr>
              <a:spLocks noChangeAspect="1"/>
            </p:cNvSpPr>
            <p:nvPr/>
          </p:nvSpPr>
          <p:spPr>
            <a:xfrm>
              <a:off x="9658924" y="19671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99F5EAA7-00F3-476B-B086-653DDCEA9A53}"/>
                </a:ext>
              </a:extLst>
            </p:cNvPr>
            <p:cNvSpPr txBox="1"/>
            <p:nvPr/>
          </p:nvSpPr>
          <p:spPr>
            <a:xfrm>
              <a:off x="9681972" y="2105247"/>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9" name="Group 68">
            <a:extLst>
              <a:ext uri="{FF2B5EF4-FFF2-40B4-BE49-F238E27FC236}">
                <a16:creationId xmlns:a16="http://schemas.microsoft.com/office/drawing/2014/main" id="{70A16337-51CB-4AF7-83D8-2F52B7F8E297}"/>
              </a:ext>
            </a:extLst>
          </p:cNvPr>
          <p:cNvGrpSpPr/>
          <p:nvPr/>
        </p:nvGrpSpPr>
        <p:grpSpPr>
          <a:xfrm>
            <a:off x="7373812" y="2834641"/>
            <a:ext cx="2541061" cy="640080"/>
            <a:chOff x="7373812" y="2834641"/>
            <a:chExt cx="2541061" cy="640080"/>
          </a:xfrm>
        </p:grpSpPr>
        <p:sp>
          <p:nvSpPr>
            <p:cNvPr id="30" name="Freeform: Shape 29">
              <a:extLst>
                <a:ext uri="{FF2B5EF4-FFF2-40B4-BE49-F238E27FC236}">
                  <a16:creationId xmlns:a16="http://schemas.microsoft.com/office/drawing/2014/main" id="{3FB46D4F-47A9-4241-BA7A-A82DCEC8CEC3}"/>
                </a:ext>
              </a:extLst>
            </p:cNvPr>
            <p:cNvSpPr>
              <a:spLocks noChangeAspect="1"/>
            </p:cNvSpPr>
            <p:nvPr/>
          </p:nvSpPr>
          <p:spPr>
            <a:xfrm rot="5400000">
              <a:off x="8324303" y="1884150"/>
              <a:ext cx="640080" cy="2541061"/>
            </a:xfrm>
            <a:custGeom>
              <a:avLst/>
              <a:gdLst>
                <a:gd name="connsiteX0" fmla="*/ 0 w 640080"/>
                <a:gd name="connsiteY0" fmla="*/ 2541061 h 2541061"/>
                <a:gd name="connsiteX1" fmla="*/ 0 w 640080"/>
                <a:gd name="connsiteY1" fmla="*/ 106682 h 2541061"/>
                <a:gd name="connsiteX2" fmla="*/ 106682 w 640080"/>
                <a:gd name="connsiteY2" fmla="*/ 0 h 2541061"/>
                <a:gd name="connsiteX3" fmla="*/ 533398 w 640080"/>
                <a:gd name="connsiteY3" fmla="*/ 0 h 2541061"/>
                <a:gd name="connsiteX4" fmla="*/ 640080 w 640080"/>
                <a:gd name="connsiteY4" fmla="*/ 106682 h 2541061"/>
                <a:gd name="connsiteX5" fmla="*/ 640080 w 640080"/>
                <a:gd name="connsiteY5" fmla="*/ 2531600 h 2541061"/>
                <a:gd name="connsiteX6" fmla="*/ 602491 w 640080"/>
                <a:gd name="connsiteY6" fmla="*/ 2519931 h 2541061"/>
                <a:gd name="connsiteX7" fmla="*/ 335280 w 640080"/>
                <a:gd name="connsiteY7" fmla="*/ 2492994 h 2541061"/>
                <a:gd name="connsiteX8" fmla="*/ 68069 w 640080"/>
                <a:gd name="connsiteY8" fmla="*/ 2519931 h 254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541061">
                  <a:moveTo>
                    <a:pt x="0" y="2541061"/>
                  </a:moveTo>
                  <a:lnTo>
                    <a:pt x="0" y="106682"/>
                  </a:lnTo>
                  <a:cubicBezTo>
                    <a:pt x="0" y="47763"/>
                    <a:pt x="47763" y="0"/>
                    <a:pt x="106682" y="0"/>
                  </a:cubicBezTo>
                  <a:lnTo>
                    <a:pt x="533398" y="0"/>
                  </a:lnTo>
                  <a:cubicBezTo>
                    <a:pt x="592317" y="0"/>
                    <a:pt x="640080" y="47763"/>
                    <a:pt x="640080" y="106682"/>
                  </a:cubicBezTo>
                  <a:lnTo>
                    <a:pt x="640080" y="2531600"/>
                  </a:lnTo>
                  <a:lnTo>
                    <a:pt x="602491" y="2519931"/>
                  </a:lnTo>
                  <a:cubicBezTo>
                    <a:pt x="516180" y="2502270"/>
                    <a:pt x="426813" y="2492994"/>
                    <a:pt x="335280" y="2492994"/>
                  </a:cubicBezTo>
                  <a:cubicBezTo>
                    <a:pt x="243747" y="2492994"/>
                    <a:pt x="154381" y="2502270"/>
                    <a:pt x="68069" y="2519931"/>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DAFF0123-5096-4E29-8FB6-4195FBFD2249}"/>
                </a:ext>
              </a:extLst>
            </p:cNvPr>
            <p:cNvSpPr>
              <a:spLocks noChangeAspect="1"/>
            </p:cNvSpPr>
            <p:nvPr/>
          </p:nvSpPr>
          <p:spPr>
            <a:xfrm>
              <a:off x="9293164"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9963C70D-FE56-4796-95EB-F81ED32C8C82}"/>
                </a:ext>
              </a:extLst>
            </p:cNvPr>
            <p:cNvSpPr txBox="1"/>
            <p:nvPr/>
          </p:nvSpPr>
          <p:spPr>
            <a:xfrm>
              <a:off x="9325086" y="3016334"/>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70" name="Group 69">
            <a:extLst>
              <a:ext uri="{FF2B5EF4-FFF2-40B4-BE49-F238E27FC236}">
                <a16:creationId xmlns:a16="http://schemas.microsoft.com/office/drawing/2014/main" id="{23123E5F-B2C6-44DD-B583-0F34C8E4EBB0}"/>
              </a:ext>
            </a:extLst>
          </p:cNvPr>
          <p:cNvGrpSpPr/>
          <p:nvPr/>
        </p:nvGrpSpPr>
        <p:grpSpPr>
          <a:xfrm>
            <a:off x="6617252" y="3749040"/>
            <a:ext cx="2931862" cy="640080"/>
            <a:chOff x="6617252" y="3749040"/>
            <a:chExt cx="2931862" cy="640080"/>
          </a:xfrm>
        </p:grpSpPr>
        <p:sp>
          <p:nvSpPr>
            <p:cNvPr id="48" name="Freeform: Shape 47">
              <a:extLst>
                <a:ext uri="{FF2B5EF4-FFF2-40B4-BE49-F238E27FC236}">
                  <a16:creationId xmlns:a16="http://schemas.microsoft.com/office/drawing/2014/main" id="{DD73D09B-115D-4C3C-ACE2-E8A6A711C894}"/>
                </a:ext>
              </a:extLst>
            </p:cNvPr>
            <p:cNvSpPr>
              <a:spLocks noChangeAspect="1"/>
            </p:cNvSpPr>
            <p:nvPr/>
          </p:nvSpPr>
          <p:spPr>
            <a:xfrm rot="5400000">
              <a:off x="7763143" y="2603149"/>
              <a:ext cx="640080" cy="2931862"/>
            </a:xfrm>
            <a:custGeom>
              <a:avLst/>
              <a:gdLst>
                <a:gd name="connsiteX0" fmla="*/ 0 w 640080"/>
                <a:gd name="connsiteY0" fmla="*/ 2265639 h 2931862"/>
                <a:gd name="connsiteX1" fmla="*/ 0 w 640080"/>
                <a:gd name="connsiteY1" fmla="*/ 106682 h 2931862"/>
                <a:gd name="connsiteX2" fmla="*/ 106682 w 640080"/>
                <a:gd name="connsiteY2" fmla="*/ 0 h 2931862"/>
                <a:gd name="connsiteX3" fmla="*/ 533398 w 640080"/>
                <a:gd name="connsiteY3" fmla="*/ 0 h 2931862"/>
                <a:gd name="connsiteX4" fmla="*/ 640080 w 640080"/>
                <a:gd name="connsiteY4" fmla="*/ 106682 h 2931862"/>
                <a:gd name="connsiteX5" fmla="*/ 640080 w 640080"/>
                <a:gd name="connsiteY5" fmla="*/ 2931862 h 2931862"/>
                <a:gd name="connsiteX6" fmla="*/ 586733 w 640080"/>
                <a:gd name="connsiteY6" fmla="*/ 2821121 h 2931862"/>
                <a:gd name="connsiteX7" fmla="*/ 162192 w 640080"/>
                <a:gd name="connsiteY7" fmla="*/ 2353674 h 293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2931862">
                  <a:moveTo>
                    <a:pt x="0" y="2265639"/>
                  </a:moveTo>
                  <a:lnTo>
                    <a:pt x="0" y="106682"/>
                  </a:lnTo>
                  <a:cubicBezTo>
                    <a:pt x="0" y="47763"/>
                    <a:pt x="47763" y="0"/>
                    <a:pt x="106682" y="0"/>
                  </a:cubicBezTo>
                  <a:lnTo>
                    <a:pt x="533398" y="0"/>
                  </a:lnTo>
                  <a:cubicBezTo>
                    <a:pt x="592317" y="0"/>
                    <a:pt x="640080" y="47763"/>
                    <a:pt x="640080" y="106682"/>
                  </a:cubicBezTo>
                  <a:lnTo>
                    <a:pt x="640080" y="2931862"/>
                  </a:lnTo>
                  <a:lnTo>
                    <a:pt x="586733" y="2821121"/>
                  </a:lnTo>
                  <a:cubicBezTo>
                    <a:pt x="484677" y="2633253"/>
                    <a:pt x="338535" y="2472809"/>
                    <a:pt x="162192" y="2353674"/>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8A6AF18C-3C46-4E2E-B0CD-4FC4D5C1EC3F}"/>
                </a:ext>
              </a:extLst>
            </p:cNvPr>
            <p:cNvSpPr>
              <a:spLocks noChangeAspect="1"/>
            </p:cNvSpPr>
            <p:nvPr/>
          </p:nvSpPr>
          <p:spPr>
            <a:xfrm>
              <a:off x="8927404"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A88FC365-8475-4626-AB69-F621EA5843E4}"/>
                </a:ext>
              </a:extLst>
            </p:cNvPr>
            <p:cNvSpPr txBox="1"/>
            <p:nvPr/>
          </p:nvSpPr>
          <p:spPr>
            <a:xfrm>
              <a:off x="8928709" y="3944200"/>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sp>
        <p:nvSpPr>
          <p:cNvPr id="49" name="TextBox 48">
            <a:extLst>
              <a:ext uri="{FF2B5EF4-FFF2-40B4-BE49-F238E27FC236}">
                <a16:creationId xmlns:a16="http://schemas.microsoft.com/office/drawing/2014/main" id="{EAD6E676-44F7-421D-8BED-A6CCA16AC19D}"/>
              </a:ext>
            </a:extLst>
          </p:cNvPr>
          <p:cNvSpPr txBox="1"/>
          <p:nvPr/>
        </p:nvSpPr>
        <p:spPr>
          <a:xfrm>
            <a:off x="374906" y="4861173"/>
            <a:ext cx="5264001" cy="1615827"/>
          </a:xfrm>
          <a:prstGeom prst="rect">
            <a:avLst/>
          </a:prstGeom>
          <a:noFill/>
          <a:effectLst/>
        </p:spPr>
        <p:txBody>
          <a:bodyPr wrap="square" rtlCol="0">
            <a:spAutoFit/>
          </a:bodyPr>
          <a:lstStyle/>
          <a:p>
            <a:pPr algn="r"/>
            <a:r>
              <a:rPr lang="en-US" sz="1600" dirty="0">
                <a:solidFill>
                  <a:srgbClr val="E76C0F"/>
                </a:solidFill>
                <a:latin typeface="Bernard MT Condensed" panose="02050806060905020404" pitchFamily="18" charset="0"/>
              </a:rPr>
              <a:t>LOREM IPSUM DOLOR 2020</a:t>
            </a:r>
          </a:p>
          <a:p>
            <a:pPr algn="r"/>
            <a:endParaRPr lang="en-US" sz="800" dirty="0">
              <a:solidFill>
                <a:schemeClr val="bg1"/>
              </a:solidFill>
              <a:latin typeface="Bernard MT Condensed" panose="02050806060905020404" pitchFamily="18"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pPr algn="r"/>
            <a:endParaRPr lang="en-US" sz="800"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0" name="TextBox 49">
            <a:extLst>
              <a:ext uri="{FF2B5EF4-FFF2-40B4-BE49-F238E27FC236}">
                <a16:creationId xmlns:a16="http://schemas.microsoft.com/office/drawing/2014/main" id="{08B2D569-BAB0-46AB-9B6D-37D519D5660E}"/>
              </a:ext>
            </a:extLst>
          </p:cNvPr>
          <p:cNvSpPr txBox="1"/>
          <p:nvPr/>
        </p:nvSpPr>
        <p:spPr>
          <a:xfrm>
            <a:off x="6580917" y="4857222"/>
            <a:ext cx="5264001" cy="1615827"/>
          </a:xfrm>
          <a:prstGeom prst="rect">
            <a:avLst/>
          </a:prstGeom>
          <a:noFill/>
          <a:effectLst/>
        </p:spPr>
        <p:txBody>
          <a:bodyPr wrap="square" rtlCol="0">
            <a:spAutoFit/>
          </a:bodyPr>
          <a:lstStyle/>
          <a:p>
            <a:r>
              <a:rPr lang="en-US" sz="1600" dirty="0">
                <a:solidFill>
                  <a:srgbClr val="CF3510"/>
                </a:solidFill>
                <a:latin typeface="Bernard MT Condensed" panose="02050806060905020404" pitchFamily="18" charset="0"/>
              </a:rPr>
              <a:t>LOREM IPSUM DOLOR 2022</a:t>
            </a:r>
          </a:p>
          <a:p>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1" name="TextBox 50">
            <a:extLst>
              <a:ext uri="{FF2B5EF4-FFF2-40B4-BE49-F238E27FC236}">
                <a16:creationId xmlns:a16="http://schemas.microsoft.com/office/drawing/2014/main" id="{32B1B3E5-D459-47A7-A2B9-B4D8551439AD}"/>
              </a:ext>
            </a:extLst>
          </p:cNvPr>
          <p:cNvSpPr txBox="1"/>
          <p:nvPr/>
        </p:nvSpPr>
        <p:spPr>
          <a:xfrm>
            <a:off x="2581731" y="2080475"/>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01</a:t>
            </a:r>
          </a:p>
        </p:txBody>
      </p:sp>
      <p:sp>
        <p:nvSpPr>
          <p:cNvPr id="52" name="TextBox 51">
            <a:extLst>
              <a:ext uri="{FF2B5EF4-FFF2-40B4-BE49-F238E27FC236}">
                <a16:creationId xmlns:a16="http://schemas.microsoft.com/office/drawing/2014/main" id="{0EFEF521-3055-459F-A5A0-E3A41EA4A8D4}"/>
              </a:ext>
            </a:extLst>
          </p:cNvPr>
          <p:cNvSpPr txBox="1"/>
          <p:nvPr/>
        </p:nvSpPr>
        <p:spPr>
          <a:xfrm>
            <a:off x="3296267" y="3899802"/>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03</a:t>
            </a:r>
          </a:p>
        </p:txBody>
      </p:sp>
      <p:sp>
        <p:nvSpPr>
          <p:cNvPr id="53" name="TextBox 52">
            <a:extLst>
              <a:ext uri="{FF2B5EF4-FFF2-40B4-BE49-F238E27FC236}">
                <a16:creationId xmlns:a16="http://schemas.microsoft.com/office/drawing/2014/main" id="{1EFC95D2-59B6-464C-98CA-F0334710DD99}"/>
              </a:ext>
            </a:extLst>
          </p:cNvPr>
          <p:cNvSpPr txBox="1"/>
          <p:nvPr/>
        </p:nvSpPr>
        <p:spPr>
          <a:xfrm>
            <a:off x="2939631" y="2986344"/>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02</a:t>
            </a:r>
          </a:p>
        </p:txBody>
      </p:sp>
      <p:sp>
        <p:nvSpPr>
          <p:cNvPr id="54" name="TextBox 53">
            <a:extLst>
              <a:ext uri="{FF2B5EF4-FFF2-40B4-BE49-F238E27FC236}">
                <a16:creationId xmlns:a16="http://schemas.microsoft.com/office/drawing/2014/main" id="{F551FB8B-85D9-4FD0-A0EE-0B5DA41B1EA4}"/>
              </a:ext>
            </a:extLst>
          </p:cNvPr>
          <p:cNvSpPr txBox="1"/>
          <p:nvPr/>
        </p:nvSpPr>
        <p:spPr>
          <a:xfrm>
            <a:off x="7905113" y="208156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01</a:t>
            </a:r>
          </a:p>
        </p:txBody>
      </p:sp>
      <p:sp>
        <p:nvSpPr>
          <p:cNvPr id="55" name="TextBox 54">
            <a:extLst>
              <a:ext uri="{FF2B5EF4-FFF2-40B4-BE49-F238E27FC236}">
                <a16:creationId xmlns:a16="http://schemas.microsoft.com/office/drawing/2014/main" id="{13B01303-8227-42C4-ABC2-FA6A91DF33D2}"/>
              </a:ext>
            </a:extLst>
          </p:cNvPr>
          <p:cNvSpPr txBox="1"/>
          <p:nvPr/>
        </p:nvSpPr>
        <p:spPr>
          <a:xfrm>
            <a:off x="7566452" y="298634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02</a:t>
            </a:r>
          </a:p>
        </p:txBody>
      </p:sp>
      <p:sp>
        <p:nvSpPr>
          <p:cNvPr id="56" name="TextBox 55">
            <a:extLst>
              <a:ext uri="{FF2B5EF4-FFF2-40B4-BE49-F238E27FC236}">
                <a16:creationId xmlns:a16="http://schemas.microsoft.com/office/drawing/2014/main" id="{DCF767A6-6612-4DC3-AEDD-29EF0ADE1F86}"/>
              </a:ext>
            </a:extLst>
          </p:cNvPr>
          <p:cNvSpPr txBox="1"/>
          <p:nvPr/>
        </p:nvSpPr>
        <p:spPr>
          <a:xfrm>
            <a:off x="7232614" y="3910937"/>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03</a:t>
            </a:r>
          </a:p>
        </p:txBody>
      </p:sp>
      <p:sp>
        <p:nvSpPr>
          <p:cNvPr id="57" name="TextBox 56">
            <a:extLst>
              <a:ext uri="{FF2B5EF4-FFF2-40B4-BE49-F238E27FC236}">
                <a16:creationId xmlns:a16="http://schemas.microsoft.com/office/drawing/2014/main" id="{D3BD907D-5384-41EF-9763-9851146E41F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64" name="Group 63">
            <a:extLst>
              <a:ext uri="{FF2B5EF4-FFF2-40B4-BE49-F238E27FC236}">
                <a16:creationId xmlns:a16="http://schemas.microsoft.com/office/drawing/2014/main" id="{32CB5291-7FB3-4049-A9D1-94B7644BA716}"/>
              </a:ext>
            </a:extLst>
          </p:cNvPr>
          <p:cNvGrpSpPr/>
          <p:nvPr/>
        </p:nvGrpSpPr>
        <p:grpSpPr>
          <a:xfrm>
            <a:off x="4722309" y="1798320"/>
            <a:ext cx="2743200" cy="4373880"/>
            <a:chOff x="4722309" y="1798320"/>
            <a:chExt cx="2743200" cy="4373880"/>
          </a:xfrm>
        </p:grpSpPr>
        <p:sp>
          <p:nvSpPr>
            <p:cNvPr id="3" name="Rectangle 2">
              <a:extLst>
                <a:ext uri="{FF2B5EF4-FFF2-40B4-BE49-F238E27FC236}">
                  <a16:creationId xmlns:a16="http://schemas.microsoft.com/office/drawing/2014/main" id="{7654F69D-DCD7-4E81-BCCE-8080F3C57D89}"/>
                </a:ext>
              </a:extLst>
            </p:cNvPr>
            <p:cNvSpPr/>
            <p:nvPr/>
          </p:nvSpPr>
          <p:spPr>
            <a:xfrm>
              <a:off x="5981700" y="4419600"/>
              <a:ext cx="228600" cy="6858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Rounded Corners 1">
              <a:extLst>
                <a:ext uri="{FF2B5EF4-FFF2-40B4-BE49-F238E27FC236}">
                  <a16:creationId xmlns:a16="http://schemas.microsoft.com/office/drawing/2014/main" id="{6E6B8576-9CEF-4C60-B640-D78CE62DFDF1}"/>
                </a:ext>
              </a:extLst>
            </p:cNvPr>
            <p:cNvSpPr/>
            <p:nvPr/>
          </p:nvSpPr>
          <p:spPr>
            <a:xfrm>
              <a:off x="5867400" y="4953000"/>
              <a:ext cx="457200" cy="1219200"/>
            </a:xfrm>
            <a:prstGeom prst="round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C8B1E71C-75EC-4FAB-B7C0-50F81B4C124D}"/>
                </a:ext>
              </a:extLst>
            </p:cNvPr>
            <p:cNvSpPr>
              <a:spLocks noChangeAspect="1"/>
            </p:cNvSpPr>
            <p:nvPr/>
          </p:nvSpPr>
          <p:spPr>
            <a:xfrm>
              <a:off x="4722309" y="1798320"/>
              <a:ext cx="2743200" cy="2743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a:extLst>
                <a:ext uri="{FF2B5EF4-FFF2-40B4-BE49-F238E27FC236}">
                  <a16:creationId xmlns:a16="http://schemas.microsoft.com/office/drawing/2014/main" id="{2CD390BC-0EDE-430B-8A89-134FD617B510}"/>
                </a:ext>
              </a:extLst>
            </p:cNvPr>
            <p:cNvSpPr>
              <a:spLocks noChangeAspect="1"/>
            </p:cNvSpPr>
            <p:nvPr/>
          </p:nvSpPr>
          <p:spPr>
            <a:xfrm>
              <a:off x="4998720" y="2072640"/>
              <a:ext cx="2194560" cy="2194560"/>
            </a:xfrm>
            <a:prstGeom prst="ellipse">
              <a:avLst/>
            </a:prstGeom>
            <a:solidFill>
              <a:srgbClr val="0A0A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Box 62">
            <a:extLst>
              <a:ext uri="{FF2B5EF4-FFF2-40B4-BE49-F238E27FC236}">
                <a16:creationId xmlns:a16="http://schemas.microsoft.com/office/drawing/2014/main" id="{46C7019D-DA4A-46C7-810C-7D6AAB617194}"/>
              </a:ext>
            </a:extLst>
          </p:cNvPr>
          <p:cNvSpPr txBox="1"/>
          <p:nvPr/>
        </p:nvSpPr>
        <p:spPr>
          <a:xfrm>
            <a:off x="5303094" y="2744867"/>
            <a:ext cx="1542587" cy="861774"/>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32385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anim calcmode="lin" valueType="num">
                                      <p:cBhvr>
                                        <p:cTn id="12" dur="1000" fill="hold"/>
                                        <p:tgtEl>
                                          <p:spTgt spid="64"/>
                                        </p:tgtEl>
                                        <p:attrNameLst>
                                          <p:attrName>ppt_x</p:attrName>
                                        </p:attrNameLst>
                                      </p:cBhvr>
                                      <p:tavLst>
                                        <p:tav tm="0">
                                          <p:val>
                                            <p:strVal val="#ppt_x"/>
                                          </p:val>
                                        </p:tav>
                                        <p:tav tm="100000">
                                          <p:val>
                                            <p:strVal val="#ppt_x"/>
                                          </p:val>
                                        </p:tav>
                                      </p:tavLst>
                                    </p:anim>
                                    <p:anim calcmode="lin" valueType="num">
                                      <p:cBhvr>
                                        <p:cTn id="13" dur="1000" fill="hold"/>
                                        <p:tgtEl>
                                          <p:spTgt spid="6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fade">
                                      <p:cBhvr>
                                        <p:cTn id="16" dur="1000"/>
                                        <p:tgtEl>
                                          <p:spTgt spid="63"/>
                                        </p:tgtEl>
                                      </p:cBhvr>
                                    </p:animEffect>
                                    <p:anim calcmode="lin" valueType="num">
                                      <p:cBhvr>
                                        <p:cTn id="17" dur="1000" fill="hold"/>
                                        <p:tgtEl>
                                          <p:spTgt spid="63"/>
                                        </p:tgtEl>
                                        <p:attrNameLst>
                                          <p:attrName>ppt_x</p:attrName>
                                        </p:attrNameLst>
                                      </p:cBhvr>
                                      <p:tavLst>
                                        <p:tav tm="0">
                                          <p:val>
                                            <p:strVal val="#ppt_x"/>
                                          </p:val>
                                        </p:tav>
                                        <p:tav tm="100000">
                                          <p:val>
                                            <p:strVal val="#ppt_x"/>
                                          </p:val>
                                        </p:tav>
                                      </p:tavLst>
                                    </p:anim>
                                    <p:anim calcmode="lin" valueType="num">
                                      <p:cBhvr>
                                        <p:cTn id="18" dur="1000" fill="hold"/>
                                        <p:tgtEl>
                                          <p:spTgt spid="63"/>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anim calcmode="lin" valueType="num">
                                      <p:cBhvr>
                                        <p:cTn id="23" dur="1000" fill="hold"/>
                                        <p:tgtEl>
                                          <p:spTgt spid="49"/>
                                        </p:tgtEl>
                                        <p:attrNameLst>
                                          <p:attrName>ppt_x</p:attrName>
                                        </p:attrNameLst>
                                      </p:cBhvr>
                                      <p:tavLst>
                                        <p:tav tm="0">
                                          <p:val>
                                            <p:strVal val="#ppt_x"/>
                                          </p:val>
                                        </p:tav>
                                        <p:tav tm="100000">
                                          <p:val>
                                            <p:strVal val="#ppt_x"/>
                                          </p:val>
                                        </p:tav>
                                      </p:tavLst>
                                    </p:anim>
                                    <p:anim calcmode="lin" valueType="num">
                                      <p:cBhvr>
                                        <p:cTn id="24" dur="1000" fill="hold"/>
                                        <p:tgtEl>
                                          <p:spTgt spid="4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1000"/>
                                        <p:tgtEl>
                                          <p:spTgt spid="50"/>
                                        </p:tgtEl>
                                      </p:cBhvr>
                                    </p:animEffect>
                                    <p:anim calcmode="lin" valueType="num">
                                      <p:cBhvr>
                                        <p:cTn id="28" dur="1000" fill="hold"/>
                                        <p:tgtEl>
                                          <p:spTgt spid="50"/>
                                        </p:tgtEl>
                                        <p:attrNameLst>
                                          <p:attrName>ppt_x</p:attrName>
                                        </p:attrNameLst>
                                      </p:cBhvr>
                                      <p:tavLst>
                                        <p:tav tm="0">
                                          <p:val>
                                            <p:strVal val="#ppt_x"/>
                                          </p:val>
                                        </p:tav>
                                        <p:tav tm="100000">
                                          <p:val>
                                            <p:strVal val="#ppt_x"/>
                                          </p:val>
                                        </p:tav>
                                      </p:tavLst>
                                    </p:anim>
                                    <p:anim calcmode="lin" valueType="num">
                                      <p:cBhvr>
                                        <p:cTn id="29" dur="1000" fill="hold"/>
                                        <p:tgtEl>
                                          <p:spTgt spid="50"/>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22" presetClass="entr" presetSubtype="2" fill="hold" nodeType="afterEffect">
                                  <p:stCondLst>
                                    <p:cond delay="0"/>
                                  </p:stCondLst>
                                  <p:childTnLst>
                                    <p:set>
                                      <p:cBhvr>
                                        <p:cTn id="32" dur="1" fill="hold">
                                          <p:stCondLst>
                                            <p:cond delay="0"/>
                                          </p:stCondLst>
                                        </p:cTn>
                                        <p:tgtEl>
                                          <p:spTgt spid="65"/>
                                        </p:tgtEl>
                                        <p:attrNameLst>
                                          <p:attrName>style.visibility</p:attrName>
                                        </p:attrNameLst>
                                      </p:cBhvr>
                                      <p:to>
                                        <p:strVal val="visible"/>
                                      </p:to>
                                    </p:set>
                                    <p:animEffect transition="in" filter="wipe(right)">
                                      <p:cBhvr>
                                        <p:cTn id="33" dur="750"/>
                                        <p:tgtEl>
                                          <p:spTgt spid="65"/>
                                        </p:tgtEl>
                                      </p:cBhvr>
                                    </p:animEffect>
                                  </p:childTnLst>
                                </p:cTn>
                              </p:par>
                            </p:childTnLst>
                          </p:cTn>
                        </p:par>
                        <p:par>
                          <p:cTn id="34" fill="hold">
                            <p:stCondLst>
                              <p:cond delay="3750"/>
                            </p:stCondLst>
                            <p:childTnLst>
                              <p:par>
                                <p:cTn id="35" presetID="22" presetClass="entr" presetSubtype="8"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wipe(left)">
                                      <p:cBhvr>
                                        <p:cTn id="37" dur="750"/>
                                        <p:tgtEl>
                                          <p:spTgt spid="51"/>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wipe(left)">
                                      <p:cBhvr>
                                        <p:cTn id="41" dur="750"/>
                                        <p:tgtEl>
                                          <p:spTgt spid="68"/>
                                        </p:tgtEl>
                                      </p:cBhvr>
                                    </p:animEffect>
                                  </p:childTnLst>
                                </p:cTn>
                              </p:par>
                            </p:childTnLst>
                          </p:cTn>
                        </p:par>
                        <p:par>
                          <p:cTn id="42" fill="hold">
                            <p:stCondLst>
                              <p:cond delay="5250"/>
                            </p:stCondLst>
                            <p:childTnLst>
                              <p:par>
                                <p:cTn id="43" presetID="22" presetClass="entr" presetSubtype="2" fill="hold" grpId="0" nodeType="afterEffect">
                                  <p:stCondLst>
                                    <p:cond delay="0"/>
                                  </p:stCondLst>
                                  <p:childTnLst>
                                    <p:set>
                                      <p:cBhvr>
                                        <p:cTn id="44" dur="1" fill="hold">
                                          <p:stCondLst>
                                            <p:cond delay="0"/>
                                          </p:stCondLst>
                                        </p:cTn>
                                        <p:tgtEl>
                                          <p:spTgt spid="54"/>
                                        </p:tgtEl>
                                        <p:attrNameLst>
                                          <p:attrName>style.visibility</p:attrName>
                                        </p:attrNameLst>
                                      </p:cBhvr>
                                      <p:to>
                                        <p:strVal val="visible"/>
                                      </p:to>
                                    </p:set>
                                    <p:animEffect transition="in" filter="wipe(right)">
                                      <p:cBhvr>
                                        <p:cTn id="45" dur="750"/>
                                        <p:tgtEl>
                                          <p:spTgt spid="54"/>
                                        </p:tgtEl>
                                      </p:cBhvr>
                                    </p:animEffect>
                                  </p:childTnLst>
                                </p:cTn>
                              </p:par>
                            </p:childTnLst>
                          </p:cTn>
                        </p:par>
                        <p:par>
                          <p:cTn id="46" fill="hold">
                            <p:stCondLst>
                              <p:cond delay="6000"/>
                            </p:stCondLst>
                            <p:childTnLst>
                              <p:par>
                                <p:cTn id="47" presetID="22" presetClass="entr" presetSubtype="2" fill="hold" nodeType="afterEffect">
                                  <p:stCondLst>
                                    <p:cond delay="1000"/>
                                  </p:stCondLst>
                                  <p:childTnLst>
                                    <p:set>
                                      <p:cBhvr>
                                        <p:cTn id="48" dur="1" fill="hold">
                                          <p:stCondLst>
                                            <p:cond delay="0"/>
                                          </p:stCondLst>
                                        </p:cTn>
                                        <p:tgtEl>
                                          <p:spTgt spid="66"/>
                                        </p:tgtEl>
                                        <p:attrNameLst>
                                          <p:attrName>style.visibility</p:attrName>
                                        </p:attrNameLst>
                                      </p:cBhvr>
                                      <p:to>
                                        <p:strVal val="visible"/>
                                      </p:to>
                                    </p:set>
                                    <p:animEffect transition="in" filter="wipe(right)">
                                      <p:cBhvr>
                                        <p:cTn id="49" dur="750"/>
                                        <p:tgtEl>
                                          <p:spTgt spid="66"/>
                                        </p:tgtEl>
                                      </p:cBhvr>
                                    </p:animEffect>
                                  </p:childTnLst>
                                </p:cTn>
                              </p:par>
                            </p:childTnLst>
                          </p:cTn>
                        </p:par>
                        <p:par>
                          <p:cTn id="50" fill="hold">
                            <p:stCondLst>
                              <p:cond delay="7750"/>
                            </p:stCondLst>
                            <p:childTnLst>
                              <p:par>
                                <p:cTn id="51" presetID="22" presetClass="entr" presetSubtype="8"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wipe(left)">
                                      <p:cBhvr>
                                        <p:cTn id="53" dur="750"/>
                                        <p:tgtEl>
                                          <p:spTgt spid="53"/>
                                        </p:tgtEl>
                                      </p:cBhvr>
                                    </p:animEffect>
                                  </p:childTnLst>
                                </p:cTn>
                              </p:par>
                            </p:childTnLst>
                          </p:cTn>
                        </p:par>
                        <p:par>
                          <p:cTn id="54" fill="hold">
                            <p:stCondLst>
                              <p:cond delay="8500"/>
                            </p:stCondLst>
                            <p:childTnLst>
                              <p:par>
                                <p:cTn id="55" presetID="22" presetClass="entr" presetSubtype="8" fill="hold" nodeType="after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wipe(left)">
                                      <p:cBhvr>
                                        <p:cTn id="57" dur="750"/>
                                        <p:tgtEl>
                                          <p:spTgt spid="69"/>
                                        </p:tgtEl>
                                      </p:cBhvr>
                                    </p:animEffect>
                                  </p:childTnLst>
                                </p:cTn>
                              </p:par>
                            </p:childTnLst>
                          </p:cTn>
                        </p:par>
                        <p:par>
                          <p:cTn id="58" fill="hold">
                            <p:stCondLst>
                              <p:cond delay="9250"/>
                            </p:stCondLst>
                            <p:childTnLst>
                              <p:par>
                                <p:cTn id="59" presetID="22" presetClass="entr" presetSubtype="2" fill="hold" grpId="0" nodeType="after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wipe(right)">
                                      <p:cBhvr>
                                        <p:cTn id="61" dur="750"/>
                                        <p:tgtEl>
                                          <p:spTgt spid="55"/>
                                        </p:tgtEl>
                                      </p:cBhvr>
                                    </p:animEffect>
                                  </p:childTnLst>
                                </p:cTn>
                              </p:par>
                            </p:childTnLst>
                          </p:cTn>
                        </p:par>
                        <p:par>
                          <p:cTn id="62" fill="hold">
                            <p:stCondLst>
                              <p:cond delay="10000"/>
                            </p:stCondLst>
                            <p:childTnLst>
                              <p:par>
                                <p:cTn id="63" presetID="22" presetClass="entr" presetSubtype="2" fill="hold" nodeType="afterEffect">
                                  <p:stCondLst>
                                    <p:cond delay="1000"/>
                                  </p:stCondLst>
                                  <p:childTnLst>
                                    <p:set>
                                      <p:cBhvr>
                                        <p:cTn id="64" dur="1" fill="hold">
                                          <p:stCondLst>
                                            <p:cond delay="0"/>
                                          </p:stCondLst>
                                        </p:cTn>
                                        <p:tgtEl>
                                          <p:spTgt spid="67"/>
                                        </p:tgtEl>
                                        <p:attrNameLst>
                                          <p:attrName>style.visibility</p:attrName>
                                        </p:attrNameLst>
                                      </p:cBhvr>
                                      <p:to>
                                        <p:strVal val="visible"/>
                                      </p:to>
                                    </p:set>
                                    <p:animEffect transition="in" filter="wipe(right)">
                                      <p:cBhvr>
                                        <p:cTn id="65" dur="750"/>
                                        <p:tgtEl>
                                          <p:spTgt spid="67"/>
                                        </p:tgtEl>
                                      </p:cBhvr>
                                    </p:animEffect>
                                  </p:childTnLst>
                                </p:cTn>
                              </p:par>
                            </p:childTnLst>
                          </p:cTn>
                        </p:par>
                        <p:par>
                          <p:cTn id="66" fill="hold">
                            <p:stCondLst>
                              <p:cond delay="11750"/>
                            </p:stCondLst>
                            <p:childTnLst>
                              <p:par>
                                <p:cTn id="67" presetID="22" presetClass="entr" presetSubtype="8" fill="hold" grpId="0" nodeType="afterEffect">
                                  <p:stCondLst>
                                    <p:cond delay="0"/>
                                  </p:stCondLst>
                                  <p:childTnLst>
                                    <p:set>
                                      <p:cBhvr>
                                        <p:cTn id="68" dur="1" fill="hold">
                                          <p:stCondLst>
                                            <p:cond delay="0"/>
                                          </p:stCondLst>
                                        </p:cTn>
                                        <p:tgtEl>
                                          <p:spTgt spid="52"/>
                                        </p:tgtEl>
                                        <p:attrNameLst>
                                          <p:attrName>style.visibility</p:attrName>
                                        </p:attrNameLst>
                                      </p:cBhvr>
                                      <p:to>
                                        <p:strVal val="visible"/>
                                      </p:to>
                                    </p:set>
                                    <p:animEffect transition="in" filter="wipe(left)">
                                      <p:cBhvr>
                                        <p:cTn id="69" dur="750"/>
                                        <p:tgtEl>
                                          <p:spTgt spid="52"/>
                                        </p:tgtEl>
                                      </p:cBhvr>
                                    </p:animEffect>
                                  </p:childTnLst>
                                </p:cTn>
                              </p:par>
                            </p:childTnLst>
                          </p:cTn>
                        </p:par>
                        <p:par>
                          <p:cTn id="70" fill="hold">
                            <p:stCondLst>
                              <p:cond delay="12500"/>
                            </p:stCondLst>
                            <p:childTnLst>
                              <p:par>
                                <p:cTn id="71" presetID="22" presetClass="entr" presetSubtype="8" fill="hold" nodeType="afterEffect">
                                  <p:stCondLst>
                                    <p:cond delay="0"/>
                                  </p:stCondLst>
                                  <p:childTnLst>
                                    <p:set>
                                      <p:cBhvr>
                                        <p:cTn id="72" dur="1" fill="hold">
                                          <p:stCondLst>
                                            <p:cond delay="0"/>
                                          </p:stCondLst>
                                        </p:cTn>
                                        <p:tgtEl>
                                          <p:spTgt spid="70"/>
                                        </p:tgtEl>
                                        <p:attrNameLst>
                                          <p:attrName>style.visibility</p:attrName>
                                        </p:attrNameLst>
                                      </p:cBhvr>
                                      <p:to>
                                        <p:strVal val="visible"/>
                                      </p:to>
                                    </p:set>
                                    <p:animEffect transition="in" filter="wipe(left)">
                                      <p:cBhvr>
                                        <p:cTn id="73" dur="750"/>
                                        <p:tgtEl>
                                          <p:spTgt spid="70"/>
                                        </p:tgtEl>
                                      </p:cBhvr>
                                    </p:animEffect>
                                  </p:childTnLst>
                                </p:cTn>
                              </p:par>
                            </p:childTnLst>
                          </p:cTn>
                        </p:par>
                        <p:par>
                          <p:cTn id="74" fill="hold">
                            <p:stCondLst>
                              <p:cond delay="13250"/>
                            </p:stCondLst>
                            <p:childTnLst>
                              <p:par>
                                <p:cTn id="75" presetID="22" presetClass="entr" presetSubtype="2" fill="hold" grpId="0" nodeType="afterEffect">
                                  <p:stCondLst>
                                    <p:cond delay="0"/>
                                  </p:stCondLst>
                                  <p:childTnLst>
                                    <p:set>
                                      <p:cBhvr>
                                        <p:cTn id="76" dur="1" fill="hold">
                                          <p:stCondLst>
                                            <p:cond delay="0"/>
                                          </p:stCondLst>
                                        </p:cTn>
                                        <p:tgtEl>
                                          <p:spTgt spid="56"/>
                                        </p:tgtEl>
                                        <p:attrNameLst>
                                          <p:attrName>style.visibility</p:attrName>
                                        </p:attrNameLst>
                                      </p:cBhvr>
                                      <p:to>
                                        <p:strVal val="visible"/>
                                      </p:to>
                                    </p:set>
                                    <p:animEffect transition="in" filter="wipe(right)">
                                      <p:cBhvr>
                                        <p:cTn id="77" dur="75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P spid="54" grpId="0"/>
      <p:bldP spid="55" grpId="0"/>
      <p:bldP spid="56" grpId="0"/>
      <p:bldP spid="57" grpId="0"/>
      <p:bldP spid="63"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39" name="Block Arc 38"/>
          <p:cNvSpPr/>
          <p:nvPr/>
        </p:nvSpPr>
        <p:spPr>
          <a:xfrm>
            <a:off x="6817589" y="3130212"/>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Block Arc 37"/>
          <p:cNvSpPr/>
          <p:nvPr/>
        </p:nvSpPr>
        <p:spPr>
          <a:xfrm rot="10800000">
            <a:off x="4942104" y="3127330"/>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Block Arc 36"/>
          <p:cNvSpPr/>
          <p:nvPr/>
        </p:nvSpPr>
        <p:spPr>
          <a:xfrm>
            <a:off x="3063240" y="3147146"/>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2" name="Block Arc 51"/>
          <p:cNvSpPr/>
          <p:nvPr/>
        </p:nvSpPr>
        <p:spPr>
          <a:xfrm>
            <a:off x="1188720" y="3130212"/>
            <a:ext cx="2217579" cy="2217579"/>
          </a:xfrm>
          <a:prstGeom prst="blockArc">
            <a:avLst>
              <a:gd name="adj1" fmla="val 10800000"/>
              <a:gd name="adj2" fmla="val 3"/>
              <a:gd name="adj3" fmla="val 15291"/>
            </a:avLst>
          </a:prstGeom>
          <a:solidFill>
            <a:srgbClr val="E76C0F"/>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4" name="Block Arc 53"/>
          <p:cNvSpPr/>
          <p:nvPr/>
        </p:nvSpPr>
        <p:spPr>
          <a:xfrm>
            <a:off x="4942104" y="3130212"/>
            <a:ext cx="2217579" cy="2217579"/>
          </a:xfrm>
          <a:prstGeom prst="blockArc">
            <a:avLst>
              <a:gd name="adj1" fmla="val 10800000"/>
              <a:gd name="adj2" fmla="val 3"/>
              <a:gd name="adj3" fmla="val 15291"/>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6" name="Block Arc 55"/>
          <p:cNvSpPr/>
          <p:nvPr/>
        </p:nvSpPr>
        <p:spPr>
          <a:xfrm>
            <a:off x="8694923" y="3130212"/>
            <a:ext cx="2217579" cy="2217579"/>
          </a:xfrm>
          <a:prstGeom prst="blockArc">
            <a:avLst>
              <a:gd name="adj1" fmla="val 10800000"/>
              <a:gd name="adj2" fmla="val 3"/>
              <a:gd name="adj3" fmla="val 15291"/>
            </a:avLst>
          </a:prstGeom>
          <a:solidFill>
            <a:srgbClr val="A1070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63" name="Freeform 62"/>
          <p:cNvSpPr/>
          <p:nvPr/>
        </p:nvSpPr>
        <p:spPr>
          <a:xfrm>
            <a:off x="164461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64" name="Freeform 63"/>
          <p:cNvSpPr/>
          <p:nvPr/>
        </p:nvSpPr>
        <p:spPr>
          <a:xfrm>
            <a:off x="353818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65" name="Freeform 64"/>
          <p:cNvSpPr/>
          <p:nvPr/>
        </p:nvSpPr>
        <p:spPr>
          <a:xfrm>
            <a:off x="540465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66" name="Freeform 65"/>
          <p:cNvSpPr/>
          <p:nvPr/>
        </p:nvSpPr>
        <p:spPr>
          <a:xfrm>
            <a:off x="729822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67" name="Freeform 66"/>
          <p:cNvSpPr/>
          <p:nvPr/>
        </p:nvSpPr>
        <p:spPr>
          <a:xfrm>
            <a:off x="9164700"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36" name="Block Arc 35"/>
          <p:cNvSpPr/>
          <p:nvPr/>
        </p:nvSpPr>
        <p:spPr>
          <a:xfrm rot="10800000">
            <a:off x="1189188" y="3127328"/>
            <a:ext cx="2217579" cy="2217579"/>
          </a:xfrm>
          <a:prstGeom prst="blockArc">
            <a:avLst>
              <a:gd name="adj1" fmla="val 10800000"/>
              <a:gd name="adj2" fmla="val 3"/>
              <a:gd name="adj3" fmla="val 15291"/>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3" name="Block Arc 52"/>
          <p:cNvSpPr/>
          <p:nvPr/>
        </p:nvSpPr>
        <p:spPr>
          <a:xfrm rot="10800000">
            <a:off x="3064672" y="3127330"/>
            <a:ext cx="2217579" cy="2217579"/>
          </a:xfrm>
          <a:prstGeom prst="blockArc">
            <a:avLst>
              <a:gd name="adj1" fmla="val 10800000"/>
              <a:gd name="adj2" fmla="val 3"/>
              <a:gd name="adj3" fmla="val 15291"/>
            </a:avLst>
          </a:prstGeom>
          <a:solidFill>
            <a:srgbClr val="E44A25"/>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0" name="Block Arc 39"/>
          <p:cNvSpPr/>
          <p:nvPr/>
        </p:nvSpPr>
        <p:spPr>
          <a:xfrm rot="10800000">
            <a:off x="8695944" y="3127330"/>
            <a:ext cx="2221992"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5" name="Block Arc 54"/>
          <p:cNvSpPr/>
          <p:nvPr/>
        </p:nvSpPr>
        <p:spPr>
          <a:xfrm rot="10800000">
            <a:off x="6817589" y="3127330"/>
            <a:ext cx="2217579" cy="2217579"/>
          </a:xfrm>
          <a:prstGeom prst="blockArc">
            <a:avLst>
              <a:gd name="adj1" fmla="val 10800000"/>
              <a:gd name="adj2" fmla="val 3"/>
              <a:gd name="adj3" fmla="val 15291"/>
            </a:avLst>
          </a:prstGeom>
          <a:solidFill>
            <a:srgbClr val="BF250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5" name="Oval 44">
            <a:extLst>
              <a:ext uri="{FF2B5EF4-FFF2-40B4-BE49-F238E27FC236}">
                <a16:creationId xmlns:a16="http://schemas.microsoft.com/office/drawing/2014/main" id="{20B5427E-C8E9-45DE-BBA4-CF4E1A7251E8}"/>
              </a:ext>
            </a:extLst>
          </p:cNvPr>
          <p:cNvSpPr/>
          <p:nvPr/>
        </p:nvSpPr>
        <p:spPr>
          <a:xfrm>
            <a:off x="1834158" y="3771663"/>
            <a:ext cx="914400" cy="914400"/>
          </a:xfrm>
          <a:prstGeom prst="ellipse">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00BEA56-2288-4D43-921A-83BDB731975F}"/>
              </a:ext>
            </a:extLst>
          </p:cNvPr>
          <p:cNvSpPr txBox="1"/>
          <p:nvPr/>
        </p:nvSpPr>
        <p:spPr>
          <a:xfrm>
            <a:off x="1957226"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48" name="Oval 47">
            <a:extLst>
              <a:ext uri="{FF2B5EF4-FFF2-40B4-BE49-F238E27FC236}">
                <a16:creationId xmlns:a16="http://schemas.microsoft.com/office/drawing/2014/main" id="{5A6C19C4-2771-4FDA-A0B5-7D3342CA2670}"/>
              </a:ext>
            </a:extLst>
          </p:cNvPr>
          <p:cNvSpPr/>
          <p:nvPr/>
        </p:nvSpPr>
        <p:spPr>
          <a:xfrm>
            <a:off x="3709642" y="3771663"/>
            <a:ext cx="914400" cy="914400"/>
          </a:xfrm>
          <a:prstGeom prst="ellipse">
            <a:avLst/>
          </a:prstGeom>
          <a:solidFill>
            <a:srgbClr val="E44A25"/>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EA7633B-8FF7-4AE2-ADE3-474B4E6EE8AF}"/>
              </a:ext>
            </a:extLst>
          </p:cNvPr>
          <p:cNvSpPr txBox="1"/>
          <p:nvPr/>
        </p:nvSpPr>
        <p:spPr>
          <a:xfrm>
            <a:off x="3832710"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50" name="Oval 49">
            <a:extLst>
              <a:ext uri="{FF2B5EF4-FFF2-40B4-BE49-F238E27FC236}">
                <a16:creationId xmlns:a16="http://schemas.microsoft.com/office/drawing/2014/main" id="{7416B6D8-2F32-4A9B-9667-29FEB9A15536}"/>
              </a:ext>
            </a:extLst>
          </p:cNvPr>
          <p:cNvSpPr/>
          <p:nvPr/>
        </p:nvSpPr>
        <p:spPr>
          <a:xfrm>
            <a:off x="5590399" y="3771663"/>
            <a:ext cx="914400" cy="914400"/>
          </a:xfrm>
          <a:prstGeom prst="ellipse">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A899C3DD-1F9C-4B93-BD07-A6E5B7C13F8E}"/>
              </a:ext>
            </a:extLst>
          </p:cNvPr>
          <p:cNvSpPr txBox="1"/>
          <p:nvPr/>
        </p:nvSpPr>
        <p:spPr>
          <a:xfrm>
            <a:off x="5713467"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76" name="Oval 75">
            <a:extLst>
              <a:ext uri="{FF2B5EF4-FFF2-40B4-BE49-F238E27FC236}">
                <a16:creationId xmlns:a16="http://schemas.microsoft.com/office/drawing/2014/main" id="{C84325DE-E0AC-4210-BBD5-952B83A14DCB}"/>
              </a:ext>
            </a:extLst>
          </p:cNvPr>
          <p:cNvSpPr/>
          <p:nvPr/>
        </p:nvSpPr>
        <p:spPr>
          <a:xfrm>
            <a:off x="7475056" y="3771663"/>
            <a:ext cx="914400" cy="914400"/>
          </a:xfrm>
          <a:prstGeom prst="ellipse">
            <a:avLst/>
          </a:prstGeom>
          <a:solidFill>
            <a:srgbClr val="BF250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5E5B4BA8-EA49-4460-AEB3-783396B36207}"/>
              </a:ext>
            </a:extLst>
          </p:cNvPr>
          <p:cNvSpPr txBox="1"/>
          <p:nvPr/>
        </p:nvSpPr>
        <p:spPr>
          <a:xfrm>
            <a:off x="7598124"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sp>
        <p:nvSpPr>
          <p:cNvPr id="79" name="Oval 78">
            <a:extLst>
              <a:ext uri="{FF2B5EF4-FFF2-40B4-BE49-F238E27FC236}">
                <a16:creationId xmlns:a16="http://schemas.microsoft.com/office/drawing/2014/main" id="{FEE77450-BBD9-41D6-BA78-7A14E814E3E9}"/>
              </a:ext>
            </a:extLst>
          </p:cNvPr>
          <p:cNvSpPr/>
          <p:nvPr/>
        </p:nvSpPr>
        <p:spPr>
          <a:xfrm>
            <a:off x="9344427" y="3771663"/>
            <a:ext cx="914400" cy="914400"/>
          </a:xfrm>
          <a:prstGeom prst="ellipse">
            <a:avLst/>
          </a:prstGeom>
          <a:solidFill>
            <a:srgbClr val="A1070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Box 81">
            <a:extLst>
              <a:ext uri="{FF2B5EF4-FFF2-40B4-BE49-F238E27FC236}">
                <a16:creationId xmlns:a16="http://schemas.microsoft.com/office/drawing/2014/main" id="{F160CB5C-079C-427D-8436-C70C37614D7D}"/>
              </a:ext>
            </a:extLst>
          </p:cNvPr>
          <p:cNvSpPr txBox="1"/>
          <p:nvPr/>
        </p:nvSpPr>
        <p:spPr>
          <a:xfrm>
            <a:off x="9467495"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1000" b="1" dirty="0">
                <a:solidFill>
                  <a:schemeClr val="bg1"/>
                </a:solidFill>
              </a:rPr>
              <a:t>OPTION</a:t>
            </a:r>
          </a:p>
        </p:txBody>
      </p:sp>
      <p:sp>
        <p:nvSpPr>
          <p:cNvPr id="83" name="TextBox 82">
            <a:extLst>
              <a:ext uri="{FF2B5EF4-FFF2-40B4-BE49-F238E27FC236}">
                <a16:creationId xmlns:a16="http://schemas.microsoft.com/office/drawing/2014/main" id="{AF89AE76-635F-495F-AD4A-5C30DB18D0D9}"/>
              </a:ext>
            </a:extLst>
          </p:cNvPr>
          <p:cNvSpPr txBox="1"/>
          <p:nvPr/>
        </p:nvSpPr>
        <p:spPr>
          <a:xfrm>
            <a:off x="1188720" y="5397620"/>
            <a:ext cx="3274501" cy="1415772"/>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 </a:t>
            </a:r>
            <a:r>
              <a:rPr lang="en-US" sz="1600" dirty="0">
                <a:solidFill>
                  <a:srgbClr val="E76C0F"/>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87" name="TextBox 86">
            <a:extLst>
              <a:ext uri="{FF2B5EF4-FFF2-40B4-BE49-F238E27FC236}">
                <a16:creationId xmlns:a16="http://schemas.microsoft.com/office/drawing/2014/main" id="{4AC8D9B2-6CDD-4E46-883C-53F4EBF3B312}"/>
              </a:ext>
            </a:extLst>
          </p:cNvPr>
          <p:cNvSpPr txBox="1"/>
          <p:nvPr/>
        </p:nvSpPr>
        <p:spPr>
          <a:xfrm>
            <a:off x="4946904" y="5402900"/>
            <a:ext cx="3274501" cy="1415772"/>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 </a:t>
            </a:r>
            <a:r>
              <a:rPr lang="en-US" sz="1600" dirty="0">
                <a:solidFill>
                  <a:srgbClr val="CF3510"/>
                </a:solidFill>
                <a:latin typeface="Bernard MT Condensed" panose="02050806060905020404" pitchFamily="18" charset="0"/>
              </a:rPr>
              <a:t>03</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0" name="TextBox 89">
            <a:extLst>
              <a:ext uri="{FF2B5EF4-FFF2-40B4-BE49-F238E27FC236}">
                <a16:creationId xmlns:a16="http://schemas.microsoft.com/office/drawing/2014/main" id="{E5515AD6-2607-4AA2-A600-CF5F18D9A444}"/>
              </a:ext>
            </a:extLst>
          </p:cNvPr>
          <p:cNvSpPr txBox="1"/>
          <p:nvPr/>
        </p:nvSpPr>
        <p:spPr>
          <a:xfrm>
            <a:off x="8677656" y="5407392"/>
            <a:ext cx="3274501" cy="1415772"/>
          </a:xfrm>
          <a:prstGeom prst="rect">
            <a:avLst/>
          </a:prstGeom>
          <a:noFill/>
        </p:spPr>
        <p:txBody>
          <a:bodyPr wrap="square" rtlCol="0">
            <a:spAutoFit/>
          </a:bodyPr>
          <a:lstStyle/>
          <a:p>
            <a:r>
              <a:rPr lang="en-US" sz="1400" dirty="0">
                <a:solidFill>
                  <a:srgbClr val="A10700"/>
                </a:solidFill>
                <a:latin typeface="Bernard MT Condensed" panose="02050806060905020404" pitchFamily="18" charset="0"/>
              </a:rPr>
              <a:t>LOREM IPSUM DOLOR </a:t>
            </a:r>
            <a:r>
              <a:rPr lang="en-US" sz="1600" dirty="0">
                <a:solidFill>
                  <a:srgbClr val="A10700"/>
                </a:solidFill>
                <a:latin typeface="Bernard MT Condensed" panose="02050806060905020404" pitchFamily="18" charset="0"/>
              </a:rPr>
              <a:t>05</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4" name="TextBox 93">
            <a:extLst>
              <a:ext uri="{FF2B5EF4-FFF2-40B4-BE49-F238E27FC236}">
                <a16:creationId xmlns:a16="http://schemas.microsoft.com/office/drawing/2014/main" id="{16B9F8E2-1E2A-4470-A6A8-A7782DE7C0A1}"/>
              </a:ext>
            </a:extLst>
          </p:cNvPr>
          <p:cNvSpPr txBox="1"/>
          <p:nvPr/>
        </p:nvSpPr>
        <p:spPr>
          <a:xfrm>
            <a:off x="3072384" y="1707947"/>
            <a:ext cx="3274501" cy="1415772"/>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 </a:t>
            </a:r>
            <a:r>
              <a:rPr lang="en-US" sz="1600" dirty="0">
                <a:solidFill>
                  <a:srgbClr val="E44A25"/>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6767495C-71B3-4A3B-9864-D9475193D47C}"/>
              </a:ext>
            </a:extLst>
          </p:cNvPr>
          <p:cNvSpPr txBox="1"/>
          <p:nvPr/>
        </p:nvSpPr>
        <p:spPr>
          <a:xfrm>
            <a:off x="6821424" y="1600200"/>
            <a:ext cx="3274501" cy="1415772"/>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 </a:t>
            </a:r>
            <a:r>
              <a:rPr lang="en-US" sz="1600" dirty="0">
                <a:solidFill>
                  <a:srgbClr val="BF2500"/>
                </a:solidFill>
                <a:latin typeface="Bernard MT Condensed" panose="02050806060905020404" pitchFamily="18" charset="0"/>
              </a:rPr>
              <a:t>04</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50A6A7E0-E0A5-4DF9-90BA-33DBE399F990}"/>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4214451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1000" fill="hold"/>
                                        <p:tgtEl>
                                          <p:spTgt spid="52"/>
                                        </p:tgtEl>
                                        <p:attrNameLst>
                                          <p:attrName>ppt_w</p:attrName>
                                        </p:attrNameLst>
                                      </p:cBhvr>
                                      <p:tavLst>
                                        <p:tav tm="0">
                                          <p:val>
                                            <p:fltVal val="0"/>
                                          </p:val>
                                        </p:tav>
                                        <p:tav tm="100000">
                                          <p:val>
                                            <p:strVal val="#ppt_w"/>
                                          </p:val>
                                        </p:tav>
                                      </p:tavLst>
                                    </p:anim>
                                    <p:anim calcmode="lin" valueType="num">
                                      <p:cBhvr>
                                        <p:cTn id="12" dur="1000" fill="hold"/>
                                        <p:tgtEl>
                                          <p:spTgt spid="52"/>
                                        </p:tgtEl>
                                        <p:attrNameLst>
                                          <p:attrName>ppt_h</p:attrName>
                                        </p:attrNameLst>
                                      </p:cBhvr>
                                      <p:tavLst>
                                        <p:tav tm="0">
                                          <p:val>
                                            <p:fltVal val="0"/>
                                          </p:val>
                                        </p:tav>
                                        <p:tav tm="100000">
                                          <p:val>
                                            <p:strVal val="#ppt_h"/>
                                          </p:val>
                                        </p:tav>
                                      </p:tavLst>
                                    </p:anim>
                                    <p:anim calcmode="lin" valueType="num">
                                      <p:cBhvr>
                                        <p:cTn id="13" dur="1000" fill="hold"/>
                                        <p:tgtEl>
                                          <p:spTgt spid="52"/>
                                        </p:tgtEl>
                                        <p:attrNameLst>
                                          <p:attrName>style.rotation</p:attrName>
                                        </p:attrNameLst>
                                      </p:cBhvr>
                                      <p:tavLst>
                                        <p:tav tm="0">
                                          <p:val>
                                            <p:fltVal val="90"/>
                                          </p:val>
                                        </p:tav>
                                        <p:tav tm="100000">
                                          <p:val>
                                            <p:fltVal val="0"/>
                                          </p:val>
                                        </p:tav>
                                      </p:tavLst>
                                    </p:anim>
                                    <p:animEffect transition="in" filter="fade">
                                      <p:cBhvr>
                                        <p:cTn id="14" dur="1000"/>
                                        <p:tgtEl>
                                          <p:spTgt spid="52"/>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 calcmode="lin" valueType="num">
                                      <p:cBhvr>
                                        <p:cTn id="19" dur="1000" fill="hold"/>
                                        <p:tgtEl>
                                          <p:spTgt spid="36"/>
                                        </p:tgtEl>
                                        <p:attrNameLst>
                                          <p:attrName>style.rotation</p:attrName>
                                        </p:attrNameLst>
                                      </p:cBhvr>
                                      <p:tavLst>
                                        <p:tav tm="0">
                                          <p:val>
                                            <p:fltVal val="90"/>
                                          </p:val>
                                        </p:tav>
                                        <p:tav tm="100000">
                                          <p:val>
                                            <p:fltVal val="0"/>
                                          </p:val>
                                        </p:tav>
                                      </p:tavLst>
                                    </p:anim>
                                    <p:animEffect transition="in" filter="fade">
                                      <p:cBhvr>
                                        <p:cTn id="20" dur="1000"/>
                                        <p:tgtEl>
                                          <p:spTgt spid="36"/>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p:cTn id="24" dur="500" fill="hold"/>
                                        <p:tgtEl>
                                          <p:spTgt spid="63"/>
                                        </p:tgtEl>
                                        <p:attrNameLst>
                                          <p:attrName>ppt_w</p:attrName>
                                        </p:attrNameLst>
                                      </p:cBhvr>
                                      <p:tavLst>
                                        <p:tav tm="0">
                                          <p:val>
                                            <p:fltVal val="0"/>
                                          </p:val>
                                        </p:tav>
                                        <p:tav tm="100000">
                                          <p:val>
                                            <p:strVal val="#ppt_w"/>
                                          </p:val>
                                        </p:tav>
                                      </p:tavLst>
                                    </p:anim>
                                    <p:anim calcmode="lin" valueType="num">
                                      <p:cBhvr>
                                        <p:cTn id="25" dur="500" fill="hold"/>
                                        <p:tgtEl>
                                          <p:spTgt spid="63"/>
                                        </p:tgtEl>
                                        <p:attrNameLst>
                                          <p:attrName>ppt_h</p:attrName>
                                        </p:attrNameLst>
                                      </p:cBhvr>
                                      <p:tavLst>
                                        <p:tav tm="0">
                                          <p:val>
                                            <p:fltVal val="0"/>
                                          </p:val>
                                        </p:tav>
                                        <p:tav tm="100000">
                                          <p:val>
                                            <p:strVal val="#ppt_h"/>
                                          </p:val>
                                        </p:tav>
                                      </p:tavLst>
                                    </p:anim>
                                    <p:animEffect transition="in" filter="fade">
                                      <p:cBhvr>
                                        <p:cTn id="26" dur="500"/>
                                        <p:tgtEl>
                                          <p:spTgt spid="63"/>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 calcmode="lin" valueType="num">
                                      <p:cBhvr>
                                        <p:cTn id="34" dur="500" fill="hold"/>
                                        <p:tgtEl>
                                          <p:spTgt spid="46"/>
                                        </p:tgtEl>
                                        <p:attrNameLst>
                                          <p:attrName>ppt_w</p:attrName>
                                        </p:attrNameLst>
                                      </p:cBhvr>
                                      <p:tavLst>
                                        <p:tav tm="0">
                                          <p:val>
                                            <p:fltVal val="0"/>
                                          </p:val>
                                        </p:tav>
                                        <p:tav tm="100000">
                                          <p:val>
                                            <p:strVal val="#ppt_w"/>
                                          </p:val>
                                        </p:tav>
                                      </p:tavLst>
                                    </p:anim>
                                    <p:anim calcmode="lin" valueType="num">
                                      <p:cBhvr>
                                        <p:cTn id="35" dur="500" fill="hold"/>
                                        <p:tgtEl>
                                          <p:spTgt spid="46"/>
                                        </p:tgtEl>
                                        <p:attrNameLst>
                                          <p:attrName>ppt_h</p:attrName>
                                        </p:attrNameLst>
                                      </p:cBhvr>
                                      <p:tavLst>
                                        <p:tav tm="0">
                                          <p:val>
                                            <p:fltVal val="0"/>
                                          </p:val>
                                        </p:tav>
                                        <p:tav tm="100000">
                                          <p:val>
                                            <p:strVal val="#ppt_h"/>
                                          </p:val>
                                        </p:tav>
                                      </p:tavLst>
                                    </p:anim>
                                    <p:animEffect transition="in" filter="fade">
                                      <p:cBhvr>
                                        <p:cTn id="36" dur="500"/>
                                        <p:tgtEl>
                                          <p:spTgt spid="46"/>
                                        </p:tgtEl>
                                      </p:cBhvr>
                                    </p:animEffect>
                                  </p:childTnLst>
                                </p:cTn>
                              </p:par>
                            </p:childTnLst>
                          </p:cTn>
                        </p:par>
                        <p:par>
                          <p:cTn id="37" fill="hold">
                            <p:stCondLst>
                              <p:cond delay="2500"/>
                            </p:stCondLst>
                            <p:childTnLst>
                              <p:par>
                                <p:cTn id="38" presetID="42" presetClass="entr" presetSubtype="0"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fade">
                                      <p:cBhvr>
                                        <p:cTn id="40" dur="1000"/>
                                        <p:tgtEl>
                                          <p:spTgt spid="83"/>
                                        </p:tgtEl>
                                      </p:cBhvr>
                                    </p:animEffect>
                                    <p:anim calcmode="lin" valueType="num">
                                      <p:cBhvr>
                                        <p:cTn id="41" dur="1000" fill="hold"/>
                                        <p:tgtEl>
                                          <p:spTgt spid="83"/>
                                        </p:tgtEl>
                                        <p:attrNameLst>
                                          <p:attrName>ppt_x</p:attrName>
                                        </p:attrNameLst>
                                      </p:cBhvr>
                                      <p:tavLst>
                                        <p:tav tm="0">
                                          <p:val>
                                            <p:strVal val="#ppt_x"/>
                                          </p:val>
                                        </p:tav>
                                        <p:tav tm="100000">
                                          <p:val>
                                            <p:strVal val="#ppt_x"/>
                                          </p:val>
                                        </p:tav>
                                      </p:tavLst>
                                    </p:anim>
                                    <p:anim calcmode="lin" valueType="num">
                                      <p:cBhvr>
                                        <p:cTn id="42" dur="1000" fill="hold"/>
                                        <p:tgtEl>
                                          <p:spTgt spid="83"/>
                                        </p:tgtEl>
                                        <p:attrNameLst>
                                          <p:attrName>ppt_y</p:attrName>
                                        </p:attrNameLst>
                                      </p:cBhvr>
                                      <p:tavLst>
                                        <p:tav tm="0">
                                          <p:val>
                                            <p:strVal val="#ppt_y+.1"/>
                                          </p:val>
                                        </p:tav>
                                        <p:tav tm="100000">
                                          <p:val>
                                            <p:strVal val="#ppt_y"/>
                                          </p:val>
                                        </p:tav>
                                      </p:tavLst>
                                    </p:anim>
                                  </p:childTnLst>
                                </p:cTn>
                              </p:par>
                            </p:childTnLst>
                          </p:cTn>
                        </p:par>
                        <p:par>
                          <p:cTn id="43" fill="hold">
                            <p:stCondLst>
                              <p:cond delay="3500"/>
                            </p:stCondLst>
                            <p:childTnLst>
                              <p:par>
                                <p:cTn id="44" presetID="31" presetClass="entr" presetSubtype="0" fill="hold" grpId="0" nodeType="afterEffect">
                                  <p:stCondLst>
                                    <p:cond delay="0"/>
                                  </p:stCondLst>
                                  <p:childTnLst>
                                    <p:set>
                                      <p:cBhvr>
                                        <p:cTn id="45" dur="1" fill="hold">
                                          <p:stCondLst>
                                            <p:cond delay="0"/>
                                          </p:stCondLst>
                                        </p:cTn>
                                        <p:tgtEl>
                                          <p:spTgt spid="37"/>
                                        </p:tgtEl>
                                        <p:attrNameLst>
                                          <p:attrName>style.visibility</p:attrName>
                                        </p:attrNameLst>
                                      </p:cBhvr>
                                      <p:to>
                                        <p:strVal val="visible"/>
                                      </p:to>
                                    </p:set>
                                    <p:anim calcmode="lin" valueType="num">
                                      <p:cBhvr>
                                        <p:cTn id="46" dur="1000" fill="hold"/>
                                        <p:tgtEl>
                                          <p:spTgt spid="37"/>
                                        </p:tgtEl>
                                        <p:attrNameLst>
                                          <p:attrName>ppt_w</p:attrName>
                                        </p:attrNameLst>
                                      </p:cBhvr>
                                      <p:tavLst>
                                        <p:tav tm="0">
                                          <p:val>
                                            <p:fltVal val="0"/>
                                          </p:val>
                                        </p:tav>
                                        <p:tav tm="100000">
                                          <p:val>
                                            <p:strVal val="#ppt_w"/>
                                          </p:val>
                                        </p:tav>
                                      </p:tavLst>
                                    </p:anim>
                                    <p:anim calcmode="lin" valueType="num">
                                      <p:cBhvr>
                                        <p:cTn id="47" dur="1000" fill="hold"/>
                                        <p:tgtEl>
                                          <p:spTgt spid="37"/>
                                        </p:tgtEl>
                                        <p:attrNameLst>
                                          <p:attrName>ppt_h</p:attrName>
                                        </p:attrNameLst>
                                      </p:cBhvr>
                                      <p:tavLst>
                                        <p:tav tm="0">
                                          <p:val>
                                            <p:fltVal val="0"/>
                                          </p:val>
                                        </p:tav>
                                        <p:tav tm="100000">
                                          <p:val>
                                            <p:strVal val="#ppt_h"/>
                                          </p:val>
                                        </p:tav>
                                      </p:tavLst>
                                    </p:anim>
                                    <p:anim calcmode="lin" valueType="num">
                                      <p:cBhvr>
                                        <p:cTn id="48" dur="1000" fill="hold"/>
                                        <p:tgtEl>
                                          <p:spTgt spid="37"/>
                                        </p:tgtEl>
                                        <p:attrNameLst>
                                          <p:attrName>style.rotation</p:attrName>
                                        </p:attrNameLst>
                                      </p:cBhvr>
                                      <p:tavLst>
                                        <p:tav tm="0">
                                          <p:val>
                                            <p:fltVal val="90"/>
                                          </p:val>
                                        </p:tav>
                                        <p:tav tm="100000">
                                          <p:val>
                                            <p:fltVal val="0"/>
                                          </p:val>
                                        </p:tav>
                                      </p:tavLst>
                                    </p:anim>
                                    <p:animEffect transition="in" filter="fade">
                                      <p:cBhvr>
                                        <p:cTn id="49" dur="1000"/>
                                        <p:tgtEl>
                                          <p:spTgt spid="37"/>
                                        </p:tgtEl>
                                      </p:cBhvr>
                                    </p:animEffect>
                                  </p:childTnLst>
                                </p:cTn>
                              </p:par>
                              <p:par>
                                <p:cTn id="50" presetID="31"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 calcmode="lin" valueType="num">
                                      <p:cBhvr>
                                        <p:cTn id="52" dur="1000" fill="hold"/>
                                        <p:tgtEl>
                                          <p:spTgt spid="53"/>
                                        </p:tgtEl>
                                        <p:attrNameLst>
                                          <p:attrName>ppt_w</p:attrName>
                                        </p:attrNameLst>
                                      </p:cBhvr>
                                      <p:tavLst>
                                        <p:tav tm="0">
                                          <p:val>
                                            <p:fltVal val="0"/>
                                          </p:val>
                                        </p:tav>
                                        <p:tav tm="100000">
                                          <p:val>
                                            <p:strVal val="#ppt_w"/>
                                          </p:val>
                                        </p:tav>
                                      </p:tavLst>
                                    </p:anim>
                                    <p:anim calcmode="lin" valueType="num">
                                      <p:cBhvr>
                                        <p:cTn id="53" dur="1000" fill="hold"/>
                                        <p:tgtEl>
                                          <p:spTgt spid="53"/>
                                        </p:tgtEl>
                                        <p:attrNameLst>
                                          <p:attrName>ppt_h</p:attrName>
                                        </p:attrNameLst>
                                      </p:cBhvr>
                                      <p:tavLst>
                                        <p:tav tm="0">
                                          <p:val>
                                            <p:fltVal val="0"/>
                                          </p:val>
                                        </p:tav>
                                        <p:tav tm="100000">
                                          <p:val>
                                            <p:strVal val="#ppt_h"/>
                                          </p:val>
                                        </p:tav>
                                      </p:tavLst>
                                    </p:anim>
                                    <p:anim calcmode="lin" valueType="num">
                                      <p:cBhvr>
                                        <p:cTn id="54" dur="1000" fill="hold"/>
                                        <p:tgtEl>
                                          <p:spTgt spid="53"/>
                                        </p:tgtEl>
                                        <p:attrNameLst>
                                          <p:attrName>style.rotation</p:attrName>
                                        </p:attrNameLst>
                                      </p:cBhvr>
                                      <p:tavLst>
                                        <p:tav tm="0">
                                          <p:val>
                                            <p:fltVal val="90"/>
                                          </p:val>
                                        </p:tav>
                                        <p:tav tm="100000">
                                          <p:val>
                                            <p:fltVal val="0"/>
                                          </p:val>
                                        </p:tav>
                                      </p:tavLst>
                                    </p:anim>
                                    <p:animEffect transition="in" filter="fade">
                                      <p:cBhvr>
                                        <p:cTn id="55" dur="1000"/>
                                        <p:tgtEl>
                                          <p:spTgt spid="53"/>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p:cTn id="64" dur="500" fill="hold"/>
                                        <p:tgtEl>
                                          <p:spTgt spid="48"/>
                                        </p:tgtEl>
                                        <p:attrNameLst>
                                          <p:attrName>ppt_w</p:attrName>
                                        </p:attrNameLst>
                                      </p:cBhvr>
                                      <p:tavLst>
                                        <p:tav tm="0">
                                          <p:val>
                                            <p:fltVal val="0"/>
                                          </p:val>
                                        </p:tav>
                                        <p:tav tm="100000">
                                          <p:val>
                                            <p:strVal val="#ppt_w"/>
                                          </p:val>
                                        </p:tav>
                                      </p:tavLst>
                                    </p:anim>
                                    <p:anim calcmode="lin" valueType="num">
                                      <p:cBhvr>
                                        <p:cTn id="65" dur="500" fill="hold"/>
                                        <p:tgtEl>
                                          <p:spTgt spid="48"/>
                                        </p:tgtEl>
                                        <p:attrNameLst>
                                          <p:attrName>ppt_h</p:attrName>
                                        </p:attrNameLst>
                                      </p:cBhvr>
                                      <p:tavLst>
                                        <p:tav tm="0">
                                          <p:val>
                                            <p:fltVal val="0"/>
                                          </p:val>
                                        </p:tav>
                                        <p:tav tm="100000">
                                          <p:val>
                                            <p:strVal val="#ppt_h"/>
                                          </p:val>
                                        </p:tav>
                                      </p:tavLst>
                                    </p:anim>
                                    <p:animEffect transition="in" filter="fade">
                                      <p:cBhvr>
                                        <p:cTn id="66" dur="500"/>
                                        <p:tgtEl>
                                          <p:spTgt spid="48"/>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49"/>
                                        </p:tgtEl>
                                        <p:attrNameLst>
                                          <p:attrName>style.visibility</p:attrName>
                                        </p:attrNameLst>
                                      </p:cBhvr>
                                      <p:to>
                                        <p:strVal val="visible"/>
                                      </p:to>
                                    </p:set>
                                    <p:anim calcmode="lin" valueType="num">
                                      <p:cBhvr>
                                        <p:cTn id="69" dur="500" fill="hold"/>
                                        <p:tgtEl>
                                          <p:spTgt spid="49"/>
                                        </p:tgtEl>
                                        <p:attrNameLst>
                                          <p:attrName>ppt_w</p:attrName>
                                        </p:attrNameLst>
                                      </p:cBhvr>
                                      <p:tavLst>
                                        <p:tav tm="0">
                                          <p:val>
                                            <p:fltVal val="0"/>
                                          </p:val>
                                        </p:tav>
                                        <p:tav tm="100000">
                                          <p:val>
                                            <p:strVal val="#ppt_w"/>
                                          </p:val>
                                        </p:tav>
                                      </p:tavLst>
                                    </p:anim>
                                    <p:anim calcmode="lin" valueType="num">
                                      <p:cBhvr>
                                        <p:cTn id="70" dur="500" fill="hold"/>
                                        <p:tgtEl>
                                          <p:spTgt spid="49"/>
                                        </p:tgtEl>
                                        <p:attrNameLst>
                                          <p:attrName>ppt_h</p:attrName>
                                        </p:attrNameLst>
                                      </p:cBhvr>
                                      <p:tavLst>
                                        <p:tav tm="0">
                                          <p:val>
                                            <p:fltVal val="0"/>
                                          </p:val>
                                        </p:tav>
                                        <p:tav tm="100000">
                                          <p:val>
                                            <p:strVal val="#ppt_h"/>
                                          </p:val>
                                        </p:tav>
                                      </p:tavLst>
                                    </p:anim>
                                    <p:animEffect transition="in" filter="fade">
                                      <p:cBhvr>
                                        <p:cTn id="71" dur="500"/>
                                        <p:tgtEl>
                                          <p:spTgt spid="49"/>
                                        </p:tgtEl>
                                      </p:cBhvr>
                                    </p:animEffect>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94"/>
                                        </p:tgtEl>
                                        <p:attrNameLst>
                                          <p:attrName>style.visibility</p:attrName>
                                        </p:attrNameLst>
                                      </p:cBhvr>
                                      <p:to>
                                        <p:strVal val="visible"/>
                                      </p:to>
                                    </p:set>
                                    <p:animEffect transition="in" filter="fade">
                                      <p:cBhvr>
                                        <p:cTn id="75" dur="1000"/>
                                        <p:tgtEl>
                                          <p:spTgt spid="94"/>
                                        </p:tgtEl>
                                      </p:cBhvr>
                                    </p:animEffect>
                                    <p:anim calcmode="lin" valueType="num">
                                      <p:cBhvr>
                                        <p:cTn id="76" dur="1000" fill="hold"/>
                                        <p:tgtEl>
                                          <p:spTgt spid="94"/>
                                        </p:tgtEl>
                                        <p:attrNameLst>
                                          <p:attrName>ppt_x</p:attrName>
                                        </p:attrNameLst>
                                      </p:cBhvr>
                                      <p:tavLst>
                                        <p:tav tm="0">
                                          <p:val>
                                            <p:strVal val="#ppt_x"/>
                                          </p:val>
                                        </p:tav>
                                        <p:tav tm="100000">
                                          <p:val>
                                            <p:strVal val="#ppt_x"/>
                                          </p:val>
                                        </p:tav>
                                      </p:tavLst>
                                    </p:anim>
                                    <p:anim calcmode="lin" valueType="num">
                                      <p:cBhvr>
                                        <p:cTn id="77" dur="1000" fill="hold"/>
                                        <p:tgtEl>
                                          <p:spTgt spid="94"/>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31" presetClass="entr" presetSubtype="0" fill="hold" grpId="0" nodeType="afterEffect">
                                  <p:stCondLst>
                                    <p:cond delay="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31" presetClass="entr" presetSubtype="0" fill="hold" grpId="0" nodeType="with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1000" fill="hold"/>
                                        <p:tgtEl>
                                          <p:spTgt spid="38"/>
                                        </p:tgtEl>
                                        <p:attrNameLst>
                                          <p:attrName>ppt_w</p:attrName>
                                        </p:attrNameLst>
                                      </p:cBhvr>
                                      <p:tavLst>
                                        <p:tav tm="0">
                                          <p:val>
                                            <p:fltVal val="0"/>
                                          </p:val>
                                        </p:tav>
                                        <p:tav tm="100000">
                                          <p:val>
                                            <p:strVal val="#ppt_w"/>
                                          </p:val>
                                        </p:tav>
                                      </p:tavLst>
                                    </p:anim>
                                    <p:anim calcmode="lin" valueType="num">
                                      <p:cBhvr>
                                        <p:cTn id="88" dur="1000" fill="hold"/>
                                        <p:tgtEl>
                                          <p:spTgt spid="38"/>
                                        </p:tgtEl>
                                        <p:attrNameLst>
                                          <p:attrName>ppt_h</p:attrName>
                                        </p:attrNameLst>
                                      </p:cBhvr>
                                      <p:tavLst>
                                        <p:tav tm="0">
                                          <p:val>
                                            <p:fltVal val="0"/>
                                          </p:val>
                                        </p:tav>
                                        <p:tav tm="100000">
                                          <p:val>
                                            <p:strVal val="#ppt_h"/>
                                          </p:val>
                                        </p:tav>
                                      </p:tavLst>
                                    </p:anim>
                                    <p:anim calcmode="lin" valueType="num">
                                      <p:cBhvr>
                                        <p:cTn id="89" dur="1000" fill="hold"/>
                                        <p:tgtEl>
                                          <p:spTgt spid="38"/>
                                        </p:tgtEl>
                                        <p:attrNameLst>
                                          <p:attrName>style.rotation</p:attrName>
                                        </p:attrNameLst>
                                      </p:cBhvr>
                                      <p:tavLst>
                                        <p:tav tm="0">
                                          <p:val>
                                            <p:fltVal val="90"/>
                                          </p:val>
                                        </p:tav>
                                        <p:tav tm="100000">
                                          <p:val>
                                            <p:fltVal val="0"/>
                                          </p:val>
                                        </p:tav>
                                      </p:tavLst>
                                    </p:anim>
                                    <p:animEffect transition="in" filter="fade">
                                      <p:cBhvr>
                                        <p:cTn id="90" dur="1000"/>
                                        <p:tgtEl>
                                          <p:spTgt spid="38"/>
                                        </p:tgtEl>
                                      </p:cBhvr>
                                    </p:animEffect>
                                  </p:childTnLst>
                                </p:cTn>
                              </p:par>
                            </p:childTnLst>
                          </p:cTn>
                        </p:par>
                        <p:par>
                          <p:cTn id="91" fill="hold">
                            <p:stCondLst>
                              <p:cond delay="7000"/>
                            </p:stCondLst>
                            <p:childTnLst>
                              <p:par>
                                <p:cTn id="92" presetID="53" presetClass="entr" presetSubtype="16" fill="hold" grpId="0" nodeType="after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p:cTn id="94" dur="500" fill="hold"/>
                                        <p:tgtEl>
                                          <p:spTgt spid="65"/>
                                        </p:tgtEl>
                                        <p:attrNameLst>
                                          <p:attrName>ppt_w</p:attrName>
                                        </p:attrNameLst>
                                      </p:cBhvr>
                                      <p:tavLst>
                                        <p:tav tm="0">
                                          <p:val>
                                            <p:fltVal val="0"/>
                                          </p:val>
                                        </p:tav>
                                        <p:tav tm="100000">
                                          <p:val>
                                            <p:strVal val="#ppt_w"/>
                                          </p:val>
                                        </p:tav>
                                      </p:tavLst>
                                    </p:anim>
                                    <p:anim calcmode="lin" valueType="num">
                                      <p:cBhvr>
                                        <p:cTn id="95" dur="500" fill="hold"/>
                                        <p:tgtEl>
                                          <p:spTgt spid="65"/>
                                        </p:tgtEl>
                                        <p:attrNameLst>
                                          <p:attrName>ppt_h</p:attrName>
                                        </p:attrNameLst>
                                      </p:cBhvr>
                                      <p:tavLst>
                                        <p:tav tm="0">
                                          <p:val>
                                            <p:fltVal val="0"/>
                                          </p:val>
                                        </p:tav>
                                        <p:tav tm="100000">
                                          <p:val>
                                            <p:strVal val="#ppt_h"/>
                                          </p:val>
                                        </p:tav>
                                      </p:tavLst>
                                    </p:anim>
                                    <p:animEffect transition="in" filter="fade">
                                      <p:cBhvr>
                                        <p:cTn id="96" dur="500"/>
                                        <p:tgtEl>
                                          <p:spTgt spid="65"/>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 calcmode="lin" valueType="num">
                                      <p:cBhvr>
                                        <p:cTn id="99" dur="500" fill="hold"/>
                                        <p:tgtEl>
                                          <p:spTgt spid="50"/>
                                        </p:tgtEl>
                                        <p:attrNameLst>
                                          <p:attrName>ppt_w</p:attrName>
                                        </p:attrNameLst>
                                      </p:cBhvr>
                                      <p:tavLst>
                                        <p:tav tm="0">
                                          <p:val>
                                            <p:fltVal val="0"/>
                                          </p:val>
                                        </p:tav>
                                        <p:tav tm="100000">
                                          <p:val>
                                            <p:strVal val="#ppt_w"/>
                                          </p:val>
                                        </p:tav>
                                      </p:tavLst>
                                    </p:anim>
                                    <p:anim calcmode="lin" valueType="num">
                                      <p:cBhvr>
                                        <p:cTn id="100" dur="500" fill="hold"/>
                                        <p:tgtEl>
                                          <p:spTgt spid="50"/>
                                        </p:tgtEl>
                                        <p:attrNameLst>
                                          <p:attrName>ppt_h</p:attrName>
                                        </p:attrNameLst>
                                      </p:cBhvr>
                                      <p:tavLst>
                                        <p:tav tm="0">
                                          <p:val>
                                            <p:fltVal val="0"/>
                                          </p:val>
                                        </p:tav>
                                        <p:tav tm="100000">
                                          <p:val>
                                            <p:strVal val="#ppt_h"/>
                                          </p:val>
                                        </p:tav>
                                      </p:tavLst>
                                    </p:anim>
                                    <p:animEffect transition="in" filter="fade">
                                      <p:cBhvr>
                                        <p:cTn id="101" dur="500"/>
                                        <p:tgtEl>
                                          <p:spTgt spid="50"/>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p:cTn id="104" dur="500" fill="hold"/>
                                        <p:tgtEl>
                                          <p:spTgt spid="51"/>
                                        </p:tgtEl>
                                        <p:attrNameLst>
                                          <p:attrName>ppt_w</p:attrName>
                                        </p:attrNameLst>
                                      </p:cBhvr>
                                      <p:tavLst>
                                        <p:tav tm="0">
                                          <p:val>
                                            <p:fltVal val="0"/>
                                          </p:val>
                                        </p:tav>
                                        <p:tav tm="100000">
                                          <p:val>
                                            <p:strVal val="#ppt_w"/>
                                          </p:val>
                                        </p:tav>
                                      </p:tavLst>
                                    </p:anim>
                                    <p:anim calcmode="lin" valueType="num">
                                      <p:cBhvr>
                                        <p:cTn id="105" dur="500" fill="hold"/>
                                        <p:tgtEl>
                                          <p:spTgt spid="51"/>
                                        </p:tgtEl>
                                        <p:attrNameLst>
                                          <p:attrName>ppt_h</p:attrName>
                                        </p:attrNameLst>
                                      </p:cBhvr>
                                      <p:tavLst>
                                        <p:tav tm="0">
                                          <p:val>
                                            <p:fltVal val="0"/>
                                          </p:val>
                                        </p:tav>
                                        <p:tav tm="100000">
                                          <p:val>
                                            <p:strVal val="#ppt_h"/>
                                          </p:val>
                                        </p:tav>
                                      </p:tavLst>
                                    </p:anim>
                                    <p:animEffect transition="in" filter="fade">
                                      <p:cBhvr>
                                        <p:cTn id="106" dur="500"/>
                                        <p:tgtEl>
                                          <p:spTgt spid="51"/>
                                        </p:tgtEl>
                                      </p:cBhvr>
                                    </p:animEffect>
                                  </p:childTnLst>
                                </p:cTn>
                              </p:par>
                            </p:childTnLst>
                          </p:cTn>
                        </p:par>
                        <p:par>
                          <p:cTn id="107" fill="hold">
                            <p:stCondLst>
                              <p:cond delay="7500"/>
                            </p:stCondLst>
                            <p:childTnLst>
                              <p:par>
                                <p:cTn id="108" presetID="42" presetClass="entr" presetSubtype="0" fill="hold" grpId="0" nodeType="afterEffect">
                                  <p:stCondLst>
                                    <p:cond delay="0"/>
                                  </p:stCondLst>
                                  <p:childTnLst>
                                    <p:set>
                                      <p:cBhvr>
                                        <p:cTn id="109" dur="1" fill="hold">
                                          <p:stCondLst>
                                            <p:cond delay="0"/>
                                          </p:stCondLst>
                                        </p:cTn>
                                        <p:tgtEl>
                                          <p:spTgt spid="87"/>
                                        </p:tgtEl>
                                        <p:attrNameLst>
                                          <p:attrName>style.visibility</p:attrName>
                                        </p:attrNameLst>
                                      </p:cBhvr>
                                      <p:to>
                                        <p:strVal val="visible"/>
                                      </p:to>
                                    </p:set>
                                    <p:animEffect transition="in" filter="fade">
                                      <p:cBhvr>
                                        <p:cTn id="110" dur="1000"/>
                                        <p:tgtEl>
                                          <p:spTgt spid="87"/>
                                        </p:tgtEl>
                                      </p:cBhvr>
                                    </p:animEffect>
                                    <p:anim calcmode="lin" valueType="num">
                                      <p:cBhvr>
                                        <p:cTn id="111" dur="1000" fill="hold"/>
                                        <p:tgtEl>
                                          <p:spTgt spid="87"/>
                                        </p:tgtEl>
                                        <p:attrNameLst>
                                          <p:attrName>ppt_x</p:attrName>
                                        </p:attrNameLst>
                                      </p:cBhvr>
                                      <p:tavLst>
                                        <p:tav tm="0">
                                          <p:val>
                                            <p:strVal val="#ppt_x"/>
                                          </p:val>
                                        </p:tav>
                                        <p:tav tm="100000">
                                          <p:val>
                                            <p:strVal val="#ppt_x"/>
                                          </p:val>
                                        </p:tav>
                                      </p:tavLst>
                                    </p:anim>
                                    <p:anim calcmode="lin" valueType="num">
                                      <p:cBhvr>
                                        <p:cTn id="112" dur="1000" fill="hold"/>
                                        <p:tgtEl>
                                          <p:spTgt spid="87"/>
                                        </p:tgtEl>
                                        <p:attrNameLst>
                                          <p:attrName>ppt_y</p:attrName>
                                        </p:attrNameLst>
                                      </p:cBhvr>
                                      <p:tavLst>
                                        <p:tav tm="0">
                                          <p:val>
                                            <p:strVal val="#ppt_y+.1"/>
                                          </p:val>
                                        </p:tav>
                                        <p:tav tm="100000">
                                          <p:val>
                                            <p:strVal val="#ppt_y"/>
                                          </p:val>
                                        </p:tav>
                                      </p:tavLst>
                                    </p:anim>
                                  </p:childTnLst>
                                </p:cTn>
                              </p:par>
                            </p:childTnLst>
                          </p:cTn>
                        </p:par>
                        <p:par>
                          <p:cTn id="113" fill="hold">
                            <p:stCondLst>
                              <p:cond delay="8500"/>
                            </p:stCondLst>
                            <p:childTnLst>
                              <p:par>
                                <p:cTn id="114" presetID="31" presetClass="entr" presetSubtype="0" fill="hold" grpId="0" nodeType="afterEffect">
                                  <p:stCondLst>
                                    <p:cond delay="0"/>
                                  </p:stCondLst>
                                  <p:childTnLst>
                                    <p:set>
                                      <p:cBhvr>
                                        <p:cTn id="115" dur="1" fill="hold">
                                          <p:stCondLst>
                                            <p:cond delay="0"/>
                                          </p:stCondLst>
                                        </p:cTn>
                                        <p:tgtEl>
                                          <p:spTgt spid="39"/>
                                        </p:tgtEl>
                                        <p:attrNameLst>
                                          <p:attrName>style.visibility</p:attrName>
                                        </p:attrNameLst>
                                      </p:cBhvr>
                                      <p:to>
                                        <p:strVal val="visible"/>
                                      </p:to>
                                    </p:set>
                                    <p:anim calcmode="lin" valueType="num">
                                      <p:cBhvr>
                                        <p:cTn id="116" dur="1000" fill="hold"/>
                                        <p:tgtEl>
                                          <p:spTgt spid="39"/>
                                        </p:tgtEl>
                                        <p:attrNameLst>
                                          <p:attrName>ppt_w</p:attrName>
                                        </p:attrNameLst>
                                      </p:cBhvr>
                                      <p:tavLst>
                                        <p:tav tm="0">
                                          <p:val>
                                            <p:fltVal val="0"/>
                                          </p:val>
                                        </p:tav>
                                        <p:tav tm="100000">
                                          <p:val>
                                            <p:strVal val="#ppt_w"/>
                                          </p:val>
                                        </p:tav>
                                      </p:tavLst>
                                    </p:anim>
                                    <p:anim calcmode="lin" valueType="num">
                                      <p:cBhvr>
                                        <p:cTn id="117" dur="1000" fill="hold"/>
                                        <p:tgtEl>
                                          <p:spTgt spid="39"/>
                                        </p:tgtEl>
                                        <p:attrNameLst>
                                          <p:attrName>ppt_h</p:attrName>
                                        </p:attrNameLst>
                                      </p:cBhvr>
                                      <p:tavLst>
                                        <p:tav tm="0">
                                          <p:val>
                                            <p:fltVal val="0"/>
                                          </p:val>
                                        </p:tav>
                                        <p:tav tm="100000">
                                          <p:val>
                                            <p:strVal val="#ppt_h"/>
                                          </p:val>
                                        </p:tav>
                                      </p:tavLst>
                                    </p:anim>
                                    <p:anim calcmode="lin" valueType="num">
                                      <p:cBhvr>
                                        <p:cTn id="118" dur="1000" fill="hold"/>
                                        <p:tgtEl>
                                          <p:spTgt spid="39"/>
                                        </p:tgtEl>
                                        <p:attrNameLst>
                                          <p:attrName>style.rotation</p:attrName>
                                        </p:attrNameLst>
                                      </p:cBhvr>
                                      <p:tavLst>
                                        <p:tav tm="0">
                                          <p:val>
                                            <p:fltVal val="90"/>
                                          </p:val>
                                        </p:tav>
                                        <p:tav tm="100000">
                                          <p:val>
                                            <p:fltVal val="0"/>
                                          </p:val>
                                        </p:tav>
                                      </p:tavLst>
                                    </p:anim>
                                    <p:animEffect transition="in" filter="fade">
                                      <p:cBhvr>
                                        <p:cTn id="119" dur="1000"/>
                                        <p:tgtEl>
                                          <p:spTgt spid="39"/>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5"/>
                                        </p:tgtEl>
                                        <p:attrNameLst>
                                          <p:attrName>style.visibility</p:attrName>
                                        </p:attrNameLst>
                                      </p:cBhvr>
                                      <p:to>
                                        <p:strVal val="visible"/>
                                      </p:to>
                                    </p:set>
                                    <p:anim calcmode="lin" valueType="num">
                                      <p:cBhvr>
                                        <p:cTn id="122" dur="1000" fill="hold"/>
                                        <p:tgtEl>
                                          <p:spTgt spid="55"/>
                                        </p:tgtEl>
                                        <p:attrNameLst>
                                          <p:attrName>ppt_w</p:attrName>
                                        </p:attrNameLst>
                                      </p:cBhvr>
                                      <p:tavLst>
                                        <p:tav tm="0">
                                          <p:val>
                                            <p:fltVal val="0"/>
                                          </p:val>
                                        </p:tav>
                                        <p:tav tm="100000">
                                          <p:val>
                                            <p:strVal val="#ppt_w"/>
                                          </p:val>
                                        </p:tav>
                                      </p:tavLst>
                                    </p:anim>
                                    <p:anim calcmode="lin" valueType="num">
                                      <p:cBhvr>
                                        <p:cTn id="123" dur="1000" fill="hold"/>
                                        <p:tgtEl>
                                          <p:spTgt spid="55"/>
                                        </p:tgtEl>
                                        <p:attrNameLst>
                                          <p:attrName>ppt_h</p:attrName>
                                        </p:attrNameLst>
                                      </p:cBhvr>
                                      <p:tavLst>
                                        <p:tav tm="0">
                                          <p:val>
                                            <p:fltVal val="0"/>
                                          </p:val>
                                        </p:tav>
                                        <p:tav tm="100000">
                                          <p:val>
                                            <p:strVal val="#ppt_h"/>
                                          </p:val>
                                        </p:tav>
                                      </p:tavLst>
                                    </p:anim>
                                    <p:anim calcmode="lin" valueType="num">
                                      <p:cBhvr>
                                        <p:cTn id="124" dur="1000" fill="hold"/>
                                        <p:tgtEl>
                                          <p:spTgt spid="55"/>
                                        </p:tgtEl>
                                        <p:attrNameLst>
                                          <p:attrName>style.rotation</p:attrName>
                                        </p:attrNameLst>
                                      </p:cBhvr>
                                      <p:tavLst>
                                        <p:tav tm="0">
                                          <p:val>
                                            <p:fltVal val="90"/>
                                          </p:val>
                                        </p:tav>
                                        <p:tav tm="100000">
                                          <p:val>
                                            <p:fltVal val="0"/>
                                          </p:val>
                                        </p:tav>
                                      </p:tavLst>
                                    </p:anim>
                                    <p:animEffect transition="in" filter="fade">
                                      <p:cBhvr>
                                        <p:cTn id="125" dur="1000"/>
                                        <p:tgtEl>
                                          <p:spTgt spid="55"/>
                                        </p:tgtEl>
                                      </p:cBhvr>
                                    </p:animEffect>
                                  </p:childTnLst>
                                </p:cTn>
                              </p:par>
                            </p:childTnLst>
                          </p:cTn>
                        </p:par>
                        <p:par>
                          <p:cTn id="126" fill="hold">
                            <p:stCondLst>
                              <p:cond delay="9500"/>
                            </p:stCondLst>
                            <p:childTnLst>
                              <p:par>
                                <p:cTn id="127" presetID="53" presetClass="entr" presetSubtype="16" fill="hold" grpId="0" nodeType="afterEffect">
                                  <p:stCondLst>
                                    <p:cond delay="0"/>
                                  </p:stCondLst>
                                  <p:childTnLst>
                                    <p:set>
                                      <p:cBhvr>
                                        <p:cTn id="128" dur="1" fill="hold">
                                          <p:stCondLst>
                                            <p:cond delay="0"/>
                                          </p:stCondLst>
                                        </p:cTn>
                                        <p:tgtEl>
                                          <p:spTgt spid="66"/>
                                        </p:tgtEl>
                                        <p:attrNameLst>
                                          <p:attrName>style.visibility</p:attrName>
                                        </p:attrNameLst>
                                      </p:cBhvr>
                                      <p:to>
                                        <p:strVal val="visible"/>
                                      </p:to>
                                    </p:set>
                                    <p:anim calcmode="lin" valueType="num">
                                      <p:cBhvr>
                                        <p:cTn id="129" dur="500" fill="hold"/>
                                        <p:tgtEl>
                                          <p:spTgt spid="66"/>
                                        </p:tgtEl>
                                        <p:attrNameLst>
                                          <p:attrName>ppt_w</p:attrName>
                                        </p:attrNameLst>
                                      </p:cBhvr>
                                      <p:tavLst>
                                        <p:tav tm="0">
                                          <p:val>
                                            <p:fltVal val="0"/>
                                          </p:val>
                                        </p:tav>
                                        <p:tav tm="100000">
                                          <p:val>
                                            <p:strVal val="#ppt_w"/>
                                          </p:val>
                                        </p:tav>
                                      </p:tavLst>
                                    </p:anim>
                                    <p:anim calcmode="lin" valueType="num">
                                      <p:cBhvr>
                                        <p:cTn id="130" dur="500" fill="hold"/>
                                        <p:tgtEl>
                                          <p:spTgt spid="66"/>
                                        </p:tgtEl>
                                        <p:attrNameLst>
                                          <p:attrName>ppt_h</p:attrName>
                                        </p:attrNameLst>
                                      </p:cBhvr>
                                      <p:tavLst>
                                        <p:tav tm="0">
                                          <p:val>
                                            <p:fltVal val="0"/>
                                          </p:val>
                                        </p:tav>
                                        <p:tav tm="100000">
                                          <p:val>
                                            <p:strVal val="#ppt_h"/>
                                          </p:val>
                                        </p:tav>
                                      </p:tavLst>
                                    </p:anim>
                                    <p:animEffect transition="in" filter="fade">
                                      <p:cBhvr>
                                        <p:cTn id="131" dur="500"/>
                                        <p:tgtEl>
                                          <p:spTgt spid="66"/>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76"/>
                                        </p:tgtEl>
                                        <p:attrNameLst>
                                          <p:attrName>style.visibility</p:attrName>
                                        </p:attrNameLst>
                                      </p:cBhvr>
                                      <p:to>
                                        <p:strVal val="visible"/>
                                      </p:to>
                                    </p:set>
                                    <p:anim calcmode="lin" valueType="num">
                                      <p:cBhvr>
                                        <p:cTn id="134" dur="500" fill="hold"/>
                                        <p:tgtEl>
                                          <p:spTgt spid="76"/>
                                        </p:tgtEl>
                                        <p:attrNameLst>
                                          <p:attrName>ppt_w</p:attrName>
                                        </p:attrNameLst>
                                      </p:cBhvr>
                                      <p:tavLst>
                                        <p:tav tm="0">
                                          <p:val>
                                            <p:fltVal val="0"/>
                                          </p:val>
                                        </p:tav>
                                        <p:tav tm="100000">
                                          <p:val>
                                            <p:strVal val="#ppt_w"/>
                                          </p:val>
                                        </p:tav>
                                      </p:tavLst>
                                    </p:anim>
                                    <p:anim calcmode="lin" valueType="num">
                                      <p:cBhvr>
                                        <p:cTn id="135" dur="500" fill="hold"/>
                                        <p:tgtEl>
                                          <p:spTgt spid="76"/>
                                        </p:tgtEl>
                                        <p:attrNameLst>
                                          <p:attrName>ppt_h</p:attrName>
                                        </p:attrNameLst>
                                      </p:cBhvr>
                                      <p:tavLst>
                                        <p:tav tm="0">
                                          <p:val>
                                            <p:fltVal val="0"/>
                                          </p:val>
                                        </p:tav>
                                        <p:tav tm="100000">
                                          <p:val>
                                            <p:strVal val="#ppt_h"/>
                                          </p:val>
                                        </p:tav>
                                      </p:tavLst>
                                    </p:anim>
                                    <p:animEffect transition="in" filter="fade">
                                      <p:cBhvr>
                                        <p:cTn id="136" dur="500"/>
                                        <p:tgtEl>
                                          <p:spTgt spid="76"/>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78"/>
                                        </p:tgtEl>
                                        <p:attrNameLst>
                                          <p:attrName>style.visibility</p:attrName>
                                        </p:attrNameLst>
                                      </p:cBhvr>
                                      <p:to>
                                        <p:strVal val="visible"/>
                                      </p:to>
                                    </p:set>
                                    <p:anim calcmode="lin" valueType="num">
                                      <p:cBhvr>
                                        <p:cTn id="139" dur="500" fill="hold"/>
                                        <p:tgtEl>
                                          <p:spTgt spid="78"/>
                                        </p:tgtEl>
                                        <p:attrNameLst>
                                          <p:attrName>ppt_w</p:attrName>
                                        </p:attrNameLst>
                                      </p:cBhvr>
                                      <p:tavLst>
                                        <p:tav tm="0">
                                          <p:val>
                                            <p:fltVal val="0"/>
                                          </p:val>
                                        </p:tav>
                                        <p:tav tm="100000">
                                          <p:val>
                                            <p:strVal val="#ppt_w"/>
                                          </p:val>
                                        </p:tav>
                                      </p:tavLst>
                                    </p:anim>
                                    <p:anim calcmode="lin" valueType="num">
                                      <p:cBhvr>
                                        <p:cTn id="140" dur="500" fill="hold"/>
                                        <p:tgtEl>
                                          <p:spTgt spid="78"/>
                                        </p:tgtEl>
                                        <p:attrNameLst>
                                          <p:attrName>ppt_h</p:attrName>
                                        </p:attrNameLst>
                                      </p:cBhvr>
                                      <p:tavLst>
                                        <p:tav tm="0">
                                          <p:val>
                                            <p:fltVal val="0"/>
                                          </p:val>
                                        </p:tav>
                                        <p:tav tm="100000">
                                          <p:val>
                                            <p:strVal val="#ppt_h"/>
                                          </p:val>
                                        </p:tav>
                                      </p:tavLst>
                                    </p:anim>
                                    <p:animEffect transition="in" filter="fade">
                                      <p:cBhvr>
                                        <p:cTn id="141" dur="500"/>
                                        <p:tgtEl>
                                          <p:spTgt spid="78"/>
                                        </p:tgtEl>
                                      </p:cBhvr>
                                    </p:animEffect>
                                  </p:childTnLst>
                                </p:cTn>
                              </p:par>
                            </p:childTnLst>
                          </p:cTn>
                        </p:par>
                        <p:par>
                          <p:cTn id="142" fill="hold">
                            <p:stCondLst>
                              <p:cond delay="10000"/>
                            </p:stCondLst>
                            <p:childTnLst>
                              <p:par>
                                <p:cTn id="143" presetID="42" presetClass="entr" presetSubtype="0" fill="hold" grpId="0" nodeType="afterEffect">
                                  <p:stCondLst>
                                    <p:cond delay="0"/>
                                  </p:stCondLst>
                                  <p:childTnLst>
                                    <p:set>
                                      <p:cBhvr>
                                        <p:cTn id="144" dur="1" fill="hold">
                                          <p:stCondLst>
                                            <p:cond delay="0"/>
                                          </p:stCondLst>
                                        </p:cTn>
                                        <p:tgtEl>
                                          <p:spTgt spid="97"/>
                                        </p:tgtEl>
                                        <p:attrNameLst>
                                          <p:attrName>style.visibility</p:attrName>
                                        </p:attrNameLst>
                                      </p:cBhvr>
                                      <p:to>
                                        <p:strVal val="visible"/>
                                      </p:to>
                                    </p:set>
                                    <p:animEffect transition="in" filter="fade">
                                      <p:cBhvr>
                                        <p:cTn id="145" dur="1000"/>
                                        <p:tgtEl>
                                          <p:spTgt spid="97"/>
                                        </p:tgtEl>
                                      </p:cBhvr>
                                    </p:animEffect>
                                    <p:anim calcmode="lin" valueType="num">
                                      <p:cBhvr>
                                        <p:cTn id="146" dur="1000" fill="hold"/>
                                        <p:tgtEl>
                                          <p:spTgt spid="97"/>
                                        </p:tgtEl>
                                        <p:attrNameLst>
                                          <p:attrName>ppt_x</p:attrName>
                                        </p:attrNameLst>
                                      </p:cBhvr>
                                      <p:tavLst>
                                        <p:tav tm="0">
                                          <p:val>
                                            <p:strVal val="#ppt_x"/>
                                          </p:val>
                                        </p:tav>
                                        <p:tav tm="100000">
                                          <p:val>
                                            <p:strVal val="#ppt_x"/>
                                          </p:val>
                                        </p:tav>
                                      </p:tavLst>
                                    </p:anim>
                                    <p:anim calcmode="lin" valueType="num">
                                      <p:cBhvr>
                                        <p:cTn id="147" dur="1000" fill="hold"/>
                                        <p:tgtEl>
                                          <p:spTgt spid="97"/>
                                        </p:tgtEl>
                                        <p:attrNameLst>
                                          <p:attrName>ppt_y</p:attrName>
                                        </p:attrNameLst>
                                      </p:cBhvr>
                                      <p:tavLst>
                                        <p:tav tm="0">
                                          <p:val>
                                            <p:strVal val="#ppt_y+.1"/>
                                          </p:val>
                                        </p:tav>
                                        <p:tav tm="100000">
                                          <p:val>
                                            <p:strVal val="#ppt_y"/>
                                          </p:val>
                                        </p:tav>
                                      </p:tavLst>
                                    </p:anim>
                                  </p:childTnLst>
                                </p:cTn>
                              </p:par>
                            </p:childTnLst>
                          </p:cTn>
                        </p:par>
                        <p:par>
                          <p:cTn id="148" fill="hold">
                            <p:stCondLst>
                              <p:cond delay="11000"/>
                            </p:stCondLst>
                            <p:childTnLst>
                              <p:par>
                                <p:cTn id="149" presetID="31" presetClass="entr" presetSubtype="0" fill="hold" grpId="0" nodeType="after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p:cTn id="151" dur="1000" fill="hold"/>
                                        <p:tgtEl>
                                          <p:spTgt spid="56"/>
                                        </p:tgtEl>
                                        <p:attrNameLst>
                                          <p:attrName>ppt_w</p:attrName>
                                        </p:attrNameLst>
                                      </p:cBhvr>
                                      <p:tavLst>
                                        <p:tav tm="0">
                                          <p:val>
                                            <p:fltVal val="0"/>
                                          </p:val>
                                        </p:tav>
                                        <p:tav tm="100000">
                                          <p:val>
                                            <p:strVal val="#ppt_w"/>
                                          </p:val>
                                        </p:tav>
                                      </p:tavLst>
                                    </p:anim>
                                    <p:anim calcmode="lin" valueType="num">
                                      <p:cBhvr>
                                        <p:cTn id="152" dur="1000" fill="hold"/>
                                        <p:tgtEl>
                                          <p:spTgt spid="56"/>
                                        </p:tgtEl>
                                        <p:attrNameLst>
                                          <p:attrName>ppt_h</p:attrName>
                                        </p:attrNameLst>
                                      </p:cBhvr>
                                      <p:tavLst>
                                        <p:tav tm="0">
                                          <p:val>
                                            <p:fltVal val="0"/>
                                          </p:val>
                                        </p:tav>
                                        <p:tav tm="100000">
                                          <p:val>
                                            <p:strVal val="#ppt_h"/>
                                          </p:val>
                                        </p:tav>
                                      </p:tavLst>
                                    </p:anim>
                                    <p:anim calcmode="lin" valueType="num">
                                      <p:cBhvr>
                                        <p:cTn id="153" dur="1000" fill="hold"/>
                                        <p:tgtEl>
                                          <p:spTgt spid="56"/>
                                        </p:tgtEl>
                                        <p:attrNameLst>
                                          <p:attrName>style.rotation</p:attrName>
                                        </p:attrNameLst>
                                      </p:cBhvr>
                                      <p:tavLst>
                                        <p:tav tm="0">
                                          <p:val>
                                            <p:fltVal val="90"/>
                                          </p:val>
                                        </p:tav>
                                        <p:tav tm="100000">
                                          <p:val>
                                            <p:fltVal val="0"/>
                                          </p:val>
                                        </p:tav>
                                      </p:tavLst>
                                    </p:anim>
                                    <p:animEffect transition="in" filter="fade">
                                      <p:cBhvr>
                                        <p:cTn id="154" dur="1000"/>
                                        <p:tgtEl>
                                          <p:spTgt spid="56"/>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40"/>
                                        </p:tgtEl>
                                        <p:attrNameLst>
                                          <p:attrName>style.visibility</p:attrName>
                                        </p:attrNameLst>
                                      </p:cBhvr>
                                      <p:to>
                                        <p:strVal val="visible"/>
                                      </p:to>
                                    </p:set>
                                    <p:anim calcmode="lin" valueType="num">
                                      <p:cBhvr>
                                        <p:cTn id="157" dur="1000" fill="hold"/>
                                        <p:tgtEl>
                                          <p:spTgt spid="40"/>
                                        </p:tgtEl>
                                        <p:attrNameLst>
                                          <p:attrName>ppt_w</p:attrName>
                                        </p:attrNameLst>
                                      </p:cBhvr>
                                      <p:tavLst>
                                        <p:tav tm="0">
                                          <p:val>
                                            <p:fltVal val="0"/>
                                          </p:val>
                                        </p:tav>
                                        <p:tav tm="100000">
                                          <p:val>
                                            <p:strVal val="#ppt_w"/>
                                          </p:val>
                                        </p:tav>
                                      </p:tavLst>
                                    </p:anim>
                                    <p:anim calcmode="lin" valueType="num">
                                      <p:cBhvr>
                                        <p:cTn id="158" dur="1000" fill="hold"/>
                                        <p:tgtEl>
                                          <p:spTgt spid="40"/>
                                        </p:tgtEl>
                                        <p:attrNameLst>
                                          <p:attrName>ppt_h</p:attrName>
                                        </p:attrNameLst>
                                      </p:cBhvr>
                                      <p:tavLst>
                                        <p:tav tm="0">
                                          <p:val>
                                            <p:fltVal val="0"/>
                                          </p:val>
                                        </p:tav>
                                        <p:tav tm="100000">
                                          <p:val>
                                            <p:strVal val="#ppt_h"/>
                                          </p:val>
                                        </p:tav>
                                      </p:tavLst>
                                    </p:anim>
                                    <p:anim calcmode="lin" valueType="num">
                                      <p:cBhvr>
                                        <p:cTn id="159" dur="1000" fill="hold"/>
                                        <p:tgtEl>
                                          <p:spTgt spid="40"/>
                                        </p:tgtEl>
                                        <p:attrNameLst>
                                          <p:attrName>style.rotation</p:attrName>
                                        </p:attrNameLst>
                                      </p:cBhvr>
                                      <p:tavLst>
                                        <p:tav tm="0">
                                          <p:val>
                                            <p:fltVal val="90"/>
                                          </p:val>
                                        </p:tav>
                                        <p:tav tm="100000">
                                          <p:val>
                                            <p:fltVal val="0"/>
                                          </p:val>
                                        </p:tav>
                                      </p:tavLst>
                                    </p:anim>
                                    <p:animEffect transition="in" filter="fade">
                                      <p:cBhvr>
                                        <p:cTn id="160" dur="1000"/>
                                        <p:tgtEl>
                                          <p:spTgt spid="40"/>
                                        </p:tgtEl>
                                      </p:cBhvr>
                                    </p:animEffect>
                                  </p:childTnLst>
                                </p:cTn>
                              </p:par>
                            </p:childTnLst>
                          </p:cTn>
                        </p:par>
                        <p:par>
                          <p:cTn id="161" fill="hold">
                            <p:stCondLst>
                              <p:cond delay="12000"/>
                            </p:stCondLst>
                            <p:childTnLst>
                              <p:par>
                                <p:cTn id="162" presetID="53" presetClass="entr" presetSubtype="16" fill="hold" grpId="0" nodeType="afterEffect">
                                  <p:stCondLst>
                                    <p:cond delay="0"/>
                                  </p:stCondLst>
                                  <p:childTnLst>
                                    <p:set>
                                      <p:cBhvr>
                                        <p:cTn id="163" dur="1" fill="hold">
                                          <p:stCondLst>
                                            <p:cond delay="0"/>
                                          </p:stCondLst>
                                        </p:cTn>
                                        <p:tgtEl>
                                          <p:spTgt spid="67"/>
                                        </p:tgtEl>
                                        <p:attrNameLst>
                                          <p:attrName>style.visibility</p:attrName>
                                        </p:attrNameLst>
                                      </p:cBhvr>
                                      <p:to>
                                        <p:strVal val="visible"/>
                                      </p:to>
                                    </p:set>
                                    <p:anim calcmode="lin" valueType="num">
                                      <p:cBhvr>
                                        <p:cTn id="164" dur="500" fill="hold"/>
                                        <p:tgtEl>
                                          <p:spTgt spid="67"/>
                                        </p:tgtEl>
                                        <p:attrNameLst>
                                          <p:attrName>ppt_w</p:attrName>
                                        </p:attrNameLst>
                                      </p:cBhvr>
                                      <p:tavLst>
                                        <p:tav tm="0">
                                          <p:val>
                                            <p:fltVal val="0"/>
                                          </p:val>
                                        </p:tav>
                                        <p:tav tm="100000">
                                          <p:val>
                                            <p:strVal val="#ppt_w"/>
                                          </p:val>
                                        </p:tav>
                                      </p:tavLst>
                                    </p:anim>
                                    <p:anim calcmode="lin" valueType="num">
                                      <p:cBhvr>
                                        <p:cTn id="165" dur="500" fill="hold"/>
                                        <p:tgtEl>
                                          <p:spTgt spid="67"/>
                                        </p:tgtEl>
                                        <p:attrNameLst>
                                          <p:attrName>ppt_h</p:attrName>
                                        </p:attrNameLst>
                                      </p:cBhvr>
                                      <p:tavLst>
                                        <p:tav tm="0">
                                          <p:val>
                                            <p:fltVal val="0"/>
                                          </p:val>
                                        </p:tav>
                                        <p:tav tm="100000">
                                          <p:val>
                                            <p:strVal val="#ppt_h"/>
                                          </p:val>
                                        </p:tav>
                                      </p:tavLst>
                                    </p:anim>
                                    <p:animEffect transition="in" filter="fade">
                                      <p:cBhvr>
                                        <p:cTn id="166" dur="500"/>
                                        <p:tgtEl>
                                          <p:spTgt spid="67"/>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79"/>
                                        </p:tgtEl>
                                        <p:attrNameLst>
                                          <p:attrName>style.visibility</p:attrName>
                                        </p:attrNameLst>
                                      </p:cBhvr>
                                      <p:to>
                                        <p:strVal val="visible"/>
                                      </p:to>
                                    </p:set>
                                    <p:anim calcmode="lin" valueType="num">
                                      <p:cBhvr>
                                        <p:cTn id="169" dur="500" fill="hold"/>
                                        <p:tgtEl>
                                          <p:spTgt spid="79"/>
                                        </p:tgtEl>
                                        <p:attrNameLst>
                                          <p:attrName>ppt_w</p:attrName>
                                        </p:attrNameLst>
                                      </p:cBhvr>
                                      <p:tavLst>
                                        <p:tav tm="0">
                                          <p:val>
                                            <p:fltVal val="0"/>
                                          </p:val>
                                        </p:tav>
                                        <p:tav tm="100000">
                                          <p:val>
                                            <p:strVal val="#ppt_w"/>
                                          </p:val>
                                        </p:tav>
                                      </p:tavLst>
                                    </p:anim>
                                    <p:anim calcmode="lin" valueType="num">
                                      <p:cBhvr>
                                        <p:cTn id="170" dur="500" fill="hold"/>
                                        <p:tgtEl>
                                          <p:spTgt spid="79"/>
                                        </p:tgtEl>
                                        <p:attrNameLst>
                                          <p:attrName>ppt_h</p:attrName>
                                        </p:attrNameLst>
                                      </p:cBhvr>
                                      <p:tavLst>
                                        <p:tav tm="0">
                                          <p:val>
                                            <p:fltVal val="0"/>
                                          </p:val>
                                        </p:tav>
                                        <p:tav tm="100000">
                                          <p:val>
                                            <p:strVal val="#ppt_h"/>
                                          </p:val>
                                        </p:tav>
                                      </p:tavLst>
                                    </p:anim>
                                    <p:animEffect transition="in" filter="fade">
                                      <p:cBhvr>
                                        <p:cTn id="171" dur="500"/>
                                        <p:tgtEl>
                                          <p:spTgt spid="79"/>
                                        </p:tgtEl>
                                      </p:cBhvr>
                                    </p:animEffect>
                                  </p:childTnLst>
                                </p:cTn>
                              </p:par>
                              <p:par>
                                <p:cTn id="172" presetID="53" presetClass="entr" presetSubtype="16" fill="hold" grpId="0" nodeType="withEffect">
                                  <p:stCondLst>
                                    <p:cond delay="0"/>
                                  </p:stCondLst>
                                  <p:childTnLst>
                                    <p:set>
                                      <p:cBhvr>
                                        <p:cTn id="173" dur="1" fill="hold">
                                          <p:stCondLst>
                                            <p:cond delay="0"/>
                                          </p:stCondLst>
                                        </p:cTn>
                                        <p:tgtEl>
                                          <p:spTgt spid="82"/>
                                        </p:tgtEl>
                                        <p:attrNameLst>
                                          <p:attrName>style.visibility</p:attrName>
                                        </p:attrNameLst>
                                      </p:cBhvr>
                                      <p:to>
                                        <p:strVal val="visible"/>
                                      </p:to>
                                    </p:set>
                                    <p:anim calcmode="lin" valueType="num">
                                      <p:cBhvr>
                                        <p:cTn id="174" dur="500" fill="hold"/>
                                        <p:tgtEl>
                                          <p:spTgt spid="82"/>
                                        </p:tgtEl>
                                        <p:attrNameLst>
                                          <p:attrName>ppt_w</p:attrName>
                                        </p:attrNameLst>
                                      </p:cBhvr>
                                      <p:tavLst>
                                        <p:tav tm="0">
                                          <p:val>
                                            <p:fltVal val="0"/>
                                          </p:val>
                                        </p:tav>
                                        <p:tav tm="100000">
                                          <p:val>
                                            <p:strVal val="#ppt_w"/>
                                          </p:val>
                                        </p:tav>
                                      </p:tavLst>
                                    </p:anim>
                                    <p:anim calcmode="lin" valueType="num">
                                      <p:cBhvr>
                                        <p:cTn id="175" dur="500" fill="hold"/>
                                        <p:tgtEl>
                                          <p:spTgt spid="82"/>
                                        </p:tgtEl>
                                        <p:attrNameLst>
                                          <p:attrName>ppt_h</p:attrName>
                                        </p:attrNameLst>
                                      </p:cBhvr>
                                      <p:tavLst>
                                        <p:tav tm="0">
                                          <p:val>
                                            <p:fltVal val="0"/>
                                          </p:val>
                                        </p:tav>
                                        <p:tav tm="100000">
                                          <p:val>
                                            <p:strVal val="#ppt_h"/>
                                          </p:val>
                                        </p:tav>
                                      </p:tavLst>
                                    </p:anim>
                                    <p:animEffect transition="in" filter="fade">
                                      <p:cBhvr>
                                        <p:cTn id="176" dur="500"/>
                                        <p:tgtEl>
                                          <p:spTgt spid="82"/>
                                        </p:tgtEl>
                                      </p:cBhvr>
                                    </p:animEffect>
                                  </p:childTnLst>
                                </p:cTn>
                              </p:par>
                            </p:childTnLst>
                          </p:cTn>
                        </p:par>
                        <p:par>
                          <p:cTn id="177" fill="hold">
                            <p:stCondLst>
                              <p:cond delay="12500"/>
                            </p:stCondLst>
                            <p:childTnLst>
                              <p:par>
                                <p:cTn id="178" presetID="42" presetClass="entr" presetSubtype="0" fill="hold" grpId="0" nodeType="afterEffect">
                                  <p:stCondLst>
                                    <p:cond delay="0"/>
                                  </p:stCondLst>
                                  <p:childTnLst>
                                    <p:set>
                                      <p:cBhvr>
                                        <p:cTn id="179" dur="1" fill="hold">
                                          <p:stCondLst>
                                            <p:cond delay="0"/>
                                          </p:stCondLst>
                                        </p:cTn>
                                        <p:tgtEl>
                                          <p:spTgt spid="90"/>
                                        </p:tgtEl>
                                        <p:attrNameLst>
                                          <p:attrName>style.visibility</p:attrName>
                                        </p:attrNameLst>
                                      </p:cBhvr>
                                      <p:to>
                                        <p:strVal val="visible"/>
                                      </p:to>
                                    </p:set>
                                    <p:animEffect transition="in" filter="fade">
                                      <p:cBhvr>
                                        <p:cTn id="180" dur="1000"/>
                                        <p:tgtEl>
                                          <p:spTgt spid="90"/>
                                        </p:tgtEl>
                                      </p:cBhvr>
                                    </p:animEffect>
                                    <p:anim calcmode="lin" valueType="num">
                                      <p:cBhvr>
                                        <p:cTn id="181" dur="1000" fill="hold"/>
                                        <p:tgtEl>
                                          <p:spTgt spid="90"/>
                                        </p:tgtEl>
                                        <p:attrNameLst>
                                          <p:attrName>ppt_x</p:attrName>
                                        </p:attrNameLst>
                                      </p:cBhvr>
                                      <p:tavLst>
                                        <p:tav tm="0">
                                          <p:val>
                                            <p:strVal val="#ppt_x"/>
                                          </p:val>
                                        </p:tav>
                                        <p:tav tm="100000">
                                          <p:val>
                                            <p:strVal val="#ppt_x"/>
                                          </p:val>
                                        </p:tav>
                                      </p:tavLst>
                                    </p:anim>
                                    <p:anim calcmode="lin" valueType="num">
                                      <p:cBhvr>
                                        <p:cTn id="182"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8" grpId="0" animBg="1"/>
      <p:bldP spid="37" grpId="0" animBg="1"/>
      <p:bldP spid="52" grpId="0" animBg="1"/>
      <p:bldP spid="54" grpId="0" animBg="1"/>
      <p:bldP spid="56" grpId="0" animBg="1"/>
      <p:bldP spid="63" grpId="0" animBg="1"/>
      <p:bldP spid="64" grpId="0" animBg="1"/>
      <p:bldP spid="65" grpId="0" animBg="1"/>
      <p:bldP spid="66" grpId="0" animBg="1"/>
      <p:bldP spid="67" grpId="0" animBg="1"/>
      <p:bldP spid="36" grpId="0" animBg="1"/>
      <p:bldP spid="53" grpId="0" animBg="1"/>
      <p:bldP spid="40" grpId="0" animBg="1"/>
      <p:bldP spid="55" grpId="0" animBg="1"/>
      <p:bldP spid="45" grpId="0" animBg="1"/>
      <p:bldP spid="46" grpId="0"/>
      <p:bldP spid="48" grpId="0" animBg="1"/>
      <p:bldP spid="49" grpId="0"/>
      <p:bldP spid="50" grpId="0" animBg="1"/>
      <p:bldP spid="51" grpId="0"/>
      <p:bldP spid="76" grpId="0" animBg="1"/>
      <p:bldP spid="78" grpId="0"/>
      <p:bldP spid="79" grpId="0" animBg="1"/>
      <p:bldP spid="82" grpId="0"/>
      <p:bldP spid="83" grpId="0"/>
      <p:bldP spid="87" grpId="0"/>
      <p:bldP spid="90" grpId="0"/>
      <p:bldP spid="94" grpId="0"/>
      <p:bldP spid="97" grpId="0"/>
      <p:bldP spid="98"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7" name="TextBox 16">
            <a:extLst>
              <a:ext uri="{FF2B5EF4-FFF2-40B4-BE49-F238E27FC236}">
                <a16:creationId xmlns:a16="http://schemas.microsoft.com/office/drawing/2014/main" id="{E3FE05AE-42EF-4577-96B9-34EA7191D7F8}"/>
              </a:ext>
            </a:extLst>
          </p:cNvPr>
          <p:cNvSpPr txBox="1"/>
          <p:nvPr/>
        </p:nvSpPr>
        <p:spPr>
          <a:xfrm>
            <a:off x="3581400" y="4575545"/>
            <a:ext cx="2292202" cy="1846659"/>
          </a:xfrm>
          <a:prstGeom prst="rect">
            <a:avLst/>
          </a:prstGeom>
          <a:noFill/>
        </p:spPr>
        <p:txBody>
          <a:bodyPr wrap="square" rtlCol="0">
            <a:spAutoFit/>
          </a:bodyPr>
          <a:lstStyle/>
          <a:p>
            <a:pPr algn="ctr"/>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grpSp>
        <p:nvGrpSpPr>
          <p:cNvPr id="50" name="Group 49">
            <a:extLst>
              <a:ext uri="{FF2B5EF4-FFF2-40B4-BE49-F238E27FC236}">
                <a16:creationId xmlns:a16="http://schemas.microsoft.com/office/drawing/2014/main" id="{97D9F01F-0C20-4617-9B0A-D8CB87D3D48D}"/>
              </a:ext>
            </a:extLst>
          </p:cNvPr>
          <p:cNvGrpSpPr/>
          <p:nvPr/>
        </p:nvGrpSpPr>
        <p:grpSpPr>
          <a:xfrm>
            <a:off x="841248" y="1908545"/>
            <a:ext cx="2139802" cy="2438400"/>
            <a:chOff x="856364" y="1908545"/>
            <a:chExt cx="2139802" cy="2438400"/>
          </a:xfrm>
        </p:grpSpPr>
        <p:sp>
          <p:nvSpPr>
            <p:cNvPr id="46" name="Freeform: Shape 45">
              <a:extLst>
                <a:ext uri="{FF2B5EF4-FFF2-40B4-BE49-F238E27FC236}">
                  <a16:creationId xmlns:a16="http://schemas.microsoft.com/office/drawing/2014/main" id="{964B9E16-3B1F-4B26-B04B-B3BAFDE49455}"/>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7ED3A795-FCD4-42E1-A774-965D30E41875}"/>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9" name="Group 48">
            <a:extLst>
              <a:ext uri="{FF2B5EF4-FFF2-40B4-BE49-F238E27FC236}">
                <a16:creationId xmlns:a16="http://schemas.microsoft.com/office/drawing/2014/main" id="{53156E36-33EA-4947-8F7D-6F92A9A5B79D}"/>
              </a:ext>
            </a:extLst>
          </p:cNvPr>
          <p:cNvGrpSpPr/>
          <p:nvPr/>
        </p:nvGrpSpPr>
        <p:grpSpPr>
          <a:xfrm>
            <a:off x="841248" y="1908545"/>
            <a:ext cx="2139802" cy="1283368"/>
            <a:chOff x="856364" y="1908545"/>
            <a:chExt cx="2139802" cy="1283368"/>
          </a:xfrm>
        </p:grpSpPr>
        <p:sp>
          <p:nvSpPr>
            <p:cNvPr id="48" name="Freeform: Shape 47">
              <a:extLst>
                <a:ext uri="{FF2B5EF4-FFF2-40B4-BE49-F238E27FC236}">
                  <a16:creationId xmlns:a16="http://schemas.microsoft.com/office/drawing/2014/main" id="{20696A12-2DE9-4A61-B139-8927B9073586}"/>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10D122C5-AE83-404F-BAA7-F784A929E693}"/>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050" b="1" dirty="0">
                  <a:solidFill>
                    <a:schemeClr val="bg1"/>
                  </a:solidFill>
                </a:rPr>
                <a:t>OPTION</a:t>
              </a:r>
            </a:p>
          </p:txBody>
        </p:sp>
      </p:grpSp>
      <p:sp>
        <p:nvSpPr>
          <p:cNvPr id="28" name="TextBox 27">
            <a:extLst>
              <a:ext uri="{FF2B5EF4-FFF2-40B4-BE49-F238E27FC236}">
                <a16:creationId xmlns:a16="http://schemas.microsoft.com/office/drawing/2014/main" id="{E63BA453-AF4C-42AC-9964-EE1DB26FF87D}"/>
              </a:ext>
            </a:extLst>
          </p:cNvPr>
          <p:cNvSpPr txBox="1"/>
          <p:nvPr/>
        </p:nvSpPr>
        <p:spPr>
          <a:xfrm>
            <a:off x="882449" y="319191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
        <p:nvSpPr>
          <p:cNvPr id="23" name="TextBox 22">
            <a:extLst>
              <a:ext uri="{FF2B5EF4-FFF2-40B4-BE49-F238E27FC236}">
                <a16:creationId xmlns:a16="http://schemas.microsoft.com/office/drawing/2014/main" id="{54107D21-63FA-4FD4-A49D-CF77E093FA69}"/>
              </a:ext>
            </a:extLst>
          </p:cNvPr>
          <p:cNvSpPr txBox="1"/>
          <p:nvPr/>
        </p:nvSpPr>
        <p:spPr>
          <a:xfrm>
            <a:off x="838200" y="4575545"/>
            <a:ext cx="2292202" cy="1846659"/>
          </a:xfrm>
          <a:prstGeom prst="rect">
            <a:avLst/>
          </a:prstGeom>
          <a:noFill/>
        </p:spPr>
        <p:txBody>
          <a:bodyPr wrap="square" rtlCol="0">
            <a:spAutoFit/>
          </a:bodyPr>
          <a:lstStyle/>
          <a:p>
            <a:pPr algn="ctr"/>
            <a:r>
              <a:rPr lang="en-US" sz="1400" dirty="0">
                <a:solidFill>
                  <a:srgbClr val="E76C0F"/>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1" name="TextBox 30">
            <a:extLst>
              <a:ext uri="{FF2B5EF4-FFF2-40B4-BE49-F238E27FC236}">
                <a16:creationId xmlns:a16="http://schemas.microsoft.com/office/drawing/2014/main" id="{B3F2C0BD-E504-47B5-845F-5AD4637E87BB}"/>
              </a:ext>
            </a:extLst>
          </p:cNvPr>
          <p:cNvSpPr txBox="1"/>
          <p:nvPr/>
        </p:nvSpPr>
        <p:spPr>
          <a:xfrm>
            <a:off x="6324600" y="4572000"/>
            <a:ext cx="2292202" cy="1846659"/>
          </a:xfrm>
          <a:prstGeom prst="rect">
            <a:avLst/>
          </a:prstGeom>
          <a:noFill/>
        </p:spPr>
        <p:txBody>
          <a:bodyPr wrap="square" rtlCol="0">
            <a:spAutoFit/>
          </a:bodyPr>
          <a:lstStyle/>
          <a:p>
            <a:pPr algn="ctr"/>
            <a:r>
              <a:rPr lang="en-US" sz="1400" dirty="0">
                <a:solidFill>
                  <a:srgbClr val="CF351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9" name="TextBox 38">
            <a:extLst>
              <a:ext uri="{FF2B5EF4-FFF2-40B4-BE49-F238E27FC236}">
                <a16:creationId xmlns:a16="http://schemas.microsoft.com/office/drawing/2014/main" id="{706EA67D-0226-48B5-B824-A2A46168341D}"/>
              </a:ext>
            </a:extLst>
          </p:cNvPr>
          <p:cNvSpPr txBox="1"/>
          <p:nvPr/>
        </p:nvSpPr>
        <p:spPr>
          <a:xfrm>
            <a:off x="9067800" y="4575545"/>
            <a:ext cx="2292202" cy="1846659"/>
          </a:xfrm>
          <a:prstGeom prst="rect">
            <a:avLst/>
          </a:prstGeom>
          <a:noFill/>
        </p:spPr>
        <p:txBody>
          <a:bodyPr wrap="square" rtlCol="0">
            <a:spAutoFit/>
          </a:bodyPr>
          <a:lstStyle/>
          <a:p>
            <a:pPr algn="ctr"/>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45" name="TextBox 44">
            <a:extLst>
              <a:ext uri="{FF2B5EF4-FFF2-40B4-BE49-F238E27FC236}">
                <a16:creationId xmlns:a16="http://schemas.microsoft.com/office/drawing/2014/main" id="{79DD7C71-E2CC-40E1-9F72-24DF8F91EBEE}"/>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53" name="Group 52">
            <a:extLst>
              <a:ext uri="{FF2B5EF4-FFF2-40B4-BE49-F238E27FC236}">
                <a16:creationId xmlns:a16="http://schemas.microsoft.com/office/drawing/2014/main" id="{878BDC3C-31DE-4FAE-8A9F-D174F5F6BCCC}"/>
              </a:ext>
            </a:extLst>
          </p:cNvPr>
          <p:cNvGrpSpPr/>
          <p:nvPr/>
        </p:nvGrpSpPr>
        <p:grpSpPr>
          <a:xfrm>
            <a:off x="3584448" y="1914235"/>
            <a:ext cx="2139802" cy="2438400"/>
            <a:chOff x="856364" y="1908545"/>
            <a:chExt cx="2139802" cy="2438400"/>
          </a:xfrm>
        </p:grpSpPr>
        <p:sp>
          <p:nvSpPr>
            <p:cNvPr id="58" name="Freeform: Shape 57">
              <a:extLst>
                <a:ext uri="{FF2B5EF4-FFF2-40B4-BE49-F238E27FC236}">
                  <a16:creationId xmlns:a16="http://schemas.microsoft.com/office/drawing/2014/main" id="{57A81912-0670-42E1-AECF-7CD647489A79}"/>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Freeform: Shape 58">
              <a:extLst>
                <a:ext uri="{FF2B5EF4-FFF2-40B4-BE49-F238E27FC236}">
                  <a16:creationId xmlns:a16="http://schemas.microsoft.com/office/drawing/2014/main" id="{0B266A52-B0AC-4076-AF21-D28F1DFD68DD}"/>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A8148649-0C41-4A52-8F5E-BF3084EB171B}"/>
              </a:ext>
            </a:extLst>
          </p:cNvPr>
          <p:cNvGrpSpPr/>
          <p:nvPr/>
        </p:nvGrpSpPr>
        <p:grpSpPr>
          <a:xfrm>
            <a:off x="3584448" y="1914235"/>
            <a:ext cx="2139802" cy="1283368"/>
            <a:chOff x="856364" y="1908545"/>
            <a:chExt cx="2139802" cy="1283368"/>
          </a:xfrm>
        </p:grpSpPr>
        <p:sp>
          <p:nvSpPr>
            <p:cNvPr id="56" name="Freeform: Shape 55">
              <a:extLst>
                <a:ext uri="{FF2B5EF4-FFF2-40B4-BE49-F238E27FC236}">
                  <a16:creationId xmlns:a16="http://schemas.microsoft.com/office/drawing/2014/main" id="{A88FE418-6EED-4FD7-9913-EE1306F0B83E}"/>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4BE4DF7F-359F-4E49-8B24-048054F84539}"/>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050" b="1" dirty="0">
                  <a:solidFill>
                    <a:schemeClr val="bg1"/>
                  </a:solidFill>
                </a:rPr>
                <a:t>OPTION</a:t>
              </a:r>
            </a:p>
          </p:txBody>
        </p:sp>
      </p:grpSp>
      <p:sp>
        <p:nvSpPr>
          <p:cNvPr id="55" name="TextBox 54">
            <a:extLst>
              <a:ext uri="{FF2B5EF4-FFF2-40B4-BE49-F238E27FC236}">
                <a16:creationId xmlns:a16="http://schemas.microsoft.com/office/drawing/2014/main" id="{8FE5F33E-C489-4F9D-B992-669E79C10779}"/>
              </a:ext>
            </a:extLst>
          </p:cNvPr>
          <p:cNvSpPr txBox="1"/>
          <p:nvPr/>
        </p:nvSpPr>
        <p:spPr>
          <a:xfrm>
            <a:off x="3625649" y="319760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1" name="Group 60">
            <a:extLst>
              <a:ext uri="{FF2B5EF4-FFF2-40B4-BE49-F238E27FC236}">
                <a16:creationId xmlns:a16="http://schemas.microsoft.com/office/drawing/2014/main" id="{E3AB08EC-B83D-45AE-AE1B-52424DF1290B}"/>
              </a:ext>
            </a:extLst>
          </p:cNvPr>
          <p:cNvGrpSpPr/>
          <p:nvPr/>
        </p:nvGrpSpPr>
        <p:grpSpPr>
          <a:xfrm>
            <a:off x="6327648" y="1972713"/>
            <a:ext cx="2139802" cy="2438400"/>
            <a:chOff x="856364" y="1908545"/>
            <a:chExt cx="2139802" cy="2438400"/>
          </a:xfrm>
        </p:grpSpPr>
        <p:sp>
          <p:nvSpPr>
            <p:cNvPr id="66" name="Freeform: Shape 65">
              <a:extLst>
                <a:ext uri="{FF2B5EF4-FFF2-40B4-BE49-F238E27FC236}">
                  <a16:creationId xmlns:a16="http://schemas.microsoft.com/office/drawing/2014/main" id="{F11FF015-03BB-4189-B34C-0609D22AB710}"/>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EFEFB03A-7054-45B7-8C62-1F52DE8CB966}"/>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2" name="Group 61">
            <a:extLst>
              <a:ext uri="{FF2B5EF4-FFF2-40B4-BE49-F238E27FC236}">
                <a16:creationId xmlns:a16="http://schemas.microsoft.com/office/drawing/2014/main" id="{57763B52-299D-4497-BF41-FA31145D837F}"/>
              </a:ext>
            </a:extLst>
          </p:cNvPr>
          <p:cNvGrpSpPr/>
          <p:nvPr/>
        </p:nvGrpSpPr>
        <p:grpSpPr>
          <a:xfrm>
            <a:off x="6327648" y="1972713"/>
            <a:ext cx="2139802" cy="1283368"/>
            <a:chOff x="856364" y="1908545"/>
            <a:chExt cx="2139802" cy="1283368"/>
          </a:xfrm>
        </p:grpSpPr>
        <p:sp>
          <p:nvSpPr>
            <p:cNvPr id="64" name="Freeform: Shape 63">
              <a:extLst>
                <a:ext uri="{FF2B5EF4-FFF2-40B4-BE49-F238E27FC236}">
                  <a16:creationId xmlns:a16="http://schemas.microsoft.com/office/drawing/2014/main" id="{AFDB03D1-3100-4FAC-8130-4ECDC69B3B67}"/>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43595B52-6D32-4FCE-AD6C-B560F686124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050" b="1" dirty="0">
                  <a:solidFill>
                    <a:schemeClr val="bg1"/>
                  </a:solidFill>
                </a:rPr>
                <a:t>OPTION</a:t>
              </a:r>
            </a:p>
          </p:txBody>
        </p:sp>
      </p:grpSp>
      <p:sp>
        <p:nvSpPr>
          <p:cNvPr id="63" name="TextBox 62">
            <a:extLst>
              <a:ext uri="{FF2B5EF4-FFF2-40B4-BE49-F238E27FC236}">
                <a16:creationId xmlns:a16="http://schemas.microsoft.com/office/drawing/2014/main" id="{756A97A3-EAA8-49CC-931F-6FA690CEBAE7}"/>
              </a:ext>
            </a:extLst>
          </p:cNvPr>
          <p:cNvSpPr txBox="1"/>
          <p:nvPr/>
        </p:nvSpPr>
        <p:spPr>
          <a:xfrm>
            <a:off x="63688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9" name="Group 68">
            <a:extLst>
              <a:ext uri="{FF2B5EF4-FFF2-40B4-BE49-F238E27FC236}">
                <a16:creationId xmlns:a16="http://schemas.microsoft.com/office/drawing/2014/main" id="{A387E79F-282A-41EB-B91E-435A95E7986E}"/>
              </a:ext>
            </a:extLst>
          </p:cNvPr>
          <p:cNvGrpSpPr/>
          <p:nvPr/>
        </p:nvGrpSpPr>
        <p:grpSpPr>
          <a:xfrm>
            <a:off x="9070848" y="1972713"/>
            <a:ext cx="2139802" cy="2438400"/>
            <a:chOff x="856364" y="1908545"/>
            <a:chExt cx="2139802" cy="2438400"/>
          </a:xfrm>
        </p:grpSpPr>
        <p:sp>
          <p:nvSpPr>
            <p:cNvPr id="74" name="Freeform: Shape 73">
              <a:extLst>
                <a:ext uri="{FF2B5EF4-FFF2-40B4-BE49-F238E27FC236}">
                  <a16:creationId xmlns:a16="http://schemas.microsoft.com/office/drawing/2014/main" id="{FA09ACC9-402D-4EC1-861F-27A49D4ED40B}"/>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Freeform: Shape 74">
              <a:extLst>
                <a:ext uri="{FF2B5EF4-FFF2-40B4-BE49-F238E27FC236}">
                  <a16:creationId xmlns:a16="http://schemas.microsoft.com/office/drawing/2014/main" id="{77AFB344-E118-4CA2-ABCB-6320601883E2}"/>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0" name="Group 69">
            <a:extLst>
              <a:ext uri="{FF2B5EF4-FFF2-40B4-BE49-F238E27FC236}">
                <a16:creationId xmlns:a16="http://schemas.microsoft.com/office/drawing/2014/main" id="{6DBFEEEF-3676-4604-B749-9E52D5CA3687}"/>
              </a:ext>
            </a:extLst>
          </p:cNvPr>
          <p:cNvGrpSpPr/>
          <p:nvPr/>
        </p:nvGrpSpPr>
        <p:grpSpPr>
          <a:xfrm>
            <a:off x="9070848" y="1972713"/>
            <a:ext cx="2139802" cy="1283368"/>
            <a:chOff x="856364" y="1908545"/>
            <a:chExt cx="2139802" cy="1283368"/>
          </a:xfrm>
        </p:grpSpPr>
        <p:sp>
          <p:nvSpPr>
            <p:cNvPr id="72" name="Freeform: Shape 71">
              <a:extLst>
                <a:ext uri="{FF2B5EF4-FFF2-40B4-BE49-F238E27FC236}">
                  <a16:creationId xmlns:a16="http://schemas.microsoft.com/office/drawing/2014/main" id="{991AECA6-A5AD-4992-805C-F79C3E9C6E0B}"/>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Box 72">
              <a:extLst>
                <a:ext uri="{FF2B5EF4-FFF2-40B4-BE49-F238E27FC236}">
                  <a16:creationId xmlns:a16="http://schemas.microsoft.com/office/drawing/2014/main" id="{BBDC4FE8-2478-4030-9CA6-23241F86A96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04</a:t>
              </a:r>
            </a:p>
            <a:p>
              <a:pPr algn="ctr"/>
              <a:r>
                <a:rPr lang="en-US" sz="1050" b="1" dirty="0">
                  <a:solidFill>
                    <a:schemeClr val="bg1"/>
                  </a:solidFill>
                </a:rPr>
                <a:t>OPTION</a:t>
              </a:r>
            </a:p>
          </p:txBody>
        </p:sp>
      </p:grpSp>
      <p:sp>
        <p:nvSpPr>
          <p:cNvPr id="71" name="TextBox 70">
            <a:extLst>
              <a:ext uri="{FF2B5EF4-FFF2-40B4-BE49-F238E27FC236}">
                <a16:creationId xmlns:a16="http://schemas.microsoft.com/office/drawing/2014/main" id="{76BE2D9A-8F91-4BF2-8486-9754412689E9}"/>
              </a:ext>
            </a:extLst>
          </p:cNvPr>
          <p:cNvSpPr txBox="1"/>
          <p:nvPr/>
        </p:nvSpPr>
        <p:spPr>
          <a:xfrm>
            <a:off x="91120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2356279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1000"/>
                                        <p:tgtEl>
                                          <p:spTgt spid="4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fade">
                                      <p:cBhvr>
                                        <p:cTn id="11" dur="1000"/>
                                        <p:tgtEl>
                                          <p:spTgt spid="50"/>
                                        </p:tgtEl>
                                      </p:cBhvr>
                                    </p:animEffect>
                                    <p:anim calcmode="lin" valueType="num">
                                      <p:cBhvr>
                                        <p:cTn id="12" dur="1000" fill="hold"/>
                                        <p:tgtEl>
                                          <p:spTgt spid="50"/>
                                        </p:tgtEl>
                                        <p:attrNameLst>
                                          <p:attrName>ppt_x</p:attrName>
                                        </p:attrNameLst>
                                      </p:cBhvr>
                                      <p:tavLst>
                                        <p:tav tm="0">
                                          <p:val>
                                            <p:strVal val="#ppt_x"/>
                                          </p:val>
                                        </p:tav>
                                        <p:tav tm="100000">
                                          <p:val>
                                            <p:strVal val="#ppt_x"/>
                                          </p:val>
                                        </p:tav>
                                      </p:tavLst>
                                    </p:anim>
                                    <p:anim calcmode="lin" valueType="num">
                                      <p:cBhvr>
                                        <p:cTn id="13" dur="1000" fill="hold"/>
                                        <p:tgtEl>
                                          <p:spTgt spid="50"/>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49"/>
                                        </p:tgtEl>
                                        <p:attrNameLst>
                                          <p:attrName>style.visibility</p:attrName>
                                        </p:attrNameLst>
                                      </p:cBhvr>
                                      <p:to>
                                        <p:strVal val="visible"/>
                                      </p:to>
                                    </p:set>
                                    <p:animEffect transition="in" filter="fade">
                                      <p:cBhvr>
                                        <p:cTn id="16" dur="1000"/>
                                        <p:tgtEl>
                                          <p:spTgt spid="49"/>
                                        </p:tgtEl>
                                      </p:cBhvr>
                                    </p:animEffect>
                                    <p:anim calcmode="lin" valueType="num">
                                      <p:cBhvr>
                                        <p:cTn id="17" dur="1000" fill="hold"/>
                                        <p:tgtEl>
                                          <p:spTgt spid="49"/>
                                        </p:tgtEl>
                                        <p:attrNameLst>
                                          <p:attrName>ppt_x</p:attrName>
                                        </p:attrNameLst>
                                      </p:cBhvr>
                                      <p:tavLst>
                                        <p:tav tm="0">
                                          <p:val>
                                            <p:strVal val="#ppt_x"/>
                                          </p:val>
                                        </p:tav>
                                        <p:tav tm="100000">
                                          <p:val>
                                            <p:strVal val="#ppt_x"/>
                                          </p:val>
                                        </p:tav>
                                      </p:tavLst>
                                    </p:anim>
                                    <p:anim calcmode="lin" valueType="num">
                                      <p:cBhvr>
                                        <p:cTn id="18" dur="1000" fill="hold"/>
                                        <p:tgtEl>
                                          <p:spTgt spid="4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1" fill="hold" grpId="0" nodeType="after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wipe(up)">
                                      <p:cBhvr>
                                        <p:cTn id="22" dur="750"/>
                                        <p:tgtEl>
                                          <p:spTgt spid="28"/>
                                        </p:tgtEl>
                                      </p:cBhvr>
                                    </p:animEffect>
                                  </p:childTnLst>
                                </p:cTn>
                              </p:par>
                            </p:childTnLst>
                          </p:cTn>
                        </p:par>
                        <p:par>
                          <p:cTn id="23" fill="hold">
                            <p:stCondLst>
                              <p:cond delay="2750"/>
                            </p:stCondLst>
                            <p:childTnLst>
                              <p:par>
                                <p:cTn id="24" presetID="37" presetClass="entr" presetSubtype="0" fill="hold" grpId="0" nodeType="after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900" decel="100000" fill="hold"/>
                                        <p:tgtEl>
                                          <p:spTgt spid="23"/>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30" fill="hold">
                            <p:stCondLst>
                              <p:cond delay="37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54"/>
                                        </p:tgtEl>
                                        <p:attrNameLst>
                                          <p:attrName>style.visibility</p:attrName>
                                        </p:attrNameLst>
                                      </p:cBhvr>
                                      <p:to>
                                        <p:strVal val="visible"/>
                                      </p:to>
                                    </p:set>
                                    <p:animEffect transition="in" filter="fade">
                                      <p:cBhvr>
                                        <p:cTn id="38" dur="1000"/>
                                        <p:tgtEl>
                                          <p:spTgt spid="54"/>
                                        </p:tgtEl>
                                      </p:cBhvr>
                                    </p:animEffect>
                                    <p:anim calcmode="lin" valueType="num">
                                      <p:cBhvr>
                                        <p:cTn id="39" dur="1000" fill="hold"/>
                                        <p:tgtEl>
                                          <p:spTgt spid="54"/>
                                        </p:tgtEl>
                                        <p:attrNameLst>
                                          <p:attrName>ppt_x</p:attrName>
                                        </p:attrNameLst>
                                      </p:cBhvr>
                                      <p:tavLst>
                                        <p:tav tm="0">
                                          <p:val>
                                            <p:strVal val="#ppt_x"/>
                                          </p:val>
                                        </p:tav>
                                        <p:tav tm="100000">
                                          <p:val>
                                            <p:strVal val="#ppt_x"/>
                                          </p:val>
                                        </p:tav>
                                      </p:tavLst>
                                    </p:anim>
                                    <p:anim calcmode="lin" valueType="num">
                                      <p:cBhvr>
                                        <p:cTn id="40" dur="1000" fill="hold"/>
                                        <p:tgtEl>
                                          <p:spTgt spid="54"/>
                                        </p:tgtEl>
                                        <p:attrNameLst>
                                          <p:attrName>ppt_y</p:attrName>
                                        </p:attrNameLst>
                                      </p:cBhvr>
                                      <p:tavLst>
                                        <p:tav tm="0">
                                          <p:val>
                                            <p:strVal val="#ppt_y-.1"/>
                                          </p:val>
                                        </p:tav>
                                        <p:tav tm="100000">
                                          <p:val>
                                            <p:strVal val="#ppt_y"/>
                                          </p:val>
                                        </p:tav>
                                      </p:tavLst>
                                    </p:anim>
                                  </p:childTnLst>
                                </p:cTn>
                              </p:par>
                            </p:childTnLst>
                          </p:cTn>
                        </p:par>
                        <p:par>
                          <p:cTn id="41" fill="hold">
                            <p:stCondLst>
                              <p:cond delay="4750"/>
                            </p:stCondLst>
                            <p:childTnLst>
                              <p:par>
                                <p:cTn id="42" presetID="22" presetClass="entr" presetSubtype="1" fill="hold" grpId="0" nodeType="afterEffect">
                                  <p:stCondLst>
                                    <p:cond delay="0"/>
                                  </p:stCondLst>
                                  <p:childTnLst>
                                    <p:set>
                                      <p:cBhvr>
                                        <p:cTn id="43" dur="1" fill="hold">
                                          <p:stCondLst>
                                            <p:cond delay="0"/>
                                          </p:stCondLst>
                                        </p:cTn>
                                        <p:tgtEl>
                                          <p:spTgt spid="55"/>
                                        </p:tgtEl>
                                        <p:attrNameLst>
                                          <p:attrName>style.visibility</p:attrName>
                                        </p:attrNameLst>
                                      </p:cBhvr>
                                      <p:to>
                                        <p:strVal val="visible"/>
                                      </p:to>
                                    </p:set>
                                    <p:animEffect transition="in" filter="wipe(up)">
                                      <p:cBhvr>
                                        <p:cTn id="44" dur="750"/>
                                        <p:tgtEl>
                                          <p:spTgt spid="55"/>
                                        </p:tgtEl>
                                      </p:cBhvr>
                                    </p:animEffect>
                                  </p:childTnLst>
                                </p:cTn>
                              </p:par>
                            </p:childTnLst>
                          </p:cTn>
                        </p:par>
                        <p:par>
                          <p:cTn id="45" fill="hold">
                            <p:stCondLst>
                              <p:cond delay="5500"/>
                            </p:stCondLst>
                            <p:childTnLst>
                              <p:par>
                                <p:cTn id="46" presetID="37" presetClass="entr" presetSubtype="0" fill="hold" grpId="0" nodeType="after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fade">
                                      <p:cBhvr>
                                        <p:cTn id="48" dur="1000"/>
                                        <p:tgtEl>
                                          <p:spTgt spid="17"/>
                                        </p:tgtEl>
                                      </p:cBhvr>
                                    </p:animEffect>
                                    <p:anim calcmode="lin" valueType="num">
                                      <p:cBhvr>
                                        <p:cTn id="49" dur="1000" fill="hold"/>
                                        <p:tgtEl>
                                          <p:spTgt spid="17"/>
                                        </p:tgtEl>
                                        <p:attrNameLst>
                                          <p:attrName>ppt_x</p:attrName>
                                        </p:attrNameLst>
                                      </p:cBhvr>
                                      <p:tavLst>
                                        <p:tav tm="0">
                                          <p:val>
                                            <p:strVal val="#ppt_x"/>
                                          </p:val>
                                        </p:tav>
                                        <p:tav tm="100000">
                                          <p:val>
                                            <p:strVal val="#ppt_x"/>
                                          </p:val>
                                        </p:tav>
                                      </p:tavLst>
                                    </p:anim>
                                    <p:anim calcmode="lin" valueType="num">
                                      <p:cBhvr>
                                        <p:cTn id="50" dur="900" decel="100000" fill="hold"/>
                                        <p:tgtEl>
                                          <p:spTgt spid="17"/>
                                        </p:tgtEl>
                                        <p:attrNameLst>
                                          <p:attrName>ppt_y</p:attrName>
                                        </p:attrNameLst>
                                      </p:cBhvr>
                                      <p:tavLst>
                                        <p:tav tm="0">
                                          <p:val>
                                            <p:strVal val="#ppt_y+1"/>
                                          </p:val>
                                        </p:tav>
                                        <p:tav tm="100000">
                                          <p:val>
                                            <p:strVal val="#ppt_y-.03"/>
                                          </p:val>
                                        </p:tav>
                                      </p:tavLst>
                                    </p:anim>
                                    <p:anim calcmode="lin" valueType="num">
                                      <p:cBhvr>
                                        <p:cTn id="51"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childTnLst>
                          </p:cTn>
                        </p:par>
                        <p:par>
                          <p:cTn id="52" fill="hold">
                            <p:stCondLst>
                              <p:cond delay="6500"/>
                            </p:stCondLst>
                            <p:childTnLst>
                              <p:par>
                                <p:cTn id="53" presetID="42" presetClass="entr" presetSubtype="0" fill="hold" nodeType="afterEffect">
                                  <p:stCondLst>
                                    <p:cond delay="0"/>
                                  </p:stCondLst>
                                  <p:childTnLst>
                                    <p:set>
                                      <p:cBhvr>
                                        <p:cTn id="54" dur="1" fill="hold">
                                          <p:stCondLst>
                                            <p:cond delay="0"/>
                                          </p:stCondLst>
                                        </p:cTn>
                                        <p:tgtEl>
                                          <p:spTgt spid="61"/>
                                        </p:tgtEl>
                                        <p:attrNameLst>
                                          <p:attrName>style.visibility</p:attrName>
                                        </p:attrNameLst>
                                      </p:cBhvr>
                                      <p:to>
                                        <p:strVal val="visible"/>
                                      </p:to>
                                    </p:set>
                                    <p:animEffect transition="in" filter="fade">
                                      <p:cBhvr>
                                        <p:cTn id="55" dur="1000"/>
                                        <p:tgtEl>
                                          <p:spTgt spid="61"/>
                                        </p:tgtEl>
                                      </p:cBhvr>
                                    </p:animEffect>
                                    <p:anim calcmode="lin" valueType="num">
                                      <p:cBhvr>
                                        <p:cTn id="56" dur="1000" fill="hold"/>
                                        <p:tgtEl>
                                          <p:spTgt spid="61"/>
                                        </p:tgtEl>
                                        <p:attrNameLst>
                                          <p:attrName>ppt_x</p:attrName>
                                        </p:attrNameLst>
                                      </p:cBhvr>
                                      <p:tavLst>
                                        <p:tav tm="0">
                                          <p:val>
                                            <p:strVal val="#ppt_x"/>
                                          </p:val>
                                        </p:tav>
                                        <p:tav tm="100000">
                                          <p:val>
                                            <p:strVal val="#ppt_x"/>
                                          </p:val>
                                        </p:tav>
                                      </p:tavLst>
                                    </p:anim>
                                    <p:anim calcmode="lin" valueType="num">
                                      <p:cBhvr>
                                        <p:cTn id="57" dur="1000" fill="hold"/>
                                        <p:tgtEl>
                                          <p:spTgt spid="61"/>
                                        </p:tgtEl>
                                        <p:attrNameLst>
                                          <p:attrName>ppt_y</p:attrName>
                                        </p:attrNameLst>
                                      </p:cBhvr>
                                      <p:tavLst>
                                        <p:tav tm="0">
                                          <p:val>
                                            <p:strVal val="#ppt_y+.1"/>
                                          </p:val>
                                        </p:tav>
                                        <p:tav tm="100000">
                                          <p:val>
                                            <p:strVal val="#ppt_y"/>
                                          </p:val>
                                        </p:tav>
                                      </p:tavLst>
                                    </p:anim>
                                  </p:childTnLst>
                                </p:cTn>
                              </p:par>
                              <p:par>
                                <p:cTn id="58" presetID="47" presetClass="entr" presetSubtype="0" fill="hold" nodeType="withEffect">
                                  <p:stCondLst>
                                    <p:cond delay="0"/>
                                  </p:stCondLst>
                                  <p:childTnLst>
                                    <p:set>
                                      <p:cBhvr>
                                        <p:cTn id="59" dur="1" fill="hold">
                                          <p:stCondLst>
                                            <p:cond delay="0"/>
                                          </p:stCondLst>
                                        </p:cTn>
                                        <p:tgtEl>
                                          <p:spTgt spid="62"/>
                                        </p:tgtEl>
                                        <p:attrNameLst>
                                          <p:attrName>style.visibility</p:attrName>
                                        </p:attrNameLst>
                                      </p:cBhvr>
                                      <p:to>
                                        <p:strVal val="visible"/>
                                      </p:to>
                                    </p:set>
                                    <p:animEffect transition="in" filter="fade">
                                      <p:cBhvr>
                                        <p:cTn id="60" dur="1000"/>
                                        <p:tgtEl>
                                          <p:spTgt spid="62"/>
                                        </p:tgtEl>
                                      </p:cBhvr>
                                    </p:animEffect>
                                    <p:anim calcmode="lin" valueType="num">
                                      <p:cBhvr>
                                        <p:cTn id="61" dur="1000" fill="hold"/>
                                        <p:tgtEl>
                                          <p:spTgt spid="62"/>
                                        </p:tgtEl>
                                        <p:attrNameLst>
                                          <p:attrName>ppt_x</p:attrName>
                                        </p:attrNameLst>
                                      </p:cBhvr>
                                      <p:tavLst>
                                        <p:tav tm="0">
                                          <p:val>
                                            <p:strVal val="#ppt_x"/>
                                          </p:val>
                                        </p:tav>
                                        <p:tav tm="100000">
                                          <p:val>
                                            <p:strVal val="#ppt_x"/>
                                          </p:val>
                                        </p:tav>
                                      </p:tavLst>
                                    </p:anim>
                                    <p:anim calcmode="lin" valueType="num">
                                      <p:cBhvr>
                                        <p:cTn id="62" dur="1000" fill="hold"/>
                                        <p:tgtEl>
                                          <p:spTgt spid="62"/>
                                        </p:tgtEl>
                                        <p:attrNameLst>
                                          <p:attrName>ppt_y</p:attrName>
                                        </p:attrNameLst>
                                      </p:cBhvr>
                                      <p:tavLst>
                                        <p:tav tm="0">
                                          <p:val>
                                            <p:strVal val="#ppt_y-.1"/>
                                          </p:val>
                                        </p:tav>
                                        <p:tav tm="100000">
                                          <p:val>
                                            <p:strVal val="#ppt_y"/>
                                          </p:val>
                                        </p:tav>
                                      </p:tavLst>
                                    </p:anim>
                                  </p:childTnLst>
                                </p:cTn>
                              </p:par>
                            </p:childTnLst>
                          </p:cTn>
                        </p:par>
                        <p:par>
                          <p:cTn id="63" fill="hold">
                            <p:stCondLst>
                              <p:cond delay="7500"/>
                            </p:stCondLst>
                            <p:childTnLst>
                              <p:par>
                                <p:cTn id="64" presetID="22" presetClass="entr" presetSubtype="1" fill="hold" grpId="0" nodeType="afterEffect">
                                  <p:stCondLst>
                                    <p:cond delay="0"/>
                                  </p:stCondLst>
                                  <p:childTnLst>
                                    <p:set>
                                      <p:cBhvr>
                                        <p:cTn id="65" dur="1" fill="hold">
                                          <p:stCondLst>
                                            <p:cond delay="0"/>
                                          </p:stCondLst>
                                        </p:cTn>
                                        <p:tgtEl>
                                          <p:spTgt spid="63"/>
                                        </p:tgtEl>
                                        <p:attrNameLst>
                                          <p:attrName>style.visibility</p:attrName>
                                        </p:attrNameLst>
                                      </p:cBhvr>
                                      <p:to>
                                        <p:strVal val="visible"/>
                                      </p:to>
                                    </p:set>
                                    <p:animEffect transition="in" filter="wipe(up)">
                                      <p:cBhvr>
                                        <p:cTn id="66" dur="750"/>
                                        <p:tgtEl>
                                          <p:spTgt spid="63"/>
                                        </p:tgtEl>
                                      </p:cBhvr>
                                    </p:animEffect>
                                  </p:childTnLst>
                                </p:cTn>
                              </p:par>
                            </p:childTnLst>
                          </p:cTn>
                        </p:par>
                        <p:par>
                          <p:cTn id="67" fill="hold">
                            <p:stCondLst>
                              <p:cond delay="8250"/>
                            </p:stCondLst>
                            <p:childTnLst>
                              <p:par>
                                <p:cTn id="68" presetID="37" presetClass="entr" presetSubtype="0" fill="hold" grpId="0" nodeType="afterEffect">
                                  <p:stCondLst>
                                    <p:cond delay="0"/>
                                  </p:stCondLst>
                                  <p:childTnLst>
                                    <p:set>
                                      <p:cBhvr>
                                        <p:cTn id="69" dur="1" fill="hold">
                                          <p:stCondLst>
                                            <p:cond delay="0"/>
                                          </p:stCondLst>
                                        </p:cTn>
                                        <p:tgtEl>
                                          <p:spTgt spid="31"/>
                                        </p:tgtEl>
                                        <p:attrNameLst>
                                          <p:attrName>style.visibility</p:attrName>
                                        </p:attrNameLst>
                                      </p:cBhvr>
                                      <p:to>
                                        <p:strVal val="visible"/>
                                      </p:to>
                                    </p:set>
                                    <p:animEffect transition="in" filter="fade">
                                      <p:cBhvr>
                                        <p:cTn id="70" dur="1000"/>
                                        <p:tgtEl>
                                          <p:spTgt spid="31"/>
                                        </p:tgtEl>
                                      </p:cBhvr>
                                    </p:animEffect>
                                    <p:anim calcmode="lin" valueType="num">
                                      <p:cBhvr>
                                        <p:cTn id="71" dur="1000" fill="hold"/>
                                        <p:tgtEl>
                                          <p:spTgt spid="31"/>
                                        </p:tgtEl>
                                        <p:attrNameLst>
                                          <p:attrName>ppt_x</p:attrName>
                                        </p:attrNameLst>
                                      </p:cBhvr>
                                      <p:tavLst>
                                        <p:tav tm="0">
                                          <p:val>
                                            <p:strVal val="#ppt_x"/>
                                          </p:val>
                                        </p:tav>
                                        <p:tav tm="100000">
                                          <p:val>
                                            <p:strVal val="#ppt_x"/>
                                          </p:val>
                                        </p:tav>
                                      </p:tavLst>
                                    </p:anim>
                                    <p:anim calcmode="lin" valueType="num">
                                      <p:cBhvr>
                                        <p:cTn id="72" dur="900" decel="100000" fill="hold"/>
                                        <p:tgtEl>
                                          <p:spTgt spid="31"/>
                                        </p:tgtEl>
                                        <p:attrNameLst>
                                          <p:attrName>ppt_y</p:attrName>
                                        </p:attrNameLst>
                                      </p:cBhvr>
                                      <p:tavLst>
                                        <p:tav tm="0">
                                          <p:val>
                                            <p:strVal val="#ppt_y+1"/>
                                          </p:val>
                                        </p:tav>
                                        <p:tav tm="100000">
                                          <p:val>
                                            <p:strVal val="#ppt_y-.03"/>
                                          </p:val>
                                        </p:tav>
                                      </p:tavLst>
                                    </p:anim>
                                    <p:anim calcmode="lin" valueType="num">
                                      <p:cBhvr>
                                        <p:cTn id="73"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4" fill="hold">
                            <p:stCondLst>
                              <p:cond delay="9250"/>
                            </p:stCondLst>
                            <p:childTnLst>
                              <p:par>
                                <p:cTn id="75" presetID="42" presetClass="entr" presetSubtype="0" fill="hold" nodeType="afterEffect">
                                  <p:stCondLst>
                                    <p:cond delay="0"/>
                                  </p:stCondLst>
                                  <p:childTnLst>
                                    <p:set>
                                      <p:cBhvr>
                                        <p:cTn id="76" dur="1" fill="hold">
                                          <p:stCondLst>
                                            <p:cond delay="0"/>
                                          </p:stCondLst>
                                        </p:cTn>
                                        <p:tgtEl>
                                          <p:spTgt spid="69"/>
                                        </p:tgtEl>
                                        <p:attrNameLst>
                                          <p:attrName>style.visibility</p:attrName>
                                        </p:attrNameLst>
                                      </p:cBhvr>
                                      <p:to>
                                        <p:strVal val="visible"/>
                                      </p:to>
                                    </p:set>
                                    <p:animEffect transition="in" filter="fade">
                                      <p:cBhvr>
                                        <p:cTn id="77" dur="1000"/>
                                        <p:tgtEl>
                                          <p:spTgt spid="69"/>
                                        </p:tgtEl>
                                      </p:cBhvr>
                                    </p:animEffect>
                                    <p:anim calcmode="lin" valueType="num">
                                      <p:cBhvr>
                                        <p:cTn id="78" dur="1000" fill="hold"/>
                                        <p:tgtEl>
                                          <p:spTgt spid="69"/>
                                        </p:tgtEl>
                                        <p:attrNameLst>
                                          <p:attrName>ppt_x</p:attrName>
                                        </p:attrNameLst>
                                      </p:cBhvr>
                                      <p:tavLst>
                                        <p:tav tm="0">
                                          <p:val>
                                            <p:strVal val="#ppt_x"/>
                                          </p:val>
                                        </p:tav>
                                        <p:tav tm="100000">
                                          <p:val>
                                            <p:strVal val="#ppt_x"/>
                                          </p:val>
                                        </p:tav>
                                      </p:tavLst>
                                    </p:anim>
                                    <p:anim calcmode="lin" valueType="num">
                                      <p:cBhvr>
                                        <p:cTn id="79" dur="1000" fill="hold"/>
                                        <p:tgtEl>
                                          <p:spTgt spid="69"/>
                                        </p:tgtEl>
                                        <p:attrNameLst>
                                          <p:attrName>ppt_y</p:attrName>
                                        </p:attrNameLst>
                                      </p:cBhvr>
                                      <p:tavLst>
                                        <p:tav tm="0">
                                          <p:val>
                                            <p:strVal val="#ppt_y+.1"/>
                                          </p:val>
                                        </p:tav>
                                        <p:tav tm="100000">
                                          <p:val>
                                            <p:strVal val="#ppt_y"/>
                                          </p:val>
                                        </p:tav>
                                      </p:tavLst>
                                    </p:anim>
                                  </p:childTnLst>
                                </p:cTn>
                              </p:par>
                              <p:par>
                                <p:cTn id="80" presetID="47" presetClass="entr" presetSubtype="0" fill="hold" nodeType="withEffect">
                                  <p:stCondLst>
                                    <p:cond delay="0"/>
                                  </p:stCondLst>
                                  <p:childTnLst>
                                    <p:set>
                                      <p:cBhvr>
                                        <p:cTn id="81" dur="1" fill="hold">
                                          <p:stCondLst>
                                            <p:cond delay="0"/>
                                          </p:stCondLst>
                                        </p:cTn>
                                        <p:tgtEl>
                                          <p:spTgt spid="70"/>
                                        </p:tgtEl>
                                        <p:attrNameLst>
                                          <p:attrName>style.visibility</p:attrName>
                                        </p:attrNameLst>
                                      </p:cBhvr>
                                      <p:to>
                                        <p:strVal val="visible"/>
                                      </p:to>
                                    </p:set>
                                    <p:animEffect transition="in" filter="fade">
                                      <p:cBhvr>
                                        <p:cTn id="82" dur="1000"/>
                                        <p:tgtEl>
                                          <p:spTgt spid="70"/>
                                        </p:tgtEl>
                                      </p:cBhvr>
                                    </p:animEffect>
                                    <p:anim calcmode="lin" valueType="num">
                                      <p:cBhvr>
                                        <p:cTn id="83" dur="1000" fill="hold"/>
                                        <p:tgtEl>
                                          <p:spTgt spid="70"/>
                                        </p:tgtEl>
                                        <p:attrNameLst>
                                          <p:attrName>ppt_x</p:attrName>
                                        </p:attrNameLst>
                                      </p:cBhvr>
                                      <p:tavLst>
                                        <p:tav tm="0">
                                          <p:val>
                                            <p:strVal val="#ppt_x"/>
                                          </p:val>
                                        </p:tav>
                                        <p:tav tm="100000">
                                          <p:val>
                                            <p:strVal val="#ppt_x"/>
                                          </p:val>
                                        </p:tav>
                                      </p:tavLst>
                                    </p:anim>
                                    <p:anim calcmode="lin" valueType="num">
                                      <p:cBhvr>
                                        <p:cTn id="84" dur="1000" fill="hold"/>
                                        <p:tgtEl>
                                          <p:spTgt spid="70"/>
                                        </p:tgtEl>
                                        <p:attrNameLst>
                                          <p:attrName>ppt_y</p:attrName>
                                        </p:attrNameLst>
                                      </p:cBhvr>
                                      <p:tavLst>
                                        <p:tav tm="0">
                                          <p:val>
                                            <p:strVal val="#ppt_y-.1"/>
                                          </p:val>
                                        </p:tav>
                                        <p:tav tm="100000">
                                          <p:val>
                                            <p:strVal val="#ppt_y"/>
                                          </p:val>
                                        </p:tav>
                                      </p:tavLst>
                                    </p:anim>
                                  </p:childTnLst>
                                </p:cTn>
                              </p:par>
                            </p:childTnLst>
                          </p:cTn>
                        </p:par>
                        <p:par>
                          <p:cTn id="85" fill="hold">
                            <p:stCondLst>
                              <p:cond delay="10250"/>
                            </p:stCondLst>
                            <p:childTnLst>
                              <p:par>
                                <p:cTn id="86" presetID="22" presetClass="entr" presetSubtype="1" fill="hold" grpId="0" nodeType="afterEffect">
                                  <p:stCondLst>
                                    <p:cond delay="0"/>
                                  </p:stCondLst>
                                  <p:childTnLst>
                                    <p:set>
                                      <p:cBhvr>
                                        <p:cTn id="87" dur="1" fill="hold">
                                          <p:stCondLst>
                                            <p:cond delay="0"/>
                                          </p:stCondLst>
                                        </p:cTn>
                                        <p:tgtEl>
                                          <p:spTgt spid="71"/>
                                        </p:tgtEl>
                                        <p:attrNameLst>
                                          <p:attrName>style.visibility</p:attrName>
                                        </p:attrNameLst>
                                      </p:cBhvr>
                                      <p:to>
                                        <p:strVal val="visible"/>
                                      </p:to>
                                    </p:set>
                                    <p:animEffect transition="in" filter="wipe(up)">
                                      <p:cBhvr>
                                        <p:cTn id="88" dur="750"/>
                                        <p:tgtEl>
                                          <p:spTgt spid="71"/>
                                        </p:tgtEl>
                                      </p:cBhvr>
                                    </p:animEffect>
                                  </p:childTnLst>
                                </p:cTn>
                              </p:par>
                            </p:childTnLst>
                          </p:cTn>
                        </p:par>
                        <p:par>
                          <p:cTn id="89" fill="hold">
                            <p:stCondLst>
                              <p:cond delay="11000"/>
                            </p:stCondLst>
                            <p:childTnLst>
                              <p:par>
                                <p:cTn id="90" presetID="37" presetClass="entr" presetSubtype="0" fill="hold" grpId="0" nodeType="afterEffect">
                                  <p:stCondLst>
                                    <p:cond delay="0"/>
                                  </p:stCondLst>
                                  <p:childTnLst>
                                    <p:set>
                                      <p:cBhvr>
                                        <p:cTn id="91" dur="1" fill="hold">
                                          <p:stCondLst>
                                            <p:cond delay="0"/>
                                          </p:stCondLst>
                                        </p:cTn>
                                        <p:tgtEl>
                                          <p:spTgt spid="39"/>
                                        </p:tgtEl>
                                        <p:attrNameLst>
                                          <p:attrName>style.visibility</p:attrName>
                                        </p:attrNameLst>
                                      </p:cBhvr>
                                      <p:to>
                                        <p:strVal val="visible"/>
                                      </p:to>
                                    </p:set>
                                    <p:animEffect transition="in" filter="fade">
                                      <p:cBhvr>
                                        <p:cTn id="92" dur="1000"/>
                                        <p:tgtEl>
                                          <p:spTgt spid="39"/>
                                        </p:tgtEl>
                                      </p:cBhvr>
                                    </p:animEffect>
                                    <p:anim calcmode="lin" valueType="num">
                                      <p:cBhvr>
                                        <p:cTn id="93" dur="1000" fill="hold"/>
                                        <p:tgtEl>
                                          <p:spTgt spid="39"/>
                                        </p:tgtEl>
                                        <p:attrNameLst>
                                          <p:attrName>ppt_x</p:attrName>
                                        </p:attrNameLst>
                                      </p:cBhvr>
                                      <p:tavLst>
                                        <p:tav tm="0">
                                          <p:val>
                                            <p:strVal val="#ppt_x"/>
                                          </p:val>
                                        </p:tav>
                                        <p:tav tm="100000">
                                          <p:val>
                                            <p:strVal val="#ppt_x"/>
                                          </p:val>
                                        </p:tav>
                                      </p:tavLst>
                                    </p:anim>
                                    <p:anim calcmode="lin" valueType="num">
                                      <p:cBhvr>
                                        <p:cTn id="94" dur="900" decel="100000" fill="hold"/>
                                        <p:tgtEl>
                                          <p:spTgt spid="39"/>
                                        </p:tgtEl>
                                        <p:attrNameLst>
                                          <p:attrName>ppt_y</p:attrName>
                                        </p:attrNameLst>
                                      </p:cBhvr>
                                      <p:tavLst>
                                        <p:tav tm="0">
                                          <p:val>
                                            <p:strVal val="#ppt_y+1"/>
                                          </p:val>
                                        </p:tav>
                                        <p:tav tm="100000">
                                          <p:val>
                                            <p:strVal val="#ppt_y-.03"/>
                                          </p:val>
                                        </p:tav>
                                      </p:tavLst>
                                    </p:anim>
                                    <p:anim calcmode="lin" valueType="num">
                                      <p:cBhvr>
                                        <p:cTn id="95"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8" grpId="0"/>
      <p:bldP spid="23" grpId="0"/>
      <p:bldP spid="31" grpId="0"/>
      <p:bldP spid="39" grpId="0"/>
      <p:bldP spid="45" grpId="0"/>
      <p:bldP spid="55" grpId="0"/>
      <p:bldP spid="63" grpId="0"/>
      <p:bldP spid="71"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5613500" y="368935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BC22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4475144" y="630582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BC22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4456882" y="3991172"/>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4635509" y="3686371"/>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724D"/>
                  </a:gs>
                  <a:gs pos="17000">
                    <a:srgbClr val="D03611"/>
                  </a:gs>
                  <a:gs pos="0">
                    <a:srgbClr val="BC2200"/>
                  </a:gs>
                  <a:gs pos="48000">
                    <a:srgbClr val="E44A25"/>
                  </a:gs>
                  <a:gs pos="100000">
                    <a:srgbClr val="E44A25"/>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4823136" y="5292842"/>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5807209" y="4278679"/>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4683306" y="6277171"/>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9512391" y="3682489"/>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9700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8374035" y="6298962"/>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97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8355773" y="3984307"/>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8534400" y="3679506"/>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E74D28"/>
                  </a:gs>
                  <a:gs pos="17000">
                    <a:srgbClr val="AB1100"/>
                  </a:gs>
                  <a:gs pos="0">
                    <a:srgbClr val="970000"/>
                  </a:gs>
                  <a:gs pos="48000">
                    <a:srgbClr val="BF2500"/>
                  </a:gs>
                  <a:gs pos="100000">
                    <a:srgbClr val="BF2500"/>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8722027" y="5292842"/>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9706100" y="4271814"/>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8582197" y="6270306"/>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525240" y="53301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D358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386884" y="314948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D358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368622" y="834830"/>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547249" y="530029"/>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A84B"/>
                  </a:gs>
                  <a:gs pos="17000">
                    <a:srgbClr val="E76C0F"/>
                  </a:gs>
                  <a:gs pos="0">
                    <a:srgbClr val="D35800"/>
                  </a:gs>
                  <a:gs pos="48000">
                    <a:srgbClr val="FB8023"/>
                  </a:gs>
                  <a:gs pos="100000">
                    <a:srgbClr val="FB8023"/>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734876" y="2191056"/>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718949" y="1122337"/>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595046" y="3120829"/>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6849610" y="1604302"/>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4983156" y="4732880"/>
            <a:ext cx="457200" cy="462118"/>
            <a:chOff x="2163763" y="2366963"/>
            <a:chExt cx="442913" cy="447676"/>
          </a:xfrm>
          <a:solidFill>
            <a:srgbClr val="3B3B3B"/>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8850729" y="4730933"/>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TextBox 101">
            <a:extLst>
              <a:ext uri="{FF2B5EF4-FFF2-40B4-BE49-F238E27FC236}">
                <a16:creationId xmlns:a16="http://schemas.microsoft.com/office/drawing/2014/main" id="{A2C5DE20-D37A-490D-9016-0B5814094C23}"/>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623638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02"/>
                                        </p:tgtEl>
                                        <p:attrNameLst>
                                          <p:attrName>style.visibility</p:attrName>
                                        </p:attrNameLst>
                                      </p:cBhvr>
                                      <p:to>
                                        <p:strVal val="visible"/>
                                      </p:to>
                                    </p:set>
                                    <p:animEffect transition="in" filter="wipe(up)">
                                      <p:cBhvr>
                                        <p:cTn id="11" dur="2000"/>
                                        <p:tgtEl>
                                          <p:spTgt spid="102"/>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83"/>
                                        </p:tgtEl>
                                        <p:attrNameLst>
                                          <p:attrName>style.visibility</p:attrName>
                                        </p:attrNameLst>
                                      </p:cBhvr>
                                      <p:to>
                                        <p:strVal val="visible"/>
                                      </p:to>
                                    </p:set>
                                    <p:anim calcmode="lin" valueType="num">
                                      <p:cBhvr>
                                        <p:cTn id="15" dur="500" fill="hold"/>
                                        <p:tgtEl>
                                          <p:spTgt spid="83"/>
                                        </p:tgtEl>
                                        <p:attrNameLst>
                                          <p:attrName>ppt_w</p:attrName>
                                        </p:attrNameLst>
                                      </p:cBhvr>
                                      <p:tavLst>
                                        <p:tav tm="0">
                                          <p:val>
                                            <p:fltVal val="0"/>
                                          </p:val>
                                        </p:tav>
                                        <p:tav tm="100000">
                                          <p:val>
                                            <p:strVal val="#ppt_w"/>
                                          </p:val>
                                        </p:tav>
                                      </p:tavLst>
                                    </p:anim>
                                    <p:anim calcmode="lin" valueType="num">
                                      <p:cBhvr>
                                        <p:cTn id="16" dur="500" fill="hold"/>
                                        <p:tgtEl>
                                          <p:spTgt spid="83"/>
                                        </p:tgtEl>
                                        <p:attrNameLst>
                                          <p:attrName>ppt_h</p:attrName>
                                        </p:attrNameLst>
                                      </p:cBhvr>
                                      <p:tavLst>
                                        <p:tav tm="0">
                                          <p:val>
                                            <p:fltVal val="0"/>
                                          </p:val>
                                        </p:tav>
                                        <p:tav tm="100000">
                                          <p:val>
                                            <p:strVal val="#ppt_h"/>
                                          </p:val>
                                        </p:tav>
                                      </p:tavLst>
                                    </p:anim>
                                    <p:animEffect transition="in" filter="fade">
                                      <p:cBhvr>
                                        <p:cTn id="17" dur="500"/>
                                        <p:tgtEl>
                                          <p:spTgt spid="83"/>
                                        </p:tgtEl>
                                      </p:cBhvr>
                                    </p:animEffect>
                                  </p:childTnLst>
                                </p:cTn>
                              </p:par>
                            </p:childTnLst>
                          </p:cTn>
                        </p:par>
                        <p:par>
                          <p:cTn id="18" fill="hold">
                            <p:stCondLst>
                              <p:cond delay="3500"/>
                            </p:stCondLst>
                            <p:childTnLst>
                              <p:par>
                                <p:cTn id="19" presetID="22" presetClass="entr" presetSubtype="4" fill="hold" nodeType="afterEffect">
                                  <p:stCondLst>
                                    <p:cond delay="0"/>
                                  </p:stCondLst>
                                  <p:childTnLst>
                                    <p:set>
                                      <p:cBhvr>
                                        <p:cTn id="20" dur="1" fill="hold">
                                          <p:stCondLst>
                                            <p:cond delay="0"/>
                                          </p:stCondLst>
                                        </p:cTn>
                                        <p:tgtEl>
                                          <p:spTgt spid="84"/>
                                        </p:tgtEl>
                                        <p:attrNameLst>
                                          <p:attrName>style.visibility</p:attrName>
                                        </p:attrNameLst>
                                      </p:cBhvr>
                                      <p:to>
                                        <p:strVal val="visible"/>
                                      </p:to>
                                    </p:set>
                                    <p:animEffect transition="in" filter="wipe(down)">
                                      <p:cBhvr>
                                        <p:cTn id="21" dur="500"/>
                                        <p:tgtEl>
                                          <p:spTgt spid="84"/>
                                        </p:tgtEl>
                                      </p:cBhvr>
                                    </p:animEffect>
                                  </p:childTnLst>
                                </p:cTn>
                              </p:par>
                            </p:childTnLst>
                          </p:cTn>
                        </p:par>
                        <p:par>
                          <p:cTn id="22" fill="hold">
                            <p:stCondLst>
                              <p:cond delay="4000"/>
                            </p:stCondLst>
                            <p:childTnLst>
                              <p:par>
                                <p:cTn id="23" presetID="22" presetClass="entr" presetSubtype="1" fill="hold" grpId="0" nodeType="afterEffect">
                                  <p:stCondLst>
                                    <p:cond delay="0"/>
                                  </p:stCondLst>
                                  <p:childTnLst>
                                    <p:set>
                                      <p:cBhvr>
                                        <p:cTn id="24" dur="1" fill="hold">
                                          <p:stCondLst>
                                            <p:cond delay="0"/>
                                          </p:stCondLst>
                                        </p:cTn>
                                        <p:tgtEl>
                                          <p:spTgt spid="81"/>
                                        </p:tgtEl>
                                        <p:attrNameLst>
                                          <p:attrName>style.visibility</p:attrName>
                                        </p:attrNameLst>
                                      </p:cBhvr>
                                      <p:to>
                                        <p:strVal val="visible"/>
                                      </p:to>
                                    </p:set>
                                    <p:animEffect transition="in" filter="wipe(up)">
                                      <p:cBhvr>
                                        <p:cTn id="25" dur="500"/>
                                        <p:tgtEl>
                                          <p:spTgt spid="81"/>
                                        </p:tgtEl>
                                      </p:cBhvr>
                                    </p:animEffect>
                                  </p:childTnLst>
                                </p:cTn>
                              </p:par>
                            </p:childTnLst>
                          </p:cTn>
                        </p:par>
                        <p:par>
                          <p:cTn id="26" fill="hold">
                            <p:stCondLst>
                              <p:cond delay="4500"/>
                            </p:stCondLst>
                            <p:childTnLst>
                              <p:par>
                                <p:cTn id="27" presetID="22" presetClass="entr" presetSubtype="1" fill="hold" grpId="0" nodeType="afterEffect">
                                  <p:stCondLst>
                                    <p:cond delay="0"/>
                                  </p:stCondLst>
                                  <p:childTnLst>
                                    <p:set>
                                      <p:cBhvr>
                                        <p:cTn id="28" dur="1" fill="hold">
                                          <p:stCondLst>
                                            <p:cond delay="0"/>
                                          </p:stCondLst>
                                        </p:cTn>
                                        <p:tgtEl>
                                          <p:spTgt spid="82"/>
                                        </p:tgtEl>
                                        <p:attrNameLst>
                                          <p:attrName>style.visibility</p:attrName>
                                        </p:attrNameLst>
                                      </p:cBhvr>
                                      <p:to>
                                        <p:strVal val="visible"/>
                                      </p:to>
                                    </p:set>
                                    <p:animEffect transition="in" filter="wipe(up)">
                                      <p:cBhvr>
                                        <p:cTn id="29" dur="500"/>
                                        <p:tgtEl>
                                          <p:spTgt spid="82"/>
                                        </p:tgtEl>
                                      </p:cBhvr>
                                    </p:animEffect>
                                  </p:childTnLst>
                                </p:cTn>
                              </p:par>
                            </p:childTnLst>
                          </p:cTn>
                        </p:par>
                        <p:par>
                          <p:cTn id="30" fill="hold">
                            <p:stCondLst>
                              <p:cond delay="5000"/>
                            </p:stCondLst>
                            <p:childTnLst>
                              <p:par>
                                <p:cTn id="31" presetID="22" presetClass="entr" presetSubtype="4" fill="hold" nodeType="afterEffect">
                                  <p:stCondLst>
                                    <p:cond delay="0"/>
                                  </p:stCondLst>
                                  <p:childTnLst>
                                    <p:set>
                                      <p:cBhvr>
                                        <p:cTn id="32" dur="1" fill="hold">
                                          <p:stCondLst>
                                            <p:cond delay="0"/>
                                          </p:stCondLst>
                                        </p:cTn>
                                        <p:tgtEl>
                                          <p:spTgt spid="91"/>
                                        </p:tgtEl>
                                        <p:attrNameLst>
                                          <p:attrName>style.visibility</p:attrName>
                                        </p:attrNameLst>
                                      </p:cBhvr>
                                      <p:to>
                                        <p:strVal val="visible"/>
                                      </p:to>
                                    </p:set>
                                    <p:animEffect transition="in" filter="wipe(down)">
                                      <p:cBhvr>
                                        <p:cTn id="33" dur="500"/>
                                        <p:tgtEl>
                                          <p:spTgt spid="91"/>
                                        </p:tgtEl>
                                      </p:cBhvr>
                                    </p:animEffect>
                                  </p:childTnLst>
                                </p:cTn>
                              </p:par>
                            </p:childTnLst>
                          </p:cTn>
                        </p:par>
                        <p:par>
                          <p:cTn id="34" fill="hold">
                            <p:stCondLst>
                              <p:cond delay="5500"/>
                            </p:stCondLst>
                            <p:childTnLst>
                              <p:par>
                                <p:cTn id="35" presetID="42" presetClass="entr" presetSubtype="0" fill="hold" grpId="0" nodeType="afterEffect">
                                  <p:stCondLst>
                                    <p:cond delay="0"/>
                                  </p:stCondLst>
                                  <p:childTnLst>
                                    <p:set>
                                      <p:cBhvr>
                                        <p:cTn id="36" dur="1" fill="hold">
                                          <p:stCondLst>
                                            <p:cond delay="0"/>
                                          </p:stCondLst>
                                        </p:cTn>
                                        <p:tgtEl>
                                          <p:spTgt spid="89"/>
                                        </p:tgtEl>
                                        <p:attrNameLst>
                                          <p:attrName>style.visibility</p:attrName>
                                        </p:attrNameLst>
                                      </p:cBhvr>
                                      <p:to>
                                        <p:strVal val="visible"/>
                                      </p:to>
                                    </p:set>
                                    <p:animEffect transition="in" filter="fade">
                                      <p:cBhvr>
                                        <p:cTn id="37" dur="1000"/>
                                        <p:tgtEl>
                                          <p:spTgt spid="89"/>
                                        </p:tgtEl>
                                      </p:cBhvr>
                                    </p:animEffect>
                                    <p:anim calcmode="lin" valueType="num">
                                      <p:cBhvr>
                                        <p:cTn id="38" dur="1000" fill="hold"/>
                                        <p:tgtEl>
                                          <p:spTgt spid="89"/>
                                        </p:tgtEl>
                                        <p:attrNameLst>
                                          <p:attrName>ppt_x</p:attrName>
                                        </p:attrNameLst>
                                      </p:cBhvr>
                                      <p:tavLst>
                                        <p:tav tm="0">
                                          <p:val>
                                            <p:strVal val="#ppt_x"/>
                                          </p:val>
                                        </p:tav>
                                        <p:tav tm="100000">
                                          <p:val>
                                            <p:strVal val="#ppt_x"/>
                                          </p:val>
                                        </p:tav>
                                      </p:tavLst>
                                    </p:anim>
                                    <p:anim calcmode="lin" valueType="num">
                                      <p:cBhvr>
                                        <p:cTn id="39" dur="1000" fill="hold"/>
                                        <p:tgtEl>
                                          <p:spTgt spid="89"/>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94"/>
                                        </p:tgtEl>
                                        <p:attrNameLst>
                                          <p:attrName>style.visibility</p:attrName>
                                        </p:attrNameLst>
                                      </p:cBhvr>
                                      <p:to>
                                        <p:strVal val="visible"/>
                                      </p:to>
                                    </p:set>
                                    <p:animEffect transition="in" filter="fade">
                                      <p:cBhvr>
                                        <p:cTn id="42" dur="1000"/>
                                        <p:tgtEl>
                                          <p:spTgt spid="94"/>
                                        </p:tgtEl>
                                      </p:cBhvr>
                                    </p:animEffect>
                                    <p:anim calcmode="lin" valueType="num">
                                      <p:cBhvr>
                                        <p:cTn id="43" dur="1000" fill="hold"/>
                                        <p:tgtEl>
                                          <p:spTgt spid="94"/>
                                        </p:tgtEl>
                                        <p:attrNameLst>
                                          <p:attrName>ppt_x</p:attrName>
                                        </p:attrNameLst>
                                      </p:cBhvr>
                                      <p:tavLst>
                                        <p:tav tm="0">
                                          <p:val>
                                            <p:strVal val="#ppt_x"/>
                                          </p:val>
                                        </p:tav>
                                        <p:tav tm="100000">
                                          <p:val>
                                            <p:strVal val="#ppt_x"/>
                                          </p:val>
                                        </p:tav>
                                      </p:tavLst>
                                    </p:anim>
                                    <p:anim calcmode="lin" valueType="num">
                                      <p:cBhvr>
                                        <p:cTn id="44" dur="1000" fill="hold"/>
                                        <p:tgtEl>
                                          <p:spTgt spid="94"/>
                                        </p:tgtEl>
                                        <p:attrNameLst>
                                          <p:attrName>ppt_y</p:attrName>
                                        </p:attrNameLst>
                                      </p:cBhvr>
                                      <p:tavLst>
                                        <p:tav tm="0">
                                          <p:val>
                                            <p:strVal val="#ppt_y+.1"/>
                                          </p:val>
                                        </p:tav>
                                        <p:tav tm="100000">
                                          <p:val>
                                            <p:strVal val="#ppt_y"/>
                                          </p:val>
                                        </p:tav>
                                      </p:tavLst>
                                    </p:anim>
                                  </p:childTnLst>
                                </p:cTn>
                              </p:par>
                            </p:childTnLst>
                          </p:cTn>
                        </p:par>
                        <p:par>
                          <p:cTn id="45" fill="hold">
                            <p:stCondLst>
                              <p:cond delay="6500"/>
                            </p:stCondLst>
                            <p:childTnLst>
                              <p:par>
                                <p:cTn id="46" presetID="22" presetClass="entr" presetSubtype="1" fill="hold" grpId="0" nodeType="afterEffect">
                                  <p:stCondLst>
                                    <p:cond delay="0"/>
                                  </p:stCondLst>
                                  <p:childTnLst>
                                    <p:set>
                                      <p:cBhvr>
                                        <p:cTn id="47" dur="1" fill="hold">
                                          <p:stCondLst>
                                            <p:cond delay="0"/>
                                          </p:stCondLst>
                                        </p:cTn>
                                        <p:tgtEl>
                                          <p:spTgt spid="90"/>
                                        </p:tgtEl>
                                        <p:attrNameLst>
                                          <p:attrName>style.visibility</p:attrName>
                                        </p:attrNameLst>
                                      </p:cBhvr>
                                      <p:to>
                                        <p:strVal val="visible"/>
                                      </p:to>
                                    </p:set>
                                    <p:animEffect transition="in" filter="wipe(up)">
                                      <p:cBhvr>
                                        <p:cTn id="48" dur="1000"/>
                                        <p:tgtEl>
                                          <p:spTgt spid="90"/>
                                        </p:tgtEl>
                                      </p:cBhvr>
                                    </p:animEffect>
                                  </p:childTnLst>
                                </p:cTn>
                              </p:par>
                            </p:childTnLst>
                          </p:cTn>
                        </p:par>
                        <p:par>
                          <p:cTn id="49" fill="hold">
                            <p:stCondLst>
                              <p:cond delay="7500"/>
                            </p:stCondLst>
                            <p:childTnLst>
                              <p:par>
                                <p:cTn id="50" presetID="53" presetClass="entr" presetSubtype="16" fill="hold" grpId="0" nodeType="after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p:cTn id="52" dur="500" fill="hold"/>
                                        <p:tgtEl>
                                          <p:spTgt spid="3"/>
                                        </p:tgtEl>
                                        <p:attrNameLst>
                                          <p:attrName>ppt_w</p:attrName>
                                        </p:attrNameLst>
                                      </p:cBhvr>
                                      <p:tavLst>
                                        <p:tav tm="0">
                                          <p:val>
                                            <p:fltVal val="0"/>
                                          </p:val>
                                        </p:tav>
                                        <p:tav tm="100000">
                                          <p:val>
                                            <p:strVal val="#ppt_w"/>
                                          </p:val>
                                        </p:tav>
                                      </p:tavLst>
                                    </p:anim>
                                    <p:anim calcmode="lin" valueType="num">
                                      <p:cBhvr>
                                        <p:cTn id="53" dur="500" fill="hold"/>
                                        <p:tgtEl>
                                          <p:spTgt spid="3"/>
                                        </p:tgtEl>
                                        <p:attrNameLst>
                                          <p:attrName>ppt_h</p:attrName>
                                        </p:attrNameLst>
                                      </p:cBhvr>
                                      <p:tavLst>
                                        <p:tav tm="0">
                                          <p:val>
                                            <p:fltVal val="0"/>
                                          </p:val>
                                        </p:tav>
                                        <p:tav tm="100000">
                                          <p:val>
                                            <p:strVal val="#ppt_h"/>
                                          </p:val>
                                        </p:tav>
                                      </p:tavLst>
                                    </p:anim>
                                    <p:animEffect transition="in" filter="fade">
                                      <p:cBhvr>
                                        <p:cTn id="54" dur="500"/>
                                        <p:tgtEl>
                                          <p:spTgt spid="3"/>
                                        </p:tgtEl>
                                      </p:cBhvr>
                                    </p:animEffect>
                                  </p:childTnLst>
                                </p:cTn>
                              </p:par>
                            </p:childTnLst>
                          </p:cTn>
                        </p:par>
                        <p:par>
                          <p:cTn id="55" fill="hold">
                            <p:stCondLst>
                              <p:cond delay="8000"/>
                            </p:stCondLst>
                            <p:childTnLst>
                              <p:par>
                                <p:cTn id="56" presetID="22" presetClass="entr" presetSubtype="4" fill="hold" nodeType="afterEffect">
                                  <p:stCondLst>
                                    <p:cond delay="0"/>
                                  </p:stCondLst>
                                  <p:childTnLst>
                                    <p:set>
                                      <p:cBhvr>
                                        <p:cTn id="57" dur="1" fill="hold">
                                          <p:stCondLst>
                                            <p:cond delay="0"/>
                                          </p:stCondLst>
                                        </p:cTn>
                                        <p:tgtEl>
                                          <p:spTgt spid="9"/>
                                        </p:tgtEl>
                                        <p:attrNameLst>
                                          <p:attrName>style.visibility</p:attrName>
                                        </p:attrNameLst>
                                      </p:cBhvr>
                                      <p:to>
                                        <p:strVal val="visible"/>
                                      </p:to>
                                    </p:set>
                                    <p:animEffect transition="in" filter="wipe(down)">
                                      <p:cBhvr>
                                        <p:cTn id="58" dur="500"/>
                                        <p:tgtEl>
                                          <p:spTgt spid="9"/>
                                        </p:tgtEl>
                                      </p:cBhvr>
                                    </p:animEffect>
                                  </p:childTnLst>
                                </p:cTn>
                              </p:par>
                            </p:childTnLst>
                          </p:cTn>
                        </p:par>
                        <p:par>
                          <p:cTn id="59" fill="hold">
                            <p:stCondLst>
                              <p:cond delay="8500"/>
                            </p:stCondLst>
                            <p:childTnLst>
                              <p:par>
                                <p:cTn id="60" presetID="22" presetClass="entr" presetSubtype="1" fill="hold" grpId="0" nodeType="afterEffect">
                                  <p:stCondLst>
                                    <p:cond delay="0"/>
                                  </p:stCondLst>
                                  <p:childTnLst>
                                    <p:set>
                                      <p:cBhvr>
                                        <p:cTn id="61" dur="1" fill="hold">
                                          <p:stCondLst>
                                            <p:cond delay="0"/>
                                          </p:stCondLst>
                                        </p:cTn>
                                        <p:tgtEl>
                                          <p:spTgt spid="8"/>
                                        </p:tgtEl>
                                        <p:attrNameLst>
                                          <p:attrName>style.visibility</p:attrName>
                                        </p:attrNameLst>
                                      </p:cBhvr>
                                      <p:to>
                                        <p:strVal val="visible"/>
                                      </p:to>
                                    </p:set>
                                    <p:animEffect transition="in" filter="wipe(up)">
                                      <p:cBhvr>
                                        <p:cTn id="62" dur="500"/>
                                        <p:tgtEl>
                                          <p:spTgt spid="8"/>
                                        </p:tgtEl>
                                      </p:cBhvr>
                                    </p:animEffect>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4"/>
                                        </p:tgtEl>
                                        <p:attrNameLst>
                                          <p:attrName>style.visibility</p:attrName>
                                        </p:attrNameLst>
                                      </p:cBhvr>
                                      <p:to>
                                        <p:strVal val="visible"/>
                                      </p:to>
                                    </p:set>
                                    <p:animEffect transition="in" filter="wipe(up)">
                                      <p:cBhvr>
                                        <p:cTn id="66" dur="500"/>
                                        <p:tgtEl>
                                          <p:spTgt spid="14"/>
                                        </p:tgtEl>
                                      </p:cBhvr>
                                    </p:animEffect>
                                  </p:childTnLst>
                                </p:cTn>
                              </p:par>
                            </p:childTnLst>
                          </p:cTn>
                        </p:par>
                        <p:par>
                          <p:cTn id="67" fill="hold">
                            <p:stCondLst>
                              <p:cond delay="9500"/>
                            </p:stCondLst>
                            <p:childTnLst>
                              <p:par>
                                <p:cTn id="68" presetID="22" presetClass="entr" presetSubtype="4" fill="hold" nodeType="afterEffect">
                                  <p:stCondLst>
                                    <p:cond delay="0"/>
                                  </p:stCondLst>
                                  <p:childTnLst>
                                    <p:set>
                                      <p:cBhvr>
                                        <p:cTn id="69" dur="1" fill="hold">
                                          <p:stCondLst>
                                            <p:cond delay="0"/>
                                          </p:stCondLst>
                                        </p:cTn>
                                        <p:tgtEl>
                                          <p:spTgt spid="22"/>
                                        </p:tgtEl>
                                        <p:attrNameLst>
                                          <p:attrName>style.visibility</p:attrName>
                                        </p:attrNameLst>
                                      </p:cBhvr>
                                      <p:to>
                                        <p:strVal val="visible"/>
                                      </p:to>
                                    </p:set>
                                    <p:animEffect transition="in" filter="wipe(down)">
                                      <p:cBhvr>
                                        <p:cTn id="70" dur="500"/>
                                        <p:tgtEl>
                                          <p:spTgt spid="22"/>
                                        </p:tgtEl>
                                      </p:cBhvr>
                                    </p:animEffect>
                                  </p:childTnLst>
                                </p:cTn>
                              </p:par>
                            </p:childTnLst>
                          </p:cTn>
                        </p:par>
                        <p:par>
                          <p:cTn id="71" fill="hold">
                            <p:stCondLst>
                              <p:cond delay="10000"/>
                            </p:stCondLst>
                            <p:childTnLst>
                              <p:par>
                                <p:cTn id="72" presetID="42" presetClass="entr" presetSubtype="0" fill="hold" grpId="0" nodeType="afterEffect">
                                  <p:stCondLst>
                                    <p:cond delay="0"/>
                                  </p:stCondLst>
                                  <p:childTnLst>
                                    <p:set>
                                      <p:cBhvr>
                                        <p:cTn id="73" dur="1" fill="hold">
                                          <p:stCondLst>
                                            <p:cond delay="0"/>
                                          </p:stCondLst>
                                        </p:cTn>
                                        <p:tgtEl>
                                          <p:spTgt spid="18"/>
                                        </p:tgtEl>
                                        <p:attrNameLst>
                                          <p:attrName>style.visibility</p:attrName>
                                        </p:attrNameLst>
                                      </p:cBhvr>
                                      <p:to>
                                        <p:strVal val="visible"/>
                                      </p:to>
                                    </p:set>
                                    <p:animEffect transition="in" filter="fade">
                                      <p:cBhvr>
                                        <p:cTn id="74" dur="1000"/>
                                        <p:tgtEl>
                                          <p:spTgt spid="18"/>
                                        </p:tgtEl>
                                      </p:cBhvr>
                                    </p:animEffect>
                                    <p:anim calcmode="lin" valueType="num">
                                      <p:cBhvr>
                                        <p:cTn id="75" dur="1000" fill="hold"/>
                                        <p:tgtEl>
                                          <p:spTgt spid="18"/>
                                        </p:tgtEl>
                                        <p:attrNameLst>
                                          <p:attrName>ppt_x</p:attrName>
                                        </p:attrNameLst>
                                      </p:cBhvr>
                                      <p:tavLst>
                                        <p:tav tm="0">
                                          <p:val>
                                            <p:strVal val="#ppt_x"/>
                                          </p:val>
                                        </p:tav>
                                        <p:tav tm="100000">
                                          <p:val>
                                            <p:strVal val="#ppt_x"/>
                                          </p:val>
                                        </p:tav>
                                      </p:tavLst>
                                    </p:anim>
                                    <p:anim calcmode="lin" valueType="num">
                                      <p:cBhvr>
                                        <p:cTn id="76" dur="1000" fill="hold"/>
                                        <p:tgtEl>
                                          <p:spTgt spid="18"/>
                                        </p:tgtEl>
                                        <p:attrNameLst>
                                          <p:attrName>ppt_y</p:attrName>
                                        </p:attrNameLst>
                                      </p:cBhvr>
                                      <p:tavLst>
                                        <p:tav tm="0">
                                          <p:val>
                                            <p:strVal val="#ppt_y+.1"/>
                                          </p:val>
                                        </p:tav>
                                        <p:tav tm="100000">
                                          <p:val>
                                            <p:strVal val="#ppt_y"/>
                                          </p:val>
                                        </p:tav>
                                      </p:tavLst>
                                    </p:anim>
                                  </p:childTnLst>
                                </p:cTn>
                              </p:par>
                              <p:par>
                                <p:cTn id="77" presetID="42" presetClass="entr" presetSubtype="0" fill="hold" nodeType="withEffect">
                                  <p:stCondLst>
                                    <p:cond delay="0"/>
                                  </p:stCondLst>
                                  <p:childTnLst>
                                    <p:set>
                                      <p:cBhvr>
                                        <p:cTn id="78" dur="1" fill="hold">
                                          <p:stCondLst>
                                            <p:cond delay="0"/>
                                          </p:stCondLst>
                                        </p:cTn>
                                        <p:tgtEl>
                                          <p:spTgt spid="95"/>
                                        </p:tgtEl>
                                        <p:attrNameLst>
                                          <p:attrName>style.visibility</p:attrName>
                                        </p:attrNameLst>
                                      </p:cBhvr>
                                      <p:to>
                                        <p:strVal val="visible"/>
                                      </p:to>
                                    </p:set>
                                    <p:animEffect transition="in" filter="fade">
                                      <p:cBhvr>
                                        <p:cTn id="79" dur="1000"/>
                                        <p:tgtEl>
                                          <p:spTgt spid="95"/>
                                        </p:tgtEl>
                                      </p:cBhvr>
                                    </p:animEffect>
                                    <p:anim calcmode="lin" valueType="num">
                                      <p:cBhvr>
                                        <p:cTn id="80" dur="1000" fill="hold"/>
                                        <p:tgtEl>
                                          <p:spTgt spid="95"/>
                                        </p:tgtEl>
                                        <p:attrNameLst>
                                          <p:attrName>ppt_x</p:attrName>
                                        </p:attrNameLst>
                                      </p:cBhvr>
                                      <p:tavLst>
                                        <p:tav tm="0">
                                          <p:val>
                                            <p:strVal val="#ppt_x"/>
                                          </p:val>
                                        </p:tav>
                                        <p:tav tm="100000">
                                          <p:val>
                                            <p:strVal val="#ppt_x"/>
                                          </p:val>
                                        </p:tav>
                                      </p:tavLst>
                                    </p:anim>
                                    <p:anim calcmode="lin" valueType="num">
                                      <p:cBhvr>
                                        <p:cTn id="81" dur="1000" fill="hold"/>
                                        <p:tgtEl>
                                          <p:spTgt spid="95"/>
                                        </p:tgtEl>
                                        <p:attrNameLst>
                                          <p:attrName>ppt_y</p:attrName>
                                        </p:attrNameLst>
                                      </p:cBhvr>
                                      <p:tavLst>
                                        <p:tav tm="0">
                                          <p:val>
                                            <p:strVal val="#ppt_y+.1"/>
                                          </p:val>
                                        </p:tav>
                                        <p:tav tm="100000">
                                          <p:val>
                                            <p:strVal val="#ppt_y"/>
                                          </p:val>
                                        </p:tav>
                                      </p:tavLst>
                                    </p:anim>
                                  </p:childTnLst>
                                </p:cTn>
                              </p:par>
                            </p:childTnLst>
                          </p:cTn>
                        </p:par>
                        <p:par>
                          <p:cTn id="82" fill="hold">
                            <p:stCondLst>
                              <p:cond delay="11000"/>
                            </p:stCondLst>
                            <p:childTnLst>
                              <p:par>
                                <p:cTn id="83" presetID="22" presetClass="entr" presetSubtype="1" fill="hold" grpId="0" nodeType="afterEffect">
                                  <p:stCondLst>
                                    <p:cond delay="0"/>
                                  </p:stCondLst>
                                  <p:childTnLst>
                                    <p:set>
                                      <p:cBhvr>
                                        <p:cTn id="84" dur="1" fill="hold">
                                          <p:stCondLst>
                                            <p:cond delay="0"/>
                                          </p:stCondLst>
                                        </p:cTn>
                                        <p:tgtEl>
                                          <p:spTgt spid="19"/>
                                        </p:tgtEl>
                                        <p:attrNameLst>
                                          <p:attrName>style.visibility</p:attrName>
                                        </p:attrNameLst>
                                      </p:cBhvr>
                                      <p:to>
                                        <p:strVal val="visible"/>
                                      </p:to>
                                    </p:set>
                                    <p:animEffect transition="in" filter="wipe(up)">
                                      <p:cBhvr>
                                        <p:cTn id="85" dur="1000"/>
                                        <p:tgtEl>
                                          <p:spTgt spid="19"/>
                                        </p:tgtEl>
                                      </p:cBhvr>
                                    </p:animEffect>
                                  </p:childTnLst>
                                </p:cTn>
                              </p:par>
                            </p:childTnLst>
                          </p:cTn>
                        </p:par>
                        <p:par>
                          <p:cTn id="86" fill="hold">
                            <p:stCondLst>
                              <p:cond delay="12000"/>
                            </p:stCondLst>
                            <p:childTnLst>
                              <p:par>
                                <p:cTn id="87" presetID="53" presetClass="entr" presetSubtype="16" fill="hold" grpId="0" nodeType="after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500" fill="hold"/>
                                        <p:tgtEl>
                                          <p:spTgt spid="25"/>
                                        </p:tgtEl>
                                        <p:attrNameLst>
                                          <p:attrName>ppt_w</p:attrName>
                                        </p:attrNameLst>
                                      </p:cBhvr>
                                      <p:tavLst>
                                        <p:tav tm="0">
                                          <p:val>
                                            <p:fltVal val="0"/>
                                          </p:val>
                                        </p:tav>
                                        <p:tav tm="100000">
                                          <p:val>
                                            <p:strVal val="#ppt_w"/>
                                          </p:val>
                                        </p:tav>
                                      </p:tavLst>
                                    </p:anim>
                                    <p:anim calcmode="lin" valueType="num">
                                      <p:cBhvr>
                                        <p:cTn id="90" dur="500" fill="hold"/>
                                        <p:tgtEl>
                                          <p:spTgt spid="25"/>
                                        </p:tgtEl>
                                        <p:attrNameLst>
                                          <p:attrName>ppt_h</p:attrName>
                                        </p:attrNameLst>
                                      </p:cBhvr>
                                      <p:tavLst>
                                        <p:tav tm="0">
                                          <p:val>
                                            <p:fltVal val="0"/>
                                          </p:val>
                                        </p:tav>
                                        <p:tav tm="100000">
                                          <p:val>
                                            <p:strVal val="#ppt_h"/>
                                          </p:val>
                                        </p:tav>
                                      </p:tavLst>
                                    </p:anim>
                                    <p:animEffect transition="in" filter="fade">
                                      <p:cBhvr>
                                        <p:cTn id="91" dur="500"/>
                                        <p:tgtEl>
                                          <p:spTgt spid="25"/>
                                        </p:tgtEl>
                                      </p:cBhvr>
                                    </p:animEffect>
                                  </p:childTnLst>
                                </p:cTn>
                              </p:par>
                            </p:childTnLst>
                          </p:cTn>
                        </p:par>
                        <p:par>
                          <p:cTn id="92" fill="hold">
                            <p:stCondLst>
                              <p:cond delay="12500"/>
                            </p:stCondLst>
                            <p:childTnLst>
                              <p:par>
                                <p:cTn id="93" presetID="22" presetClass="entr" presetSubtype="4" fill="hold" nodeType="afterEffect">
                                  <p:stCondLst>
                                    <p:cond delay="0"/>
                                  </p:stCondLst>
                                  <p:childTnLst>
                                    <p:set>
                                      <p:cBhvr>
                                        <p:cTn id="94" dur="1" fill="hold">
                                          <p:stCondLst>
                                            <p:cond delay="0"/>
                                          </p:stCondLst>
                                        </p:cTn>
                                        <p:tgtEl>
                                          <p:spTgt spid="26"/>
                                        </p:tgtEl>
                                        <p:attrNameLst>
                                          <p:attrName>style.visibility</p:attrName>
                                        </p:attrNameLst>
                                      </p:cBhvr>
                                      <p:to>
                                        <p:strVal val="visible"/>
                                      </p:to>
                                    </p:set>
                                    <p:animEffect transition="in" filter="wipe(down)">
                                      <p:cBhvr>
                                        <p:cTn id="95" dur="500"/>
                                        <p:tgtEl>
                                          <p:spTgt spid="26"/>
                                        </p:tgtEl>
                                      </p:cBhvr>
                                    </p:animEffect>
                                  </p:childTnLst>
                                </p:cTn>
                              </p:par>
                            </p:childTnLst>
                          </p:cTn>
                        </p:par>
                        <p:par>
                          <p:cTn id="96" fill="hold">
                            <p:stCondLst>
                              <p:cond delay="13000"/>
                            </p:stCondLst>
                            <p:childTnLst>
                              <p:par>
                                <p:cTn id="97" presetID="22" presetClass="entr" presetSubtype="1"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wipe(up)">
                                      <p:cBhvr>
                                        <p:cTn id="99" dur="500"/>
                                        <p:tgtEl>
                                          <p:spTgt spid="23"/>
                                        </p:tgtEl>
                                      </p:cBhvr>
                                    </p:animEffect>
                                  </p:childTnLst>
                                </p:cTn>
                              </p:par>
                            </p:childTnLst>
                          </p:cTn>
                        </p:par>
                        <p:par>
                          <p:cTn id="100" fill="hold">
                            <p:stCondLst>
                              <p:cond delay="13500"/>
                            </p:stCondLst>
                            <p:childTnLst>
                              <p:par>
                                <p:cTn id="101" presetID="22" presetClass="entr" presetSubtype="1" fill="hold" grpId="0"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wipe(up)">
                                      <p:cBhvr>
                                        <p:cTn id="103" dur="500"/>
                                        <p:tgtEl>
                                          <p:spTgt spid="24"/>
                                        </p:tgtEl>
                                      </p:cBhvr>
                                    </p:animEffect>
                                  </p:childTnLst>
                                </p:cTn>
                              </p:par>
                            </p:childTnLst>
                          </p:cTn>
                        </p:par>
                        <p:par>
                          <p:cTn id="104" fill="hold">
                            <p:stCondLst>
                              <p:cond delay="14000"/>
                            </p:stCondLst>
                            <p:childTnLst>
                              <p:par>
                                <p:cTn id="105" presetID="22" presetClass="entr" presetSubtype="4" fill="hold" nodeType="afterEffect">
                                  <p:stCondLst>
                                    <p:cond delay="0"/>
                                  </p:stCondLst>
                                  <p:childTnLst>
                                    <p:set>
                                      <p:cBhvr>
                                        <p:cTn id="106" dur="1" fill="hold">
                                          <p:stCondLst>
                                            <p:cond delay="0"/>
                                          </p:stCondLst>
                                        </p:cTn>
                                        <p:tgtEl>
                                          <p:spTgt spid="33"/>
                                        </p:tgtEl>
                                        <p:attrNameLst>
                                          <p:attrName>style.visibility</p:attrName>
                                        </p:attrNameLst>
                                      </p:cBhvr>
                                      <p:to>
                                        <p:strVal val="visible"/>
                                      </p:to>
                                    </p:set>
                                    <p:animEffect transition="in" filter="wipe(down)">
                                      <p:cBhvr>
                                        <p:cTn id="107" dur="500"/>
                                        <p:tgtEl>
                                          <p:spTgt spid="33"/>
                                        </p:tgtEl>
                                      </p:cBhvr>
                                    </p:animEffect>
                                  </p:childTnLst>
                                </p:cTn>
                              </p:par>
                            </p:childTnLst>
                          </p:cTn>
                        </p:par>
                        <p:par>
                          <p:cTn id="108" fill="hold">
                            <p:stCondLst>
                              <p:cond delay="14500"/>
                            </p:stCondLst>
                            <p:childTnLst>
                              <p:par>
                                <p:cTn id="109" presetID="42" presetClass="entr" presetSubtype="0" fill="hold" grpId="0" nodeType="afterEffect">
                                  <p:stCondLst>
                                    <p:cond delay="0"/>
                                  </p:stCondLst>
                                  <p:childTnLst>
                                    <p:set>
                                      <p:cBhvr>
                                        <p:cTn id="110" dur="1" fill="hold">
                                          <p:stCondLst>
                                            <p:cond delay="0"/>
                                          </p:stCondLst>
                                        </p:cTn>
                                        <p:tgtEl>
                                          <p:spTgt spid="31"/>
                                        </p:tgtEl>
                                        <p:attrNameLst>
                                          <p:attrName>style.visibility</p:attrName>
                                        </p:attrNameLst>
                                      </p:cBhvr>
                                      <p:to>
                                        <p:strVal val="visible"/>
                                      </p:to>
                                    </p:set>
                                    <p:animEffect transition="in" filter="fade">
                                      <p:cBhvr>
                                        <p:cTn id="111" dur="1000"/>
                                        <p:tgtEl>
                                          <p:spTgt spid="31"/>
                                        </p:tgtEl>
                                      </p:cBhvr>
                                    </p:animEffect>
                                    <p:anim calcmode="lin" valueType="num">
                                      <p:cBhvr>
                                        <p:cTn id="112" dur="1000" fill="hold"/>
                                        <p:tgtEl>
                                          <p:spTgt spid="31"/>
                                        </p:tgtEl>
                                        <p:attrNameLst>
                                          <p:attrName>ppt_x</p:attrName>
                                        </p:attrNameLst>
                                      </p:cBhvr>
                                      <p:tavLst>
                                        <p:tav tm="0">
                                          <p:val>
                                            <p:strVal val="#ppt_x"/>
                                          </p:val>
                                        </p:tav>
                                        <p:tav tm="100000">
                                          <p:val>
                                            <p:strVal val="#ppt_x"/>
                                          </p:val>
                                        </p:tav>
                                      </p:tavLst>
                                    </p:anim>
                                    <p:anim calcmode="lin" valueType="num">
                                      <p:cBhvr>
                                        <p:cTn id="113" dur="1000" fill="hold"/>
                                        <p:tgtEl>
                                          <p:spTgt spid="31"/>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100"/>
                                        </p:tgtEl>
                                        <p:attrNameLst>
                                          <p:attrName>style.visibility</p:attrName>
                                        </p:attrNameLst>
                                      </p:cBhvr>
                                      <p:to>
                                        <p:strVal val="visible"/>
                                      </p:to>
                                    </p:set>
                                    <p:animEffect transition="in" filter="fade">
                                      <p:cBhvr>
                                        <p:cTn id="116" dur="1000"/>
                                        <p:tgtEl>
                                          <p:spTgt spid="100"/>
                                        </p:tgtEl>
                                      </p:cBhvr>
                                    </p:animEffect>
                                    <p:anim calcmode="lin" valueType="num">
                                      <p:cBhvr>
                                        <p:cTn id="117" dur="1000" fill="hold"/>
                                        <p:tgtEl>
                                          <p:spTgt spid="100"/>
                                        </p:tgtEl>
                                        <p:attrNameLst>
                                          <p:attrName>ppt_x</p:attrName>
                                        </p:attrNameLst>
                                      </p:cBhvr>
                                      <p:tavLst>
                                        <p:tav tm="0">
                                          <p:val>
                                            <p:strVal val="#ppt_x"/>
                                          </p:val>
                                        </p:tav>
                                        <p:tav tm="100000">
                                          <p:val>
                                            <p:strVal val="#ppt_x"/>
                                          </p:val>
                                        </p:tav>
                                      </p:tavLst>
                                    </p:anim>
                                    <p:anim calcmode="lin" valueType="num">
                                      <p:cBhvr>
                                        <p:cTn id="118" dur="1000" fill="hold"/>
                                        <p:tgtEl>
                                          <p:spTgt spid="100"/>
                                        </p:tgtEl>
                                        <p:attrNameLst>
                                          <p:attrName>ppt_y</p:attrName>
                                        </p:attrNameLst>
                                      </p:cBhvr>
                                      <p:tavLst>
                                        <p:tav tm="0">
                                          <p:val>
                                            <p:strVal val="#ppt_y+.1"/>
                                          </p:val>
                                        </p:tav>
                                        <p:tav tm="100000">
                                          <p:val>
                                            <p:strVal val="#ppt_y"/>
                                          </p:val>
                                        </p:tav>
                                      </p:tavLst>
                                    </p:anim>
                                  </p:childTnLst>
                                </p:cTn>
                              </p:par>
                            </p:childTnLst>
                          </p:cTn>
                        </p:par>
                        <p:par>
                          <p:cTn id="119" fill="hold">
                            <p:stCondLst>
                              <p:cond delay="15500"/>
                            </p:stCondLst>
                            <p:childTnLst>
                              <p:par>
                                <p:cTn id="120" presetID="22" presetClass="entr" presetSubtype="1" fill="hold" grpId="0" nodeType="afterEffect">
                                  <p:stCondLst>
                                    <p:cond delay="0"/>
                                  </p:stCondLst>
                                  <p:childTnLst>
                                    <p:set>
                                      <p:cBhvr>
                                        <p:cTn id="121" dur="1" fill="hold">
                                          <p:stCondLst>
                                            <p:cond delay="0"/>
                                          </p:stCondLst>
                                        </p:cTn>
                                        <p:tgtEl>
                                          <p:spTgt spid="32"/>
                                        </p:tgtEl>
                                        <p:attrNameLst>
                                          <p:attrName>style.visibility</p:attrName>
                                        </p:attrNameLst>
                                      </p:cBhvr>
                                      <p:to>
                                        <p:strVal val="visible"/>
                                      </p:to>
                                    </p:set>
                                    <p:animEffect transition="in" filter="wipe(up)">
                                      <p:cBhvr>
                                        <p:cTn id="122" dur="1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81" grpId="0" animBg="1"/>
      <p:bldP spid="82" grpId="0" animBg="1"/>
      <p:bldP spid="83" grpId="0" animBg="1"/>
      <p:bldP spid="89" grpId="0"/>
      <p:bldP spid="90" grpId="0"/>
      <p:bldP spid="94" grpId="0" animBg="1"/>
      <p:bldP spid="100" grpId="0" animBg="1"/>
      <p:bldP spid="102"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46" name="Group 45">
            <a:extLst>
              <a:ext uri="{FF2B5EF4-FFF2-40B4-BE49-F238E27FC236}">
                <a16:creationId xmlns:a16="http://schemas.microsoft.com/office/drawing/2014/main" id="{7CB98ACB-D0F1-4050-8FAA-254B26D12291}"/>
              </a:ext>
            </a:extLst>
          </p:cNvPr>
          <p:cNvGrpSpPr/>
          <p:nvPr/>
        </p:nvGrpSpPr>
        <p:grpSpPr>
          <a:xfrm>
            <a:off x="723901" y="609600"/>
            <a:ext cx="2971800" cy="2853276"/>
            <a:chOff x="2362200" y="3886201"/>
            <a:chExt cx="2971800" cy="2853276"/>
          </a:xfrm>
        </p:grpSpPr>
        <p:sp>
          <p:nvSpPr>
            <p:cNvPr id="36" name="Freeform: Shape 35">
              <a:extLst>
                <a:ext uri="{FF2B5EF4-FFF2-40B4-BE49-F238E27FC236}">
                  <a16:creationId xmlns:a16="http://schemas.microsoft.com/office/drawing/2014/main" id="{BB3CAA48-638A-4E99-A478-B52701A3E1A1}"/>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Freeform: Shape 41">
              <a:extLst>
                <a:ext uri="{FF2B5EF4-FFF2-40B4-BE49-F238E27FC236}">
                  <a16:creationId xmlns:a16="http://schemas.microsoft.com/office/drawing/2014/main" id="{FBA8F47A-40FD-4630-AF5D-E981715CCC39}"/>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TextBox 42">
            <a:extLst>
              <a:ext uri="{FF2B5EF4-FFF2-40B4-BE49-F238E27FC236}">
                <a16:creationId xmlns:a16="http://schemas.microsoft.com/office/drawing/2014/main" id="{7D965D7D-2AE7-4F89-820F-19E75BBC0493}"/>
              </a:ext>
            </a:extLst>
          </p:cNvPr>
          <p:cNvSpPr txBox="1"/>
          <p:nvPr/>
        </p:nvSpPr>
        <p:spPr>
          <a:xfrm>
            <a:off x="944588" y="760495"/>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01</a:t>
            </a:r>
          </a:p>
        </p:txBody>
      </p:sp>
      <p:grpSp>
        <p:nvGrpSpPr>
          <p:cNvPr id="71" name="Group 70">
            <a:extLst>
              <a:ext uri="{FF2B5EF4-FFF2-40B4-BE49-F238E27FC236}">
                <a16:creationId xmlns:a16="http://schemas.microsoft.com/office/drawing/2014/main" id="{E3008058-B191-4EA4-B792-34A42F750E91}"/>
              </a:ext>
            </a:extLst>
          </p:cNvPr>
          <p:cNvGrpSpPr/>
          <p:nvPr/>
        </p:nvGrpSpPr>
        <p:grpSpPr>
          <a:xfrm>
            <a:off x="992471" y="1280160"/>
            <a:ext cx="2434660" cy="1993649"/>
            <a:chOff x="992471" y="1280160"/>
            <a:chExt cx="2434660" cy="1993649"/>
          </a:xfrm>
        </p:grpSpPr>
        <p:sp>
          <p:nvSpPr>
            <p:cNvPr id="44" name="TextBox 43">
              <a:extLst>
                <a:ext uri="{FF2B5EF4-FFF2-40B4-BE49-F238E27FC236}">
                  <a16:creationId xmlns:a16="http://schemas.microsoft.com/office/drawing/2014/main" id="{719EB717-3CA6-4F54-9940-81D2A892DE47}"/>
                </a:ext>
              </a:extLst>
            </p:cNvPr>
            <p:cNvSpPr txBox="1"/>
            <p:nvPr/>
          </p:nvSpPr>
          <p:spPr>
            <a:xfrm>
              <a:off x="1181100" y="128016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45" name="TextBox 44">
              <a:extLst>
                <a:ext uri="{FF2B5EF4-FFF2-40B4-BE49-F238E27FC236}">
                  <a16:creationId xmlns:a16="http://schemas.microsoft.com/office/drawing/2014/main" id="{A069E82E-FC4C-43B6-B352-52C10AFE503A}"/>
                </a:ext>
              </a:extLst>
            </p:cNvPr>
            <p:cNvSpPr txBox="1"/>
            <p:nvPr/>
          </p:nvSpPr>
          <p:spPr>
            <a:xfrm>
              <a:off x="992471" y="1704149"/>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49" name="Group 48">
            <a:extLst>
              <a:ext uri="{FF2B5EF4-FFF2-40B4-BE49-F238E27FC236}">
                <a16:creationId xmlns:a16="http://schemas.microsoft.com/office/drawing/2014/main" id="{E9A19BEC-5C1C-4777-BE7F-66CA8206D92B}"/>
              </a:ext>
            </a:extLst>
          </p:cNvPr>
          <p:cNvGrpSpPr/>
          <p:nvPr/>
        </p:nvGrpSpPr>
        <p:grpSpPr>
          <a:xfrm>
            <a:off x="723901" y="3706115"/>
            <a:ext cx="2971800" cy="2853276"/>
            <a:chOff x="2362200" y="3886201"/>
            <a:chExt cx="2971800" cy="2853276"/>
          </a:xfrm>
        </p:grpSpPr>
        <p:sp>
          <p:nvSpPr>
            <p:cNvPr id="53" name="Freeform: Shape 52">
              <a:extLst>
                <a:ext uri="{FF2B5EF4-FFF2-40B4-BE49-F238E27FC236}">
                  <a16:creationId xmlns:a16="http://schemas.microsoft.com/office/drawing/2014/main" id="{C89C61B5-4B36-40EB-B035-AEFCC1D19475}"/>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Freeform: Shape 53">
              <a:extLst>
                <a:ext uri="{FF2B5EF4-FFF2-40B4-BE49-F238E27FC236}">
                  <a16:creationId xmlns:a16="http://schemas.microsoft.com/office/drawing/2014/main" id="{E18E3729-BD56-4D4B-A120-93A32EBB6CAC}"/>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TextBox 49">
            <a:extLst>
              <a:ext uri="{FF2B5EF4-FFF2-40B4-BE49-F238E27FC236}">
                <a16:creationId xmlns:a16="http://schemas.microsoft.com/office/drawing/2014/main" id="{590BD5DD-8D98-41D6-8F47-A4409DD40F03}"/>
              </a:ext>
            </a:extLst>
          </p:cNvPr>
          <p:cNvSpPr txBox="1"/>
          <p:nvPr/>
        </p:nvSpPr>
        <p:spPr>
          <a:xfrm>
            <a:off x="944588" y="3857010"/>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03</a:t>
            </a:r>
          </a:p>
        </p:txBody>
      </p:sp>
      <p:grpSp>
        <p:nvGrpSpPr>
          <p:cNvPr id="73" name="Group 72">
            <a:extLst>
              <a:ext uri="{FF2B5EF4-FFF2-40B4-BE49-F238E27FC236}">
                <a16:creationId xmlns:a16="http://schemas.microsoft.com/office/drawing/2014/main" id="{1AAAD8AF-5F20-40BA-92BE-6BB4F77B7991}"/>
              </a:ext>
            </a:extLst>
          </p:cNvPr>
          <p:cNvGrpSpPr/>
          <p:nvPr/>
        </p:nvGrpSpPr>
        <p:grpSpPr>
          <a:xfrm>
            <a:off x="992471" y="4389120"/>
            <a:ext cx="2434660" cy="1981204"/>
            <a:chOff x="992471" y="4389120"/>
            <a:chExt cx="2434660" cy="1981204"/>
          </a:xfrm>
        </p:grpSpPr>
        <p:sp>
          <p:nvSpPr>
            <p:cNvPr id="51" name="TextBox 50">
              <a:extLst>
                <a:ext uri="{FF2B5EF4-FFF2-40B4-BE49-F238E27FC236}">
                  <a16:creationId xmlns:a16="http://schemas.microsoft.com/office/drawing/2014/main" id="{4F994763-B85E-4BC5-B4CD-0C0083E2B6D1}"/>
                </a:ext>
              </a:extLst>
            </p:cNvPr>
            <p:cNvSpPr txBox="1"/>
            <p:nvPr/>
          </p:nvSpPr>
          <p:spPr>
            <a:xfrm>
              <a:off x="1181100" y="438912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52" name="TextBox 51">
              <a:extLst>
                <a:ext uri="{FF2B5EF4-FFF2-40B4-BE49-F238E27FC236}">
                  <a16:creationId xmlns:a16="http://schemas.microsoft.com/office/drawing/2014/main" id="{5BBE3B57-C3D1-4D02-B9A3-1DDF1B64AEB0}"/>
                </a:ext>
              </a:extLst>
            </p:cNvPr>
            <p:cNvSpPr txBox="1"/>
            <p:nvPr/>
          </p:nvSpPr>
          <p:spPr>
            <a:xfrm>
              <a:off x="992471" y="4800664"/>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56" name="Group 55">
            <a:extLst>
              <a:ext uri="{FF2B5EF4-FFF2-40B4-BE49-F238E27FC236}">
                <a16:creationId xmlns:a16="http://schemas.microsoft.com/office/drawing/2014/main" id="{FC90D999-2EB0-4F66-903F-0DFB9CC31ADB}"/>
              </a:ext>
            </a:extLst>
          </p:cNvPr>
          <p:cNvGrpSpPr/>
          <p:nvPr/>
        </p:nvGrpSpPr>
        <p:grpSpPr>
          <a:xfrm>
            <a:off x="4038600" y="609600"/>
            <a:ext cx="2971800" cy="2853276"/>
            <a:chOff x="2362200" y="3886201"/>
            <a:chExt cx="2971800" cy="2853276"/>
          </a:xfrm>
        </p:grpSpPr>
        <p:sp>
          <p:nvSpPr>
            <p:cNvPr id="60" name="Freeform: Shape 59">
              <a:extLst>
                <a:ext uri="{FF2B5EF4-FFF2-40B4-BE49-F238E27FC236}">
                  <a16:creationId xmlns:a16="http://schemas.microsoft.com/office/drawing/2014/main" id="{59E864A6-CBA9-4C98-A57F-7B565F2B833F}"/>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Freeform: Shape 60">
              <a:extLst>
                <a:ext uri="{FF2B5EF4-FFF2-40B4-BE49-F238E27FC236}">
                  <a16:creationId xmlns:a16="http://schemas.microsoft.com/office/drawing/2014/main" id="{94D09F36-43B9-41D1-A4AD-FBB27096F50C}"/>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7" name="TextBox 56">
            <a:extLst>
              <a:ext uri="{FF2B5EF4-FFF2-40B4-BE49-F238E27FC236}">
                <a16:creationId xmlns:a16="http://schemas.microsoft.com/office/drawing/2014/main" id="{14F704BB-BC97-4721-AFE6-88690145F3D2}"/>
              </a:ext>
            </a:extLst>
          </p:cNvPr>
          <p:cNvSpPr txBox="1"/>
          <p:nvPr/>
        </p:nvSpPr>
        <p:spPr>
          <a:xfrm>
            <a:off x="4259287" y="760495"/>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02</a:t>
            </a:r>
          </a:p>
        </p:txBody>
      </p:sp>
      <p:grpSp>
        <p:nvGrpSpPr>
          <p:cNvPr id="72" name="Group 71">
            <a:extLst>
              <a:ext uri="{FF2B5EF4-FFF2-40B4-BE49-F238E27FC236}">
                <a16:creationId xmlns:a16="http://schemas.microsoft.com/office/drawing/2014/main" id="{FC13A518-3882-445B-B474-3BF9869D8B8A}"/>
              </a:ext>
            </a:extLst>
          </p:cNvPr>
          <p:cNvGrpSpPr/>
          <p:nvPr/>
        </p:nvGrpSpPr>
        <p:grpSpPr>
          <a:xfrm>
            <a:off x="4307170" y="1280160"/>
            <a:ext cx="2434660" cy="1993649"/>
            <a:chOff x="4307170" y="1280160"/>
            <a:chExt cx="2434660" cy="1993649"/>
          </a:xfrm>
        </p:grpSpPr>
        <p:sp>
          <p:nvSpPr>
            <p:cNvPr id="58" name="TextBox 57">
              <a:extLst>
                <a:ext uri="{FF2B5EF4-FFF2-40B4-BE49-F238E27FC236}">
                  <a16:creationId xmlns:a16="http://schemas.microsoft.com/office/drawing/2014/main" id="{84317F8B-6A61-414E-882D-6B92ADAF9A61}"/>
                </a:ext>
              </a:extLst>
            </p:cNvPr>
            <p:cNvSpPr txBox="1"/>
            <p:nvPr/>
          </p:nvSpPr>
          <p:spPr>
            <a:xfrm>
              <a:off x="4495799" y="128016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59" name="TextBox 58">
              <a:extLst>
                <a:ext uri="{FF2B5EF4-FFF2-40B4-BE49-F238E27FC236}">
                  <a16:creationId xmlns:a16="http://schemas.microsoft.com/office/drawing/2014/main" id="{65D6CF7C-E57C-4A55-B122-D2F544DAC5B3}"/>
                </a:ext>
              </a:extLst>
            </p:cNvPr>
            <p:cNvSpPr txBox="1"/>
            <p:nvPr/>
          </p:nvSpPr>
          <p:spPr>
            <a:xfrm>
              <a:off x="4307170" y="1704149"/>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63" name="Group 62">
            <a:extLst>
              <a:ext uri="{FF2B5EF4-FFF2-40B4-BE49-F238E27FC236}">
                <a16:creationId xmlns:a16="http://schemas.microsoft.com/office/drawing/2014/main" id="{AC670461-E8C4-45CD-A41C-34D9B92F3FEE}"/>
              </a:ext>
            </a:extLst>
          </p:cNvPr>
          <p:cNvGrpSpPr/>
          <p:nvPr/>
        </p:nvGrpSpPr>
        <p:grpSpPr>
          <a:xfrm>
            <a:off x="4038600" y="3706115"/>
            <a:ext cx="2971800" cy="2853276"/>
            <a:chOff x="2362200" y="3886201"/>
            <a:chExt cx="2971800" cy="2853276"/>
          </a:xfrm>
        </p:grpSpPr>
        <p:sp>
          <p:nvSpPr>
            <p:cNvPr id="67" name="Freeform: Shape 66">
              <a:extLst>
                <a:ext uri="{FF2B5EF4-FFF2-40B4-BE49-F238E27FC236}">
                  <a16:creationId xmlns:a16="http://schemas.microsoft.com/office/drawing/2014/main" id="{42DB0635-7CE6-4A50-8362-646764F5DD6F}"/>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Shape 67">
              <a:extLst>
                <a:ext uri="{FF2B5EF4-FFF2-40B4-BE49-F238E27FC236}">
                  <a16:creationId xmlns:a16="http://schemas.microsoft.com/office/drawing/2014/main" id="{374DC9A2-5D50-484F-872A-FA3AB1BFFC3A}"/>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Box 63">
            <a:extLst>
              <a:ext uri="{FF2B5EF4-FFF2-40B4-BE49-F238E27FC236}">
                <a16:creationId xmlns:a16="http://schemas.microsoft.com/office/drawing/2014/main" id="{DE4DBD1D-1629-4117-A637-0305BE87608D}"/>
              </a:ext>
            </a:extLst>
          </p:cNvPr>
          <p:cNvSpPr txBox="1"/>
          <p:nvPr/>
        </p:nvSpPr>
        <p:spPr>
          <a:xfrm>
            <a:off x="4259287" y="3857010"/>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04</a:t>
            </a:r>
          </a:p>
        </p:txBody>
      </p:sp>
      <p:grpSp>
        <p:nvGrpSpPr>
          <p:cNvPr id="74" name="Group 73">
            <a:extLst>
              <a:ext uri="{FF2B5EF4-FFF2-40B4-BE49-F238E27FC236}">
                <a16:creationId xmlns:a16="http://schemas.microsoft.com/office/drawing/2014/main" id="{E5E5C8C4-9541-4B85-8B99-E8E79BA54ADF}"/>
              </a:ext>
            </a:extLst>
          </p:cNvPr>
          <p:cNvGrpSpPr/>
          <p:nvPr/>
        </p:nvGrpSpPr>
        <p:grpSpPr>
          <a:xfrm>
            <a:off x="4307170" y="4389120"/>
            <a:ext cx="2434660" cy="1981204"/>
            <a:chOff x="4307170" y="4389120"/>
            <a:chExt cx="2434660" cy="1981204"/>
          </a:xfrm>
        </p:grpSpPr>
        <p:sp>
          <p:nvSpPr>
            <p:cNvPr id="65" name="TextBox 64">
              <a:extLst>
                <a:ext uri="{FF2B5EF4-FFF2-40B4-BE49-F238E27FC236}">
                  <a16:creationId xmlns:a16="http://schemas.microsoft.com/office/drawing/2014/main" id="{C760141A-F794-440A-BB8E-60A399321078}"/>
                </a:ext>
              </a:extLst>
            </p:cNvPr>
            <p:cNvSpPr txBox="1"/>
            <p:nvPr/>
          </p:nvSpPr>
          <p:spPr>
            <a:xfrm>
              <a:off x="4495799" y="438912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66" name="TextBox 65">
              <a:extLst>
                <a:ext uri="{FF2B5EF4-FFF2-40B4-BE49-F238E27FC236}">
                  <a16:creationId xmlns:a16="http://schemas.microsoft.com/office/drawing/2014/main" id="{805B4067-EF29-444B-9BDD-FEA2470A0376}"/>
                </a:ext>
              </a:extLst>
            </p:cNvPr>
            <p:cNvSpPr txBox="1"/>
            <p:nvPr/>
          </p:nvSpPr>
          <p:spPr>
            <a:xfrm>
              <a:off x="4307170" y="4800664"/>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sp>
        <p:nvSpPr>
          <p:cNvPr id="69" name="TextBox 68">
            <a:extLst>
              <a:ext uri="{FF2B5EF4-FFF2-40B4-BE49-F238E27FC236}">
                <a16:creationId xmlns:a16="http://schemas.microsoft.com/office/drawing/2014/main" id="{FECCC908-0A06-4322-A133-56549C41DE83}"/>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0" name="TextBox 69">
            <a:extLst>
              <a:ext uri="{FF2B5EF4-FFF2-40B4-BE49-F238E27FC236}">
                <a16:creationId xmlns:a16="http://schemas.microsoft.com/office/drawing/2014/main" id="{D605D209-235E-4678-9B4F-DDFF4E5259A2}"/>
              </a:ext>
            </a:extLst>
          </p:cNvPr>
          <p:cNvSpPr txBox="1"/>
          <p:nvPr/>
        </p:nvSpPr>
        <p:spPr>
          <a:xfrm>
            <a:off x="7985760" y="2971800"/>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1173357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left)">
                                      <p:cBhvr>
                                        <p:cTn id="7" dur="1000"/>
                                        <p:tgtEl>
                                          <p:spTgt spid="6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0">
                                            <p:txEl>
                                              <p:pRg st="0" end="0"/>
                                            </p:txEl>
                                          </p:spTgt>
                                        </p:tgtEl>
                                        <p:attrNameLst>
                                          <p:attrName>style.visibility</p:attrName>
                                        </p:attrNameLst>
                                      </p:cBhvr>
                                      <p:to>
                                        <p:strVal val="visible"/>
                                      </p:to>
                                    </p:set>
                                    <p:animEffect transition="in" filter="fade">
                                      <p:cBhvr>
                                        <p:cTn id="11" dur="500"/>
                                        <p:tgtEl>
                                          <p:spTgt spid="70">
                                            <p:txEl>
                                              <p:pRg st="0" end="0"/>
                                            </p:txEl>
                                          </p:spTgt>
                                        </p:tgtEl>
                                      </p:cBhvr>
                                    </p:animEffect>
                                    <p:anim calcmode="lin" valueType="num">
                                      <p:cBhvr>
                                        <p:cTn id="12" dur="5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70">
                                            <p:txEl>
                                              <p:pRg st="2" end="2"/>
                                            </p:txEl>
                                          </p:spTgt>
                                        </p:tgtEl>
                                        <p:attrNameLst>
                                          <p:attrName>style.visibility</p:attrName>
                                        </p:attrNameLst>
                                      </p:cBhvr>
                                      <p:to>
                                        <p:strVal val="visible"/>
                                      </p:to>
                                    </p:set>
                                    <p:animEffect transition="in" filter="fade">
                                      <p:cBhvr>
                                        <p:cTn id="17" dur="500"/>
                                        <p:tgtEl>
                                          <p:spTgt spid="70">
                                            <p:txEl>
                                              <p:pRg st="2" end="2"/>
                                            </p:txEl>
                                          </p:spTgt>
                                        </p:tgtEl>
                                      </p:cBhvr>
                                    </p:animEffect>
                                    <p:anim calcmode="lin" valueType="num">
                                      <p:cBhvr>
                                        <p:cTn id="18" dur="5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70">
                                            <p:txEl>
                                              <p:pRg st="4" end="4"/>
                                            </p:txEl>
                                          </p:spTgt>
                                        </p:tgtEl>
                                        <p:attrNameLst>
                                          <p:attrName>style.visibility</p:attrName>
                                        </p:attrNameLst>
                                      </p:cBhvr>
                                      <p:to>
                                        <p:strVal val="visible"/>
                                      </p:to>
                                    </p:set>
                                    <p:animEffect transition="in" filter="fade">
                                      <p:cBhvr>
                                        <p:cTn id="23" dur="500"/>
                                        <p:tgtEl>
                                          <p:spTgt spid="70">
                                            <p:txEl>
                                              <p:pRg st="4" end="4"/>
                                            </p:txEl>
                                          </p:spTgt>
                                        </p:tgtEl>
                                      </p:cBhvr>
                                    </p:animEffect>
                                    <p:anim calcmode="lin" valueType="num">
                                      <p:cBhvr>
                                        <p:cTn id="24" dur="5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42" presetClass="entr" presetSubtype="0" fill="hold" grpId="0" nodeType="afterEffect">
                                  <p:stCondLst>
                                    <p:cond delay="0"/>
                                  </p:stCondLst>
                                  <p:childTnLst>
                                    <p:set>
                                      <p:cBhvr>
                                        <p:cTn id="28" dur="1" fill="hold">
                                          <p:stCondLst>
                                            <p:cond delay="0"/>
                                          </p:stCondLst>
                                        </p:cTn>
                                        <p:tgtEl>
                                          <p:spTgt spid="70">
                                            <p:txEl>
                                              <p:pRg st="5" end="5"/>
                                            </p:txEl>
                                          </p:spTgt>
                                        </p:tgtEl>
                                        <p:attrNameLst>
                                          <p:attrName>style.visibility</p:attrName>
                                        </p:attrNameLst>
                                      </p:cBhvr>
                                      <p:to>
                                        <p:strVal val="visible"/>
                                      </p:to>
                                    </p:set>
                                    <p:animEffect transition="in" filter="fade">
                                      <p:cBhvr>
                                        <p:cTn id="29" dur="500"/>
                                        <p:tgtEl>
                                          <p:spTgt spid="70">
                                            <p:txEl>
                                              <p:pRg st="5" end="5"/>
                                            </p:txEl>
                                          </p:spTgt>
                                        </p:tgtEl>
                                      </p:cBhvr>
                                    </p:animEffect>
                                    <p:anim calcmode="lin" valueType="num">
                                      <p:cBhvr>
                                        <p:cTn id="30" dur="5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42" presetClass="entr" presetSubtype="0" fill="hold" grpId="0" nodeType="afterEffect">
                                  <p:stCondLst>
                                    <p:cond delay="0"/>
                                  </p:stCondLst>
                                  <p:childTnLst>
                                    <p:set>
                                      <p:cBhvr>
                                        <p:cTn id="34" dur="1" fill="hold">
                                          <p:stCondLst>
                                            <p:cond delay="0"/>
                                          </p:stCondLst>
                                        </p:cTn>
                                        <p:tgtEl>
                                          <p:spTgt spid="70">
                                            <p:txEl>
                                              <p:pRg st="6" end="6"/>
                                            </p:txEl>
                                          </p:spTgt>
                                        </p:tgtEl>
                                        <p:attrNameLst>
                                          <p:attrName>style.visibility</p:attrName>
                                        </p:attrNameLst>
                                      </p:cBhvr>
                                      <p:to>
                                        <p:strVal val="visible"/>
                                      </p:to>
                                    </p:set>
                                    <p:animEffect transition="in" filter="fade">
                                      <p:cBhvr>
                                        <p:cTn id="35" dur="500"/>
                                        <p:tgtEl>
                                          <p:spTgt spid="70">
                                            <p:txEl>
                                              <p:pRg st="6" end="6"/>
                                            </p:txEl>
                                          </p:spTgt>
                                        </p:tgtEl>
                                      </p:cBhvr>
                                    </p:animEffect>
                                    <p:anim calcmode="lin" valueType="num">
                                      <p:cBhvr>
                                        <p:cTn id="36" dur="500" fill="hold"/>
                                        <p:tgtEl>
                                          <p:spTgt spid="70">
                                            <p:txEl>
                                              <p:pRg st="6" end="6"/>
                                            </p:txEl>
                                          </p:spTgt>
                                        </p:tgtEl>
                                        <p:attrNameLst>
                                          <p:attrName>ppt_x</p:attrName>
                                        </p:attrNameLst>
                                      </p:cBhvr>
                                      <p:tavLst>
                                        <p:tav tm="0">
                                          <p:val>
                                            <p:strVal val="#ppt_x"/>
                                          </p:val>
                                        </p:tav>
                                        <p:tav tm="100000">
                                          <p:val>
                                            <p:strVal val="#ppt_x"/>
                                          </p:val>
                                        </p:tav>
                                      </p:tavLst>
                                    </p:anim>
                                    <p:anim calcmode="lin" valueType="num">
                                      <p:cBhvr>
                                        <p:cTn id="37" dur="500" fill="hold"/>
                                        <p:tgtEl>
                                          <p:spTgt spid="70">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3500"/>
                            </p:stCondLst>
                            <p:childTnLst>
                              <p:par>
                                <p:cTn id="39" presetID="42" presetClass="entr" presetSubtype="0" fill="hold" nodeType="afterEffect">
                                  <p:stCondLst>
                                    <p:cond delay="0"/>
                                  </p:stCondLst>
                                  <p:childTnLst>
                                    <p:set>
                                      <p:cBhvr>
                                        <p:cTn id="40" dur="1" fill="hold">
                                          <p:stCondLst>
                                            <p:cond delay="0"/>
                                          </p:stCondLst>
                                        </p:cTn>
                                        <p:tgtEl>
                                          <p:spTgt spid="46"/>
                                        </p:tgtEl>
                                        <p:attrNameLst>
                                          <p:attrName>style.visibility</p:attrName>
                                        </p:attrNameLst>
                                      </p:cBhvr>
                                      <p:to>
                                        <p:strVal val="visible"/>
                                      </p:to>
                                    </p:set>
                                    <p:animEffect transition="in" filter="fade">
                                      <p:cBhvr>
                                        <p:cTn id="41" dur="1000"/>
                                        <p:tgtEl>
                                          <p:spTgt spid="46"/>
                                        </p:tgtEl>
                                      </p:cBhvr>
                                    </p:animEffect>
                                    <p:anim calcmode="lin" valueType="num">
                                      <p:cBhvr>
                                        <p:cTn id="42" dur="1000" fill="hold"/>
                                        <p:tgtEl>
                                          <p:spTgt spid="46"/>
                                        </p:tgtEl>
                                        <p:attrNameLst>
                                          <p:attrName>ppt_x</p:attrName>
                                        </p:attrNameLst>
                                      </p:cBhvr>
                                      <p:tavLst>
                                        <p:tav tm="0">
                                          <p:val>
                                            <p:strVal val="#ppt_x"/>
                                          </p:val>
                                        </p:tav>
                                        <p:tav tm="100000">
                                          <p:val>
                                            <p:strVal val="#ppt_x"/>
                                          </p:val>
                                        </p:tav>
                                      </p:tavLst>
                                    </p:anim>
                                    <p:anim calcmode="lin" valueType="num">
                                      <p:cBhvr>
                                        <p:cTn id="43" dur="1000" fill="hold"/>
                                        <p:tgtEl>
                                          <p:spTgt spid="46"/>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43"/>
                                        </p:tgtEl>
                                        <p:attrNameLst>
                                          <p:attrName>style.visibility</p:attrName>
                                        </p:attrNameLst>
                                      </p:cBhvr>
                                      <p:to>
                                        <p:strVal val="visible"/>
                                      </p:to>
                                    </p:set>
                                    <p:animEffect transition="in" filter="fade">
                                      <p:cBhvr>
                                        <p:cTn id="46" dur="1000"/>
                                        <p:tgtEl>
                                          <p:spTgt spid="43"/>
                                        </p:tgtEl>
                                      </p:cBhvr>
                                    </p:animEffect>
                                    <p:anim calcmode="lin" valueType="num">
                                      <p:cBhvr>
                                        <p:cTn id="47" dur="1000" fill="hold"/>
                                        <p:tgtEl>
                                          <p:spTgt spid="43"/>
                                        </p:tgtEl>
                                        <p:attrNameLst>
                                          <p:attrName>ppt_x</p:attrName>
                                        </p:attrNameLst>
                                      </p:cBhvr>
                                      <p:tavLst>
                                        <p:tav tm="0">
                                          <p:val>
                                            <p:strVal val="#ppt_x"/>
                                          </p:val>
                                        </p:tav>
                                        <p:tav tm="100000">
                                          <p:val>
                                            <p:strVal val="#ppt_x"/>
                                          </p:val>
                                        </p:tav>
                                      </p:tavLst>
                                    </p:anim>
                                    <p:anim calcmode="lin" valueType="num">
                                      <p:cBhvr>
                                        <p:cTn id="48" dur="1000" fill="hold"/>
                                        <p:tgtEl>
                                          <p:spTgt spid="43"/>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22" presetClass="entr" presetSubtype="1" fill="hold" nodeType="afterEffect">
                                  <p:stCondLst>
                                    <p:cond delay="0"/>
                                  </p:stCondLst>
                                  <p:childTnLst>
                                    <p:set>
                                      <p:cBhvr>
                                        <p:cTn id="51" dur="1" fill="hold">
                                          <p:stCondLst>
                                            <p:cond delay="0"/>
                                          </p:stCondLst>
                                        </p:cTn>
                                        <p:tgtEl>
                                          <p:spTgt spid="71"/>
                                        </p:tgtEl>
                                        <p:attrNameLst>
                                          <p:attrName>style.visibility</p:attrName>
                                        </p:attrNameLst>
                                      </p:cBhvr>
                                      <p:to>
                                        <p:strVal val="visible"/>
                                      </p:to>
                                    </p:set>
                                    <p:animEffect transition="in" filter="wipe(up)">
                                      <p:cBhvr>
                                        <p:cTn id="52" dur="1000"/>
                                        <p:tgtEl>
                                          <p:spTgt spid="71"/>
                                        </p:tgtEl>
                                      </p:cBhvr>
                                    </p:animEffect>
                                  </p:childTnLst>
                                </p:cTn>
                              </p:par>
                            </p:childTnLst>
                          </p:cTn>
                        </p:par>
                        <p:par>
                          <p:cTn id="53" fill="hold">
                            <p:stCondLst>
                              <p:cond delay="5500"/>
                            </p:stCondLst>
                            <p:childTnLst>
                              <p:par>
                                <p:cTn id="54" presetID="42" presetClass="entr" presetSubtype="0" fill="hold" nodeType="afterEffect">
                                  <p:stCondLst>
                                    <p:cond delay="0"/>
                                  </p:stCondLst>
                                  <p:childTnLst>
                                    <p:set>
                                      <p:cBhvr>
                                        <p:cTn id="55" dur="1" fill="hold">
                                          <p:stCondLst>
                                            <p:cond delay="0"/>
                                          </p:stCondLst>
                                        </p:cTn>
                                        <p:tgtEl>
                                          <p:spTgt spid="56"/>
                                        </p:tgtEl>
                                        <p:attrNameLst>
                                          <p:attrName>style.visibility</p:attrName>
                                        </p:attrNameLst>
                                      </p:cBhvr>
                                      <p:to>
                                        <p:strVal val="visible"/>
                                      </p:to>
                                    </p:set>
                                    <p:animEffect transition="in" filter="fade">
                                      <p:cBhvr>
                                        <p:cTn id="56" dur="1000"/>
                                        <p:tgtEl>
                                          <p:spTgt spid="56"/>
                                        </p:tgtEl>
                                      </p:cBhvr>
                                    </p:animEffect>
                                    <p:anim calcmode="lin" valueType="num">
                                      <p:cBhvr>
                                        <p:cTn id="57" dur="1000" fill="hold"/>
                                        <p:tgtEl>
                                          <p:spTgt spid="56"/>
                                        </p:tgtEl>
                                        <p:attrNameLst>
                                          <p:attrName>ppt_x</p:attrName>
                                        </p:attrNameLst>
                                      </p:cBhvr>
                                      <p:tavLst>
                                        <p:tav tm="0">
                                          <p:val>
                                            <p:strVal val="#ppt_x"/>
                                          </p:val>
                                        </p:tav>
                                        <p:tav tm="100000">
                                          <p:val>
                                            <p:strVal val="#ppt_x"/>
                                          </p:val>
                                        </p:tav>
                                      </p:tavLst>
                                    </p:anim>
                                    <p:anim calcmode="lin" valueType="num">
                                      <p:cBhvr>
                                        <p:cTn id="58" dur="1000" fill="hold"/>
                                        <p:tgtEl>
                                          <p:spTgt spid="56"/>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57"/>
                                        </p:tgtEl>
                                        <p:attrNameLst>
                                          <p:attrName>style.visibility</p:attrName>
                                        </p:attrNameLst>
                                      </p:cBhvr>
                                      <p:to>
                                        <p:strVal val="visible"/>
                                      </p:to>
                                    </p:set>
                                    <p:animEffect transition="in" filter="fade">
                                      <p:cBhvr>
                                        <p:cTn id="61" dur="1000"/>
                                        <p:tgtEl>
                                          <p:spTgt spid="57"/>
                                        </p:tgtEl>
                                      </p:cBhvr>
                                    </p:animEffect>
                                    <p:anim calcmode="lin" valueType="num">
                                      <p:cBhvr>
                                        <p:cTn id="62" dur="1000" fill="hold"/>
                                        <p:tgtEl>
                                          <p:spTgt spid="57"/>
                                        </p:tgtEl>
                                        <p:attrNameLst>
                                          <p:attrName>ppt_x</p:attrName>
                                        </p:attrNameLst>
                                      </p:cBhvr>
                                      <p:tavLst>
                                        <p:tav tm="0">
                                          <p:val>
                                            <p:strVal val="#ppt_x"/>
                                          </p:val>
                                        </p:tav>
                                        <p:tav tm="100000">
                                          <p:val>
                                            <p:strVal val="#ppt_x"/>
                                          </p:val>
                                        </p:tav>
                                      </p:tavLst>
                                    </p:anim>
                                    <p:anim calcmode="lin" valueType="num">
                                      <p:cBhvr>
                                        <p:cTn id="63" dur="1000" fill="hold"/>
                                        <p:tgtEl>
                                          <p:spTgt spid="57"/>
                                        </p:tgtEl>
                                        <p:attrNameLst>
                                          <p:attrName>ppt_y</p:attrName>
                                        </p:attrNameLst>
                                      </p:cBhvr>
                                      <p:tavLst>
                                        <p:tav tm="0">
                                          <p:val>
                                            <p:strVal val="#ppt_y+.1"/>
                                          </p:val>
                                        </p:tav>
                                        <p:tav tm="100000">
                                          <p:val>
                                            <p:strVal val="#ppt_y"/>
                                          </p:val>
                                        </p:tav>
                                      </p:tavLst>
                                    </p:anim>
                                  </p:childTnLst>
                                </p:cTn>
                              </p:par>
                            </p:childTnLst>
                          </p:cTn>
                        </p:par>
                        <p:par>
                          <p:cTn id="64" fill="hold">
                            <p:stCondLst>
                              <p:cond delay="6500"/>
                            </p:stCondLst>
                            <p:childTnLst>
                              <p:par>
                                <p:cTn id="65" presetID="22" presetClass="entr" presetSubtype="1" fill="hold" nodeType="afterEffect">
                                  <p:stCondLst>
                                    <p:cond delay="0"/>
                                  </p:stCondLst>
                                  <p:childTnLst>
                                    <p:set>
                                      <p:cBhvr>
                                        <p:cTn id="66" dur="1" fill="hold">
                                          <p:stCondLst>
                                            <p:cond delay="0"/>
                                          </p:stCondLst>
                                        </p:cTn>
                                        <p:tgtEl>
                                          <p:spTgt spid="72"/>
                                        </p:tgtEl>
                                        <p:attrNameLst>
                                          <p:attrName>style.visibility</p:attrName>
                                        </p:attrNameLst>
                                      </p:cBhvr>
                                      <p:to>
                                        <p:strVal val="visible"/>
                                      </p:to>
                                    </p:set>
                                    <p:animEffect transition="in" filter="wipe(up)">
                                      <p:cBhvr>
                                        <p:cTn id="67" dur="1000"/>
                                        <p:tgtEl>
                                          <p:spTgt spid="72"/>
                                        </p:tgtEl>
                                      </p:cBhvr>
                                    </p:animEffect>
                                  </p:childTnLst>
                                </p:cTn>
                              </p:par>
                            </p:childTnLst>
                          </p:cTn>
                        </p:par>
                        <p:par>
                          <p:cTn id="68" fill="hold">
                            <p:stCondLst>
                              <p:cond delay="7500"/>
                            </p:stCondLst>
                            <p:childTnLst>
                              <p:par>
                                <p:cTn id="69" presetID="42" presetClass="entr" presetSubtype="0" fill="hold"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fade">
                                      <p:cBhvr>
                                        <p:cTn id="71" dur="1000"/>
                                        <p:tgtEl>
                                          <p:spTgt spid="49"/>
                                        </p:tgtEl>
                                      </p:cBhvr>
                                    </p:animEffect>
                                    <p:anim calcmode="lin" valueType="num">
                                      <p:cBhvr>
                                        <p:cTn id="72" dur="1000" fill="hold"/>
                                        <p:tgtEl>
                                          <p:spTgt spid="49"/>
                                        </p:tgtEl>
                                        <p:attrNameLst>
                                          <p:attrName>ppt_x</p:attrName>
                                        </p:attrNameLst>
                                      </p:cBhvr>
                                      <p:tavLst>
                                        <p:tav tm="0">
                                          <p:val>
                                            <p:strVal val="#ppt_x"/>
                                          </p:val>
                                        </p:tav>
                                        <p:tav tm="100000">
                                          <p:val>
                                            <p:strVal val="#ppt_x"/>
                                          </p:val>
                                        </p:tav>
                                      </p:tavLst>
                                    </p:anim>
                                    <p:anim calcmode="lin" valueType="num">
                                      <p:cBhvr>
                                        <p:cTn id="73" dur="1000" fill="hold"/>
                                        <p:tgtEl>
                                          <p:spTgt spid="49"/>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0"/>
                                  </p:stCondLst>
                                  <p:childTnLst>
                                    <p:set>
                                      <p:cBhvr>
                                        <p:cTn id="75" dur="1" fill="hold">
                                          <p:stCondLst>
                                            <p:cond delay="0"/>
                                          </p:stCondLst>
                                        </p:cTn>
                                        <p:tgtEl>
                                          <p:spTgt spid="50"/>
                                        </p:tgtEl>
                                        <p:attrNameLst>
                                          <p:attrName>style.visibility</p:attrName>
                                        </p:attrNameLst>
                                      </p:cBhvr>
                                      <p:to>
                                        <p:strVal val="visible"/>
                                      </p:to>
                                    </p:set>
                                    <p:animEffect transition="in" filter="fade">
                                      <p:cBhvr>
                                        <p:cTn id="76" dur="1000"/>
                                        <p:tgtEl>
                                          <p:spTgt spid="50"/>
                                        </p:tgtEl>
                                      </p:cBhvr>
                                    </p:animEffect>
                                    <p:anim calcmode="lin" valueType="num">
                                      <p:cBhvr>
                                        <p:cTn id="77" dur="1000" fill="hold"/>
                                        <p:tgtEl>
                                          <p:spTgt spid="50"/>
                                        </p:tgtEl>
                                        <p:attrNameLst>
                                          <p:attrName>ppt_x</p:attrName>
                                        </p:attrNameLst>
                                      </p:cBhvr>
                                      <p:tavLst>
                                        <p:tav tm="0">
                                          <p:val>
                                            <p:strVal val="#ppt_x"/>
                                          </p:val>
                                        </p:tav>
                                        <p:tav tm="100000">
                                          <p:val>
                                            <p:strVal val="#ppt_x"/>
                                          </p:val>
                                        </p:tav>
                                      </p:tavLst>
                                    </p:anim>
                                    <p:anim calcmode="lin" valueType="num">
                                      <p:cBhvr>
                                        <p:cTn id="78" dur="1000" fill="hold"/>
                                        <p:tgtEl>
                                          <p:spTgt spid="50"/>
                                        </p:tgtEl>
                                        <p:attrNameLst>
                                          <p:attrName>ppt_y</p:attrName>
                                        </p:attrNameLst>
                                      </p:cBhvr>
                                      <p:tavLst>
                                        <p:tav tm="0">
                                          <p:val>
                                            <p:strVal val="#ppt_y+.1"/>
                                          </p:val>
                                        </p:tav>
                                        <p:tav tm="100000">
                                          <p:val>
                                            <p:strVal val="#ppt_y"/>
                                          </p:val>
                                        </p:tav>
                                      </p:tavLst>
                                    </p:anim>
                                  </p:childTnLst>
                                </p:cTn>
                              </p:par>
                            </p:childTnLst>
                          </p:cTn>
                        </p:par>
                        <p:par>
                          <p:cTn id="79" fill="hold">
                            <p:stCondLst>
                              <p:cond delay="8500"/>
                            </p:stCondLst>
                            <p:childTnLst>
                              <p:par>
                                <p:cTn id="80" presetID="22" presetClass="entr" presetSubtype="1" fill="hold" nodeType="afterEffect">
                                  <p:stCondLst>
                                    <p:cond delay="0"/>
                                  </p:stCondLst>
                                  <p:childTnLst>
                                    <p:set>
                                      <p:cBhvr>
                                        <p:cTn id="81" dur="1" fill="hold">
                                          <p:stCondLst>
                                            <p:cond delay="0"/>
                                          </p:stCondLst>
                                        </p:cTn>
                                        <p:tgtEl>
                                          <p:spTgt spid="73"/>
                                        </p:tgtEl>
                                        <p:attrNameLst>
                                          <p:attrName>style.visibility</p:attrName>
                                        </p:attrNameLst>
                                      </p:cBhvr>
                                      <p:to>
                                        <p:strVal val="visible"/>
                                      </p:to>
                                    </p:set>
                                    <p:animEffect transition="in" filter="wipe(up)">
                                      <p:cBhvr>
                                        <p:cTn id="82" dur="1000"/>
                                        <p:tgtEl>
                                          <p:spTgt spid="73"/>
                                        </p:tgtEl>
                                      </p:cBhvr>
                                    </p:animEffect>
                                  </p:childTnLst>
                                </p:cTn>
                              </p:par>
                            </p:childTnLst>
                          </p:cTn>
                        </p:par>
                        <p:par>
                          <p:cTn id="83" fill="hold">
                            <p:stCondLst>
                              <p:cond delay="9500"/>
                            </p:stCondLst>
                            <p:childTnLst>
                              <p:par>
                                <p:cTn id="84" presetID="42" presetClass="entr" presetSubtype="0" fill="hold" nodeType="afterEffect">
                                  <p:stCondLst>
                                    <p:cond delay="0"/>
                                  </p:stCondLst>
                                  <p:childTnLst>
                                    <p:set>
                                      <p:cBhvr>
                                        <p:cTn id="85" dur="1" fill="hold">
                                          <p:stCondLst>
                                            <p:cond delay="0"/>
                                          </p:stCondLst>
                                        </p:cTn>
                                        <p:tgtEl>
                                          <p:spTgt spid="63"/>
                                        </p:tgtEl>
                                        <p:attrNameLst>
                                          <p:attrName>style.visibility</p:attrName>
                                        </p:attrNameLst>
                                      </p:cBhvr>
                                      <p:to>
                                        <p:strVal val="visible"/>
                                      </p:to>
                                    </p:set>
                                    <p:animEffect transition="in" filter="fade">
                                      <p:cBhvr>
                                        <p:cTn id="86" dur="1000"/>
                                        <p:tgtEl>
                                          <p:spTgt spid="63"/>
                                        </p:tgtEl>
                                      </p:cBhvr>
                                    </p:animEffect>
                                    <p:anim calcmode="lin" valueType="num">
                                      <p:cBhvr>
                                        <p:cTn id="87" dur="1000" fill="hold"/>
                                        <p:tgtEl>
                                          <p:spTgt spid="63"/>
                                        </p:tgtEl>
                                        <p:attrNameLst>
                                          <p:attrName>ppt_x</p:attrName>
                                        </p:attrNameLst>
                                      </p:cBhvr>
                                      <p:tavLst>
                                        <p:tav tm="0">
                                          <p:val>
                                            <p:strVal val="#ppt_x"/>
                                          </p:val>
                                        </p:tav>
                                        <p:tav tm="100000">
                                          <p:val>
                                            <p:strVal val="#ppt_x"/>
                                          </p:val>
                                        </p:tav>
                                      </p:tavLst>
                                    </p:anim>
                                    <p:anim calcmode="lin" valueType="num">
                                      <p:cBhvr>
                                        <p:cTn id="88" dur="1000" fill="hold"/>
                                        <p:tgtEl>
                                          <p:spTgt spid="63"/>
                                        </p:tgtEl>
                                        <p:attrNameLst>
                                          <p:attrName>ppt_y</p:attrName>
                                        </p:attrNameLst>
                                      </p:cBhvr>
                                      <p:tavLst>
                                        <p:tav tm="0">
                                          <p:val>
                                            <p:strVal val="#ppt_y+.1"/>
                                          </p:val>
                                        </p:tav>
                                        <p:tav tm="100000">
                                          <p:val>
                                            <p:strVal val="#ppt_y"/>
                                          </p:val>
                                        </p:tav>
                                      </p:tavLst>
                                    </p:anim>
                                  </p:childTnLst>
                                </p:cTn>
                              </p:par>
                              <p:par>
                                <p:cTn id="89" presetID="42" presetClass="entr" presetSubtype="0" fill="hold" grpId="0" nodeType="withEffect">
                                  <p:stCondLst>
                                    <p:cond delay="0"/>
                                  </p:stCondLst>
                                  <p:childTnLst>
                                    <p:set>
                                      <p:cBhvr>
                                        <p:cTn id="90" dur="1" fill="hold">
                                          <p:stCondLst>
                                            <p:cond delay="0"/>
                                          </p:stCondLst>
                                        </p:cTn>
                                        <p:tgtEl>
                                          <p:spTgt spid="64"/>
                                        </p:tgtEl>
                                        <p:attrNameLst>
                                          <p:attrName>style.visibility</p:attrName>
                                        </p:attrNameLst>
                                      </p:cBhvr>
                                      <p:to>
                                        <p:strVal val="visible"/>
                                      </p:to>
                                    </p:set>
                                    <p:animEffect transition="in" filter="fade">
                                      <p:cBhvr>
                                        <p:cTn id="91" dur="1000"/>
                                        <p:tgtEl>
                                          <p:spTgt spid="64"/>
                                        </p:tgtEl>
                                      </p:cBhvr>
                                    </p:animEffect>
                                    <p:anim calcmode="lin" valueType="num">
                                      <p:cBhvr>
                                        <p:cTn id="92" dur="1000" fill="hold"/>
                                        <p:tgtEl>
                                          <p:spTgt spid="64"/>
                                        </p:tgtEl>
                                        <p:attrNameLst>
                                          <p:attrName>ppt_x</p:attrName>
                                        </p:attrNameLst>
                                      </p:cBhvr>
                                      <p:tavLst>
                                        <p:tav tm="0">
                                          <p:val>
                                            <p:strVal val="#ppt_x"/>
                                          </p:val>
                                        </p:tav>
                                        <p:tav tm="100000">
                                          <p:val>
                                            <p:strVal val="#ppt_x"/>
                                          </p:val>
                                        </p:tav>
                                      </p:tavLst>
                                    </p:anim>
                                    <p:anim calcmode="lin" valueType="num">
                                      <p:cBhvr>
                                        <p:cTn id="93" dur="1000" fill="hold"/>
                                        <p:tgtEl>
                                          <p:spTgt spid="64"/>
                                        </p:tgtEl>
                                        <p:attrNameLst>
                                          <p:attrName>ppt_y</p:attrName>
                                        </p:attrNameLst>
                                      </p:cBhvr>
                                      <p:tavLst>
                                        <p:tav tm="0">
                                          <p:val>
                                            <p:strVal val="#ppt_y+.1"/>
                                          </p:val>
                                        </p:tav>
                                        <p:tav tm="100000">
                                          <p:val>
                                            <p:strVal val="#ppt_y"/>
                                          </p:val>
                                        </p:tav>
                                      </p:tavLst>
                                    </p:anim>
                                  </p:childTnLst>
                                </p:cTn>
                              </p:par>
                            </p:childTnLst>
                          </p:cTn>
                        </p:par>
                        <p:par>
                          <p:cTn id="94" fill="hold">
                            <p:stCondLst>
                              <p:cond delay="10500"/>
                            </p:stCondLst>
                            <p:childTnLst>
                              <p:par>
                                <p:cTn id="95" presetID="22" presetClass="entr" presetSubtype="1" fill="hold" nodeType="afterEffect">
                                  <p:stCondLst>
                                    <p:cond delay="0"/>
                                  </p:stCondLst>
                                  <p:childTnLst>
                                    <p:set>
                                      <p:cBhvr>
                                        <p:cTn id="96" dur="1" fill="hold">
                                          <p:stCondLst>
                                            <p:cond delay="0"/>
                                          </p:stCondLst>
                                        </p:cTn>
                                        <p:tgtEl>
                                          <p:spTgt spid="74"/>
                                        </p:tgtEl>
                                        <p:attrNameLst>
                                          <p:attrName>style.visibility</p:attrName>
                                        </p:attrNameLst>
                                      </p:cBhvr>
                                      <p:to>
                                        <p:strVal val="visible"/>
                                      </p:to>
                                    </p:set>
                                    <p:animEffect transition="in" filter="wipe(up)">
                                      <p:cBhvr>
                                        <p:cTn id="97" dur="10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50" grpId="0"/>
      <p:bldP spid="57" grpId="0"/>
      <p:bldP spid="64" grpId="0"/>
      <p:bldP spid="69" grpId="0"/>
      <p:bldP spid="70" grpId="0" build="p"/>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48472F20-C787-4F74-A962-014C993986CD}"/>
              </a:ext>
            </a:extLst>
          </p:cNvPr>
          <p:cNvSpPr txBox="1"/>
          <p:nvPr/>
        </p:nvSpPr>
        <p:spPr>
          <a:xfrm>
            <a:off x="2209800" y="2103120"/>
            <a:ext cx="3886200" cy="1308050"/>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8E843F22-300D-422A-804F-6436725EB0E0}"/>
              </a:ext>
            </a:extLst>
          </p:cNvPr>
          <p:cNvSpPr txBox="1"/>
          <p:nvPr/>
        </p:nvSpPr>
        <p:spPr>
          <a:xfrm>
            <a:off x="7772400" y="2103120"/>
            <a:ext cx="3886200" cy="1308050"/>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A509BD7A-2587-49A6-9F72-369B5FF9DC68}"/>
              </a:ext>
            </a:extLst>
          </p:cNvPr>
          <p:cNvSpPr txBox="1"/>
          <p:nvPr/>
        </p:nvSpPr>
        <p:spPr>
          <a:xfrm>
            <a:off x="2209800" y="3657600"/>
            <a:ext cx="3886200" cy="130805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0" name="TextBox 49">
            <a:extLst>
              <a:ext uri="{FF2B5EF4-FFF2-40B4-BE49-F238E27FC236}">
                <a16:creationId xmlns:a16="http://schemas.microsoft.com/office/drawing/2014/main" id="{46384DB2-07D2-4FDC-A23B-66C37186D7D1}"/>
              </a:ext>
            </a:extLst>
          </p:cNvPr>
          <p:cNvSpPr txBox="1"/>
          <p:nvPr/>
        </p:nvSpPr>
        <p:spPr>
          <a:xfrm>
            <a:off x="7772400" y="3657600"/>
            <a:ext cx="3886200" cy="1308050"/>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 name="Group 1">
            <a:extLst>
              <a:ext uri="{FF2B5EF4-FFF2-40B4-BE49-F238E27FC236}">
                <a16:creationId xmlns:a16="http://schemas.microsoft.com/office/drawing/2014/main" id="{C54E5130-1E1A-46FE-825F-3C5BB9B29421}"/>
              </a:ext>
            </a:extLst>
          </p:cNvPr>
          <p:cNvGrpSpPr/>
          <p:nvPr/>
        </p:nvGrpSpPr>
        <p:grpSpPr>
          <a:xfrm>
            <a:off x="533400" y="2103120"/>
            <a:ext cx="1645920" cy="1099645"/>
            <a:chOff x="762000" y="1828800"/>
            <a:chExt cx="1645920" cy="1099645"/>
          </a:xfrm>
        </p:grpSpPr>
        <p:grpSp>
          <p:nvGrpSpPr>
            <p:cNvPr id="23" name="Group 22">
              <a:extLst>
                <a:ext uri="{FF2B5EF4-FFF2-40B4-BE49-F238E27FC236}">
                  <a16:creationId xmlns:a16="http://schemas.microsoft.com/office/drawing/2014/main" id="{EE3A8423-8E7A-49E6-9511-DAD65ABEE5D3}"/>
                </a:ext>
              </a:extLst>
            </p:cNvPr>
            <p:cNvGrpSpPr>
              <a:grpSpLocks noChangeAspect="1"/>
            </p:cNvGrpSpPr>
            <p:nvPr/>
          </p:nvGrpSpPr>
          <p:grpSpPr>
            <a:xfrm>
              <a:off x="762000" y="1828800"/>
              <a:ext cx="1645920" cy="1099645"/>
              <a:chOff x="3048000" y="1828800"/>
              <a:chExt cx="3121152" cy="2085246"/>
            </a:xfrm>
          </p:grpSpPr>
          <p:sp>
            <p:nvSpPr>
              <p:cNvPr id="16" name="Oval 15">
                <a:extLst>
                  <a:ext uri="{FF2B5EF4-FFF2-40B4-BE49-F238E27FC236}">
                    <a16:creationId xmlns:a16="http://schemas.microsoft.com/office/drawing/2014/main" id="{4595344A-30A8-4E09-A23B-6C0FEC5DD5FB}"/>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73E5CB96-2CFA-44F0-A5C6-1A810D0726BF}"/>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1" name="TextBox 50">
              <a:extLst>
                <a:ext uri="{FF2B5EF4-FFF2-40B4-BE49-F238E27FC236}">
                  <a16:creationId xmlns:a16="http://schemas.microsoft.com/office/drawing/2014/main" id="{2F0358A6-FD47-4A4D-B276-1CCE738FAEF5}"/>
                </a:ext>
              </a:extLst>
            </p:cNvPr>
            <p:cNvSpPr txBox="1"/>
            <p:nvPr/>
          </p:nvSpPr>
          <p:spPr>
            <a:xfrm>
              <a:off x="898514" y="1961055"/>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01</a:t>
              </a:r>
            </a:p>
            <a:p>
              <a:pPr algn="ctr"/>
              <a:r>
                <a:rPr lang="en-US" sz="1000" dirty="0">
                  <a:solidFill>
                    <a:schemeClr val="bg1"/>
                  </a:solidFill>
                </a:rPr>
                <a:t>OPTION</a:t>
              </a:r>
            </a:p>
          </p:txBody>
        </p:sp>
      </p:grpSp>
      <p:grpSp>
        <p:nvGrpSpPr>
          <p:cNvPr id="3" name="Group 2">
            <a:extLst>
              <a:ext uri="{FF2B5EF4-FFF2-40B4-BE49-F238E27FC236}">
                <a16:creationId xmlns:a16="http://schemas.microsoft.com/office/drawing/2014/main" id="{E366940E-3705-42D1-A4E6-54618C369F11}"/>
              </a:ext>
            </a:extLst>
          </p:cNvPr>
          <p:cNvGrpSpPr/>
          <p:nvPr/>
        </p:nvGrpSpPr>
        <p:grpSpPr>
          <a:xfrm>
            <a:off x="6112035" y="2103120"/>
            <a:ext cx="1645920" cy="1099645"/>
            <a:chOff x="5883435" y="1828800"/>
            <a:chExt cx="1645920" cy="1099645"/>
          </a:xfrm>
        </p:grpSpPr>
        <p:grpSp>
          <p:nvGrpSpPr>
            <p:cNvPr id="21" name="Group 20">
              <a:extLst>
                <a:ext uri="{FF2B5EF4-FFF2-40B4-BE49-F238E27FC236}">
                  <a16:creationId xmlns:a16="http://schemas.microsoft.com/office/drawing/2014/main" id="{223C7DEF-D427-431F-A813-078B0297DC67}"/>
                </a:ext>
              </a:extLst>
            </p:cNvPr>
            <p:cNvGrpSpPr>
              <a:grpSpLocks noChangeAspect="1"/>
            </p:cNvGrpSpPr>
            <p:nvPr/>
          </p:nvGrpSpPr>
          <p:grpSpPr>
            <a:xfrm>
              <a:off x="5883435" y="1828800"/>
              <a:ext cx="1645920" cy="1099645"/>
              <a:chOff x="3048000" y="1828800"/>
              <a:chExt cx="3121152" cy="2085246"/>
            </a:xfrm>
          </p:grpSpPr>
          <p:sp>
            <p:nvSpPr>
              <p:cNvPr id="25" name="Oval 24">
                <a:extLst>
                  <a:ext uri="{FF2B5EF4-FFF2-40B4-BE49-F238E27FC236}">
                    <a16:creationId xmlns:a16="http://schemas.microsoft.com/office/drawing/2014/main" id="{336F028C-1F12-498C-AE83-BB03FD8F914B}"/>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Freeform: Shape 36">
                <a:extLst>
                  <a:ext uri="{FF2B5EF4-FFF2-40B4-BE49-F238E27FC236}">
                    <a16:creationId xmlns:a16="http://schemas.microsoft.com/office/drawing/2014/main" id="{568E4B8D-A696-41A7-A27A-CBA0030CE760}"/>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TextBox 51">
              <a:extLst>
                <a:ext uri="{FF2B5EF4-FFF2-40B4-BE49-F238E27FC236}">
                  <a16:creationId xmlns:a16="http://schemas.microsoft.com/office/drawing/2014/main" id="{22A77082-F82C-4295-8949-5E820675986C}"/>
                </a:ext>
              </a:extLst>
            </p:cNvPr>
            <p:cNvSpPr txBox="1"/>
            <p:nvPr/>
          </p:nvSpPr>
          <p:spPr>
            <a:xfrm>
              <a:off x="6023792" y="1975399"/>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02</a:t>
              </a:r>
            </a:p>
            <a:p>
              <a:pPr algn="ctr"/>
              <a:r>
                <a:rPr lang="en-US" sz="1000" dirty="0">
                  <a:solidFill>
                    <a:schemeClr val="bg1"/>
                  </a:solidFill>
                </a:rPr>
                <a:t>OPTION</a:t>
              </a:r>
            </a:p>
          </p:txBody>
        </p:sp>
      </p:grpSp>
      <p:grpSp>
        <p:nvGrpSpPr>
          <p:cNvPr id="4" name="Group 3">
            <a:extLst>
              <a:ext uri="{FF2B5EF4-FFF2-40B4-BE49-F238E27FC236}">
                <a16:creationId xmlns:a16="http://schemas.microsoft.com/office/drawing/2014/main" id="{5DD54B50-38C4-4291-8FCD-C8ECA25CE5CB}"/>
              </a:ext>
            </a:extLst>
          </p:cNvPr>
          <p:cNvGrpSpPr/>
          <p:nvPr/>
        </p:nvGrpSpPr>
        <p:grpSpPr>
          <a:xfrm>
            <a:off x="536448" y="3657600"/>
            <a:ext cx="1645920" cy="1099645"/>
            <a:chOff x="765048" y="4092137"/>
            <a:chExt cx="1645920" cy="1099645"/>
          </a:xfrm>
        </p:grpSpPr>
        <p:grpSp>
          <p:nvGrpSpPr>
            <p:cNvPr id="43" name="Group 42">
              <a:extLst>
                <a:ext uri="{FF2B5EF4-FFF2-40B4-BE49-F238E27FC236}">
                  <a16:creationId xmlns:a16="http://schemas.microsoft.com/office/drawing/2014/main" id="{1CD559E8-4D82-4865-AE94-024D3AFD1000}"/>
                </a:ext>
              </a:extLst>
            </p:cNvPr>
            <p:cNvGrpSpPr>
              <a:grpSpLocks noChangeAspect="1"/>
            </p:cNvGrpSpPr>
            <p:nvPr/>
          </p:nvGrpSpPr>
          <p:grpSpPr>
            <a:xfrm>
              <a:off x="765048" y="4092137"/>
              <a:ext cx="1645920" cy="1099645"/>
              <a:chOff x="3048000" y="1828800"/>
              <a:chExt cx="3121152" cy="2085246"/>
            </a:xfrm>
          </p:grpSpPr>
          <p:sp>
            <p:nvSpPr>
              <p:cNvPr id="44" name="Oval 43">
                <a:extLst>
                  <a:ext uri="{FF2B5EF4-FFF2-40B4-BE49-F238E27FC236}">
                    <a16:creationId xmlns:a16="http://schemas.microsoft.com/office/drawing/2014/main" id="{0B05873E-B93F-4E16-BBF5-92FA54C8CF28}"/>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Freeform: Shape 44">
                <a:extLst>
                  <a:ext uri="{FF2B5EF4-FFF2-40B4-BE49-F238E27FC236}">
                    <a16:creationId xmlns:a16="http://schemas.microsoft.com/office/drawing/2014/main" id="{C27D193B-26A0-400F-9F43-F521D2A6757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3" name="TextBox 52">
              <a:extLst>
                <a:ext uri="{FF2B5EF4-FFF2-40B4-BE49-F238E27FC236}">
                  <a16:creationId xmlns:a16="http://schemas.microsoft.com/office/drawing/2014/main" id="{010390DE-A902-4E5F-9212-B3B204A19747}"/>
                </a:ext>
              </a:extLst>
            </p:cNvPr>
            <p:cNvSpPr txBox="1"/>
            <p:nvPr/>
          </p:nvSpPr>
          <p:spPr>
            <a:xfrm>
              <a:off x="909323" y="4224392"/>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03</a:t>
              </a:r>
            </a:p>
            <a:p>
              <a:pPr algn="ctr"/>
              <a:r>
                <a:rPr lang="en-US" sz="1000" dirty="0">
                  <a:solidFill>
                    <a:schemeClr val="bg1"/>
                  </a:solidFill>
                </a:rPr>
                <a:t>OPTION</a:t>
              </a:r>
            </a:p>
          </p:txBody>
        </p:sp>
      </p:grpSp>
      <p:grpSp>
        <p:nvGrpSpPr>
          <p:cNvPr id="5" name="Group 4">
            <a:extLst>
              <a:ext uri="{FF2B5EF4-FFF2-40B4-BE49-F238E27FC236}">
                <a16:creationId xmlns:a16="http://schemas.microsoft.com/office/drawing/2014/main" id="{96029674-80E0-4864-ACE6-DE99484E1A31}"/>
              </a:ext>
            </a:extLst>
          </p:cNvPr>
          <p:cNvGrpSpPr/>
          <p:nvPr/>
        </p:nvGrpSpPr>
        <p:grpSpPr>
          <a:xfrm>
            <a:off x="6108551" y="3657600"/>
            <a:ext cx="1645920" cy="1099645"/>
            <a:chOff x="5879951" y="4092137"/>
            <a:chExt cx="1645920" cy="1099645"/>
          </a:xfrm>
        </p:grpSpPr>
        <p:grpSp>
          <p:nvGrpSpPr>
            <p:cNvPr id="47" name="Group 46">
              <a:extLst>
                <a:ext uri="{FF2B5EF4-FFF2-40B4-BE49-F238E27FC236}">
                  <a16:creationId xmlns:a16="http://schemas.microsoft.com/office/drawing/2014/main" id="{9D1BE532-5D03-463E-9EE7-9620E76FF497}"/>
                </a:ext>
              </a:extLst>
            </p:cNvPr>
            <p:cNvGrpSpPr>
              <a:grpSpLocks noChangeAspect="1"/>
            </p:cNvGrpSpPr>
            <p:nvPr/>
          </p:nvGrpSpPr>
          <p:grpSpPr>
            <a:xfrm>
              <a:off x="5879951" y="4092137"/>
              <a:ext cx="1645920" cy="1099645"/>
              <a:chOff x="3048000" y="1828800"/>
              <a:chExt cx="3121152" cy="2085246"/>
            </a:xfrm>
          </p:grpSpPr>
          <p:sp>
            <p:nvSpPr>
              <p:cNvPr id="48" name="Oval 47">
                <a:extLst>
                  <a:ext uri="{FF2B5EF4-FFF2-40B4-BE49-F238E27FC236}">
                    <a16:creationId xmlns:a16="http://schemas.microsoft.com/office/drawing/2014/main" id="{89B58F67-D34F-4D36-85B4-5DE7C11FD3C7}"/>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Freeform: Shape 48">
                <a:extLst>
                  <a:ext uri="{FF2B5EF4-FFF2-40B4-BE49-F238E27FC236}">
                    <a16:creationId xmlns:a16="http://schemas.microsoft.com/office/drawing/2014/main" id="{F833C8CF-B903-4C7B-842C-6AC6E0F2301C}"/>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TextBox 53">
              <a:extLst>
                <a:ext uri="{FF2B5EF4-FFF2-40B4-BE49-F238E27FC236}">
                  <a16:creationId xmlns:a16="http://schemas.microsoft.com/office/drawing/2014/main" id="{0837CABE-CEDB-46BC-BE92-04864D1EC369}"/>
                </a:ext>
              </a:extLst>
            </p:cNvPr>
            <p:cNvSpPr txBox="1"/>
            <p:nvPr/>
          </p:nvSpPr>
          <p:spPr>
            <a:xfrm>
              <a:off x="6024416" y="4221029"/>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04</a:t>
              </a:r>
            </a:p>
            <a:p>
              <a:pPr algn="ctr"/>
              <a:r>
                <a:rPr lang="en-US" sz="1000" dirty="0">
                  <a:solidFill>
                    <a:schemeClr val="bg1"/>
                  </a:solidFill>
                </a:rPr>
                <a:t>OPTION</a:t>
              </a:r>
            </a:p>
          </p:txBody>
        </p:sp>
      </p:grpSp>
      <p:sp>
        <p:nvSpPr>
          <p:cNvPr id="29" name="TextBox 28">
            <a:extLst>
              <a:ext uri="{FF2B5EF4-FFF2-40B4-BE49-F238E27FC236}">
                <a16:creationId xmlns:a16="http://schemas.microsoft.com/office/drawing/2014/main" id="{1DA144FB-EB75-4FD7-B439-156259064DBC}"/>
              </a:ext>
            </a:extLst>
          </p:cNvPr>
          <p:cNvSpPr txBox="1"/>
          <p:nvPr/>
        </p:nvSpPr>
        <p:spPr>
          <a:xfrm>
            <a:off x="2209800" y="5212080"/>
            <a:ext cx="3886200" cy="130805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D0AA3C1-539E-4ECE-900D-1A68FA8CA137}"/>
              </a:ext>
            </a:extLst>
          </p:cNvPr>
          <p:cNvSpPr txBox="1"/>
          <p:nvPr/>
        </p:nvSpPr>
        <p:spPr>
          <a:xfrm>
            <a:off x="7772400" y="5212080"/>
            <a:ext cx="3886200" cy="1308050"/>
          </a:xfrm>
          <a:prstGeom prst="rect">
            <a:avLst/>
          </a:prstGeom>
          <a:noFill/>
        </p:spPr>
        <p:txBody>
          <a:bodyPr wrap="square" rtlCol="0">
            <a:spAutoFit/>
          </a:bodyPr>
          <a:lstStyle/>
          <a:p>
            <a:r>
              <a:rPr lang="en-US" sz="1400" dirty="0">
                <a:solidFill>
                  <a:srgbClr val="A107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1" name="Group 30">
            <a:extLst>
              <a:ext uri="{FF2B5EF4-FFF2-40B4-BE49-F238E27FC236}">
                <a16:creationId xmlns:a16="http://schemas.microsoft.com/office/drawing/2014/main" id="{B25F1F6C-15F1-4789-8DF4-5E535BC0AE03}"/>
              </a:ext>
            </a:extLst>
          </p:cNvPr>
          <p:cNvGrpSpPr/>
          <p:nvPr/>
        </p:nvGrpSpPr>
        <p:grpSpPr>
          <a:xfrm>
            <a:off x="536448" y="5212080"/>
            <a:ext cx="1645920" cy="1099645"/>
            <a:chOff x="765048" y="4092137"/>
            <a:chExt cx="1645920" cy="1099645"/>
          </a:xfrm>
        </p:grpSpPr>
        <p:grpSp>
          <p:nvGrpSpPr>
            <p:cNvPr id="32" name="Group 31">
              <a:extLst>
                <a:ext uri="{FF2B5EF4-FFF2-40B4-BE49-F238E27FC236}">
                  <a16:creationId xmlns:a16="http://schemas.microsoft.com/office/drawing/2014/main" id="{365F0A2A-852C-4147-9BFC-88E50132DF53}"/>
                </a:ext>
              </a:extLst>
            </p:cNvPr>
            <p:cNvGrpSpPr>
              <a:grpSpLocks noChangeAspect="1"/>
            </p:cNvGrpSpPr>
            <p:nvPr/>
          </p:nvGrpSpPr>
          <p:grpSpPr>
            <a:xfrm>
              <a:off x="765048" y="4092137"/>
              <a:ext cx="1645920" cy="1099645"/>
              <a:chOff x="3048000" y="1828800"/>
              <a:chExt cx="3121152" cy="2085246"/>
            </a:xfrm>
          </p:grpSpPr>
          <p:sp>
            <p:nvSpPr>
              <p:cNvPr id="34" name="Oval 33">
                <a:extLst>
                  <a:ext uri="{FF2B5EF4-FFF2-40B4-BE49-F238E27FC236}">
                    <a16:creationId xmlns:a16="http://schemas.microsoft.com/office/drawing/2014/main" id="{2339D503-195B-4380-BAB8-B97875C8C04E}"/>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62AA0C39-C58F-4E1E-AF02-B8549C27978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3" name="TextBox 32">
              <a:extLst>
                <a:ext uri="{FF2B5EF4-FFF2-40B4-BE49-F238E27FC236}">
                  <a16:creationId xmlns:a16="http://schemas.microsoft.com/office/drawing/2014/main" id="{46372023-AB86-46FA-9C62-5B7D96A11438}"/>
                </a:ext>
              </a:extLst>
            </p:cNvPr>
            <p:cNvSpPr txBox="1"/>
            <p:nvPr/>
          </p:nvSpPr>
          <p:spPr>
            <a:xfrm>
              <a:off x="909323" y="4224392"/>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05</a:t>
              </a:r>
            </a:p>
            <a:p>
              <a:pPr algn="ctr"/>
              <a:r>
                <a:rPr lang="en-US" sz="1000" dirty="0">
                  <a:solidFill>
                    <a:schemeClr val="bg1"/>
                  </a:solidFill>
                </a:rPr>
                <a:t>OPTION</a:t>
              </a:r>
            </a:p>
          </p:txBody>
        </p:sp>
      </p:grpSp>
      <p:grpSp>
        <p:nvGrpSpPr>
          <p:cNvPr id="36" name="Group 35">
            <a:extLst>
              <a:ext uri="{FF2B5EF4-FFF2-40B4-BE49-F238E27FC236}">
                <a16:creationId xmlns:a16="http://schemas.microsoft.com/office/drawing/2014/main" id="{946F3189-D095-4F03-8B93-DF28E2FD2648}"/>
              </a:ext>
            </a:extLst>
          </p:cNvPr>
          <p:cNvGrpSpPr/>
          <p:nvPr/>
        </p:nvGrpSpPr>
        <p:grpSpPr>
          <a:xfrm>
            <a:off x="6108551" y="5212080"/>
            <a:ext cx="1645920" cy="1099645"/>
            <a:chOff x="5879951" y="4092137"/>
            <a:chExt cx="1645920" cy="1099645"/>
          </a:xfrm>
        </p:grpSpPr>
        <p:grpSp>
          <p:nvGrpSpPr>
            <p:cNvPr id="38" name="Group 37">
              <a:extLst>
                <a:ext uri="{FF2B5EF4-FFF2-40B4-BE49-F238E27FC236}">
                  <a16:creationId xmlns:a16="http://schemas.microsoft.com/office/drawing/2014/main" id="{C3657C9B-30AD-42FB-A6B6-831FF7A6C18E}"/>
                </a:ext>
              </a:extLst>
            </p:cNvPr>
            <p:cNvGrpSpPr>
              <a:grpSpLocks noChangeAspect="1"/>
            </p:cNvGrpSpPr>
            <p:nvPr/>
          </p:nvGrpSpPr>
          <p:grpSpPr>
            <a:xfrm>
              <a:off x="5879951" y="4092137"/>
              <a:ext cx="1645920" cy="1099645"/>
              <a:chOff x="3048000" y="1828800"/>
              <a:chExt cx="3121152" cy="2085246"/>
            </a:xfrm>
          </p:grpSpPr>
          <p:sp>
            <p:nvSpPr>
              <p:cNvPr id="40" name="Oval 39">
                <a:extLst>
                  <a:ext uri="{FF2B5EF4-FFF2-40B4-BE49-F238E27FC236}">
                    <a16:creationId xmlns:a16="http://schemas.microsoft.com/office/drawing/2014/main" id="{975B0108-8D30-4C5C-AB2C-718314D17907}"/>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839C3BC9-DC03-45DE-B9C6-977791620E6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9" name="TextBox 38">
              <a:extLst>
                <a:ext uri="{FF2B5EF4-FFF2-40B4-BE49-F238E27FC236}">
                  <a16:creationId xmlns:a16="http://schemas.microsoft.com/office/drawing/2014/main" id="{D8B21486-5B16-480A-B869-C82AC2B2AD2C}"/>
                </a:ext>
              </a:extLst>
            </p:cNvPr>
            <p:cNvSpPr txBox="1"/>
            <p:nvPr/>
          </p:nvSpPr>
          <p:spPr>
            <a:xfrm>
              <a:off x="6024416" y="4221029"/>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06</a:t>
              </a:r>
            </a:p>
            <a:p>
              <a:pPr algn="ctr"/>
              <a:r>
                <a:rPr lang="en-US" sz="1000" dirty="0">
                  <a:solidFill>
                    <a:schemeClr val="bg1"/>
                  </a:solidFill>
                </a:rPr>
                <a:t>OPTION</a:t>
              </a:r>
            </a:p>
          </p:txBody>
        </p:sp>
      </p:grpSp>
      <p:sp>
        <p:nvSpPr>
          <p:cNvPr id="57" name="TextBox 56">
            <a:extLst>
              <a:ext uri="{FF2B5EF4-FFF2-40B4-BE49-F238E27FC236}">
                <a16:creationId xmlns:a16="http://schemas.microsoft.com/office/drawing/2014/main" id="{CB605BEE-A0DE-45DB-B807-163770001E1E}"/>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7920796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fade">
                                      <p:cBhvr>
                                        <p:cTn id="18" dur="1000"/>
                                        <p:tgtEl>
                                          <p:spTgt spid="28"/>
                                        </p:tgtEl>
                                      </p:cBhvr>
                                    </p:animEffect>
                                    <p:anim calcmode="lin" valueType="num">
                                      <p:cBhvr>
                                        <p:cTn id="19" dur="1000" fill="hold"/>
                                        <p:tgtEl>
                                          <p:spTgt spid="28"/>
                                        </p:tgtEl>
                                        <p:attrNameLst>
                                          <p:attrName>ppt_x</p:attrName>
                                        </p:attrNameLst>
                                      </p:cBhvr>
                                      <p:tavLst>
                                        <p:tav tm="0">
                                          <p:val>
                                            <p:strVal val="#ppt_x"/>
                                          </p:val>
                                        </p:tav>
                                        <p:tav tm="100000">
                                          <p:val>
                                            <p:strVal val="#ppt_x"/>
                                          </p:val>
                                        </p:tav>
                                      </p:tavLst>
                                    </p:anim>
                                    <p:anim calcmode="lin" valueType="num">
                                      <p:cBhvr>
                                        <p:cTn id="20" dur="1000" fill="hold"/>
                                        <p:tgtEl>
                                          <p:spTgt spid="28"/>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3"/>
                                        </p:tgtEl>
                                        <p:attrNameLst>
                                          <p:attrName>style.visibility</p:attrName>
                                        </p:attrNameLst>
                                      </p:cBhvr>
                                      <p:to>
                                        <p:strVal val="visible"/>
                                      </p:to>
                                    </p:set>
                                    <p:anim calcmode="lin" valueType="num">
                                      <p:cBhvr>
                                        <p:cTn id="24" dur="1000" fill="hold"/>
                                        <p:tgtEl>
                                          <p:spTgt spid="3"/>
                                        </p:tgtEl>
                                        <p:attrNameLst>
                                          <p:attrName>ppt_w</p:attrName>
                                        </p:attrNameLst>
                                      </p:cBhvr>
                                      <p:tavLst>
                                        <p:tav tm="0">
                                          <p:val>
                                            <p:fltVal val="0"/>
                                          </p:val>
                                        </p:tav>
                                        <p:tav tm="100000">
                                          <p:val>
                                            <p:strVal val="#ppt_w"/>
                                          </p:val>
                                        </p:tav>
                                      </p:tavLst>
                                    </p:anim>
                                    <p:anim calcmode="lin" valueType="num">
                                      <p:cBhvr>
                                        <p:cTn id="25" dur="1000" fill="hold"/>
                                        <p:tgtEl>
                                          <p:spTgt spid="3"/>
                                        </p:tgtEl>
                                        <p:attrNameLst>
                                          <p:attrName>ppt_h</p:attrName>
                                        </p:attrNameLst>
                                      </p:cBhvr>
                                      <p:tavLst>
                                        <p:tav tm="0">
                                          <p:val>
                                            <p:fltVal val="0"/>
                                          </p:val>
                                        </p:tav>
                                        <p:tav tm="100000">
                                          <p:val>
                                            <p:strVal val="#ppt_h"/>
                                          </p:val>
                                        </p:tav>
                                      </p:tavLst>
                                    </p:anim>
                                    <p:anim calcmode="lin" valueType="num">
                                      <p:cBhvr>
                                        <p:cTn id="26" dur="1000" fill="hold"/>
                                        <p:tgtEl>
                                          <p:spTgt spid="3"/>
                                        </p:tgtEl>
                                        <p:attrNameLst>
                                          <p:attrName>style.rotation</p:attrName>
                                        </p:attrNameLst>
                                      </p:cBhvr>
                                      <p:tavLst>
                                        <p:tav tm="0">
                                          <p:val>
                                            <p:fltVal val="90"/>
                                          </p:val>
                                        </p:tav>
                                        <p:tav tm="100000">
                                          <p:val>
                                            <p:fltVal val="0"/>
                                          </p:val>
                                        </p:tav>
                                      </p:tavLst>
                                    </p:anim>
                                    <p:animEffect transition="in" filter="fade">
                                      <p:cBhvr>
                                        <p:cTn id="27" dur="1000"/>
                                        <p:tgtEl>
                                          <p:spTgt spid="3"/>
                                        </p:tgtEl>
                                      </p:cBhvr>
                                    </p:animEffect>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42"/>
                                        </p:tgtEl>
                                        <p:attrNameLst>
                                          <p:attrName>style.visibility</p:attrName>
                                        </p:attrNameLst>
                                      </p:cBhvr>
                                      <p:to>
                                        <p:strVal val="visible"/>
                                      </p:to>
                                    </p:set>
                                    <p:animEffect transition="in" filter="fade">
                                      <p:cBhvr>
                                        <p:cTn id="31" dur="1000"/>
                                        <p:tgtEl>
                                          <p:spTgt spid="42"/>
                                        </p:tgtEl>
                                      </p:cBhvr>
                                    </p:animEffect>
                                    <p:anim calcmode="lin" valueType="num">
                                      <p:cBhvr>
                                        <p:cTn id="32" dur="1000" fill="hold"/>
                                        <p:tgtEl>
                                          <p:spTgt spid="42"/>
                                        </p:tgtEl>
                                        <p:attrNameLst>
                                          <p:attrName>ppt_x</p:attrName>
                                        </p:attrNameLst>
                                      </p:cBhvr>
                                      <p:tavLst>
                                        <p:tav tm="0">
                                          <p:val>
                                            <p:strVal val="#ppt_x"/>
                                          </p:val>
                                        </p:tav>
                                        <p:tav tm="100000">
                                          <p:val>
                                            <p:strVal val="#ppt_x"/>
                                          </p:val>
                                        </p:tav>
                                      </p:tavLst>
                                    </p:anim>
                                    <p:anim calcmode="lin" valueType="num">
                                      <p:cBhvr>
                                        <p:cTn id="33" dur="1000" fill="hold"/>
                                        <p:tgtEl>
                                          <p:spTgt spid="42"/>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4"/>
                                        </p:tgtEl>
                                        <p:attrNameLst>
                                          <p:attrName>style.visibility</p:attrName>
                                        </p:attrNameLst>
                                      </p:cBhvr>
                                      <p:to>
                                        <p:strVal val="visible"/>
                                      </p:to>
                                    </p:set>
                                    <p:anim calcmode="lin" valueType="num">
                                      <p:cBhvr>
                                        <p:cTn id="37" dur="1000" fill="hold"/>
                                        <p:tgtEl>
                                          <p:spTgt spid="4"/>
                                        </p:tgtEl>
                                        <p:attrNameLst>
                                          <p:attrName>ppt_w</p:attrName>
                                        </p:attrNameLst>
                                      </p:cBhvr>
                                      <p:tavLst>
                                        <p:tav tm="0">
                                          <p:val>
                                            <p:fltVal val="0"/>
                                          </p:val>
                                        </p:tav>
                                        <p:tav tm="100000">
                                          <p:val>
                                            <p:strVal val="#ppt_w"/>
                                          </p:val>
                                        </p:tav>
                                      </p:tavLst>
                                    </p:anim>
                                    <p:anim calcmode="lin" valueType="num">
                                      <p:cBhvr>
                                        <p:cTn id="38" dur="1000" fill="hold"/>
                                        <p:tgtEl>
                                          <p:spTgt spid="4"/>
                                        </p:tgtEl>
                                        <p:attrNameLst>
                                          <p:attrName>ppt_h</p:attrName>
                                        </p:attrNameLst>
                                      </p:cBhvr>
                                      <p:tavLst>
                                        <p:tav tm="0">
                                          <p:val>
                                            <p:fltVal val="0"/>
                                          </p:val>
                                        </p:tav>
                                        <p:tav tm="100000">
                                          <p:val>
                                            <p:strVal val="#ppt_h"/>
                                          </p:val>
                                        </p:tav>
                                      </p:tavLst>
                                    </p:anim>
                                    <p:anim calcmode="lin" valueType="num">
                                      <p:cBhvr>
                                        <p:cTn id="39" dur="1000" fill="hold"/>
                                        <p:tgtEl>
                                          <p:spTgt spid="4"/>
                                        </p:tgtEl>
                                        <p:attrNameLst>
                                          <p:attrName>style.rotation</p:attrName>
                                        </p:attrNameLst>
                                      </p:cBhvr>
                                      <p:tavLst>
                                        <p:tav tm="0">
                                          <p:val>
                                            <p:fltVal val="90"/>
                                          </p:val>
                                        </p:tav>
                                        <p:tav tm="100000">
                                          <p:val>
                                            <p:fltVal val="0"/>
                                          </p:val>
                                        </p:tav>
                                      </p:tavLst>
                                    </p:anim>
                                    <p:animEffect transition="in" filter="fade">
                                      <p:cBhvr>
                                        <p:cTn id="40" dur="1000"/>
                                        <p:tgtEl>
                                          <p:spTgt spid="4"/>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6"/>
                                        </p:tgtEl>
                                        <p:attrNameLst>
                                          <p:attrName>style.visibility</p:attrName>
                                        </p:attrNameLst>
                                      </p:cBhvr>
                                      <p:to>
                                        <p:strVal val="visible"/>
                                      </p:to>
                                    </p:set>
                                    <p:animEffect transition="in" filter="fade">
                                      <p:cBhvr>
                                        <p:cTn id="44" dur="1000"/>
                                        <p:tgtEl>
                                          <p:spTgt spid="46"/>
                                        </p:tgtEl>
                                      </p:cBhvr>
                                    </p:animEffect>
                                    <p:anim calcmode="lin" valueType="num">
                                      <p:cBhvr>
                                        <p:cTn id="45" dur="1000" fill="hold"/>
                                        <p:tgtEl>
                                          <p:spTgt spid="46"/>
                                        </p:tgtEl>
                                        <p:attrNameLst>
                                          <p:attrName>ppt_x</p:attrName>
                                        </p:attrNameLst>
                                      </p:cBhvr>
                                      <p:tavLst>
                                        <p:tav tm="0">
                                          <p:val>
                                            <p:strVal val="#ppt_x"/>
                                          </p:val>
                                        </p:tav>
                                        <p:tav tm="100000">
                                          <p:val>
                                            <p:strVal val="#ppt_x"/>
                                          </p:val>
                                        </p:tav>
                                      </p:tavLst>
                                    </p:anim>
                                    <p:anim calcmode="lin" valueType="num">
                                      <p:cBhvr>
                                        <p:cTn id="46" dur="1000" fill="hold"/>
                                        <p:tgtEl>
                                          <p:spTgt spid="46"/>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31" presetClass="entr" presetSubtype="0" fill="hold" nodeType="afterEffect">
                                  <p:stCondLst>
                                    <p:cond delay="0"/>
                                  </p:stCondLst>
                                  <p:childTnLst>
                                    <p:set>
                                      <p:cBhvr>
                                        <p:cTn id="49" dur="1" fill="hold">
                                          <p:stCondLst>
                                            <p:cond delay="0"/>
                                          </p:stCondLst>
                                        </p:cTn>
                                        <p:tgtEl>
                                          <p:spTgt spid="5"/>
                                        </p:tgtEl>
                                        <p:attrNameLst>
                                          <p:attrName>style.visibility</p:attrName>
                                        </p:attrNameLst>
                                      </p:cBhvr>
                                      <p:to>
                                        <p:strVal val="visible"/>
                                      </p:to>
                                    </p:set>
                                    <p:anim calcmode="lin" valueType="num">
                                      <p:cBhvr>
                                        <p:cTn id="50" dur="1000" fill="hold"/>
                                        <p:tgtEl>
                                          <p:spTgt spid="5"/>
                                        </p:tgtEl>
                                        <p:attrNameLst>
                                          <p:attrName>ppt_w</p:attrName>
                                        </p:attrNameLst>
                                      </p:cBhvr>
                                      <p:tavLst>
                                        <p:tav tm="0">
                                          <p:val>
                                            <p:fltVal val="0"/>
                                          </p:val>
                                        </p:tav>
                                        <p:tav tm="100000">
                                          <p:val>
                                            <p:strVal val="#ppt_w"/>
                                          </p:val>
                                        </p:tav>
                                      </p:tavLst>
                                    </p:anim>
                                    <p:anim calcmode="lin" valueType="num">
                                      <p:cBhvr>
                                        <p:cTn id="51" dur="1000" fill="hold"/>
                                        <p:tgtEl>
                                          <p:spTgt spid="5"/>
                                        </p:tgtEl>
                                        <p:attrNameLst>
                                          <p:attrName>ppt_h</p:attrName>
                                        </p:attrNameLst>
                                      </p:cBhvr>
                                      <p:tavLst>
                                        <p:tav tm="0">
                                          <p:val>
                                            <p:fltVal val="0"/>
                                          </p:val>
                                        </p:tav>
                                        <p:tav tm="100000">
                                          <p:val>
                                            <p:strVal val="#ppt_h"/>
                                          </p:val>
                                        </p:tav>
                                      </p:tavLst>
                                    </p:anim>
                                    <p:anim calcmode="lin" valueType="num">
                                      <p:cBhvr>
                                        <p:cTn id="52" dur="1000" fill="hold"/>
                                        <p:tgtEl>
                                          <p:spTgt spid="5"/>
                                        </p:tgtEl>
                                        <p:attrNameLst>
                                          <p:attrName>style.rotation</p:attrName>
                                        </p:attrNameLst>
                                      </p:cBhvr>
                                      <p:tavLst>
                                        <p:tav tm="0">
                                          <p:val>
                                            <p:fltVal val="90"/>
                                          </p:val>
                                        </p:tav>
                                        <p:tav tm="100000">
                                          <p:val>
                                            <p:fltVal val="0"/>
                                          </p:val>
                                        </p:tav>
                                      </p:tavLst>
                                    </p:anim>
                                    <p:animEffect transition="in" filter="fade">
                                      <p:cBhvr>
                                        <p:cTn id="53" dur="1000"/>
                                        <p:tgtEl>
                                          <p:spTgt spid="5"/>
                                        </p:tgtEl>
                                      </p:cBhvr>
                                    </p:animEffect>
                                  </p:childTnLst>
                                </p:cTn>
                              </p:par>
                            </p:childTnLst>
                          </p:cTn>
                        </p:par>
                        <p:par>
                          <p:cTn id="54" fill="hold">
                            <p:stCondLst>
                              <p:cond delay="8000"/>
                            </p:stCondLst>
                            <p:childTnLst>
                              <p:par>
                                <p:cTn id="55" presetID="42" presetClass="entr" presetSubtype="0" fill="hold" grpId="0" nodeType="afterEffect">
                                  <p:stCondLst>
                                    <p:cond delay="0"/>
                                  </p:stCondLst>
                                  <p:childTnLst>
                                    <p:set>
                                      <p:cBhvr>
                                        <p:cTn id="56" dur="1" fill="hold">
                                          <p:stCondLst>
                                            <p:cond delay="0"/>
                                          </p:stCondLst>
                                        </p:cTn>
                                        <p:tgtEl>
                                          <p:spTgt spid="50"/>
                                        </p:tgtEl>
                                        <p:attrNameLst>
                                          <p:attrName>style.visibility</p:attrName>
                                        </p:attrNameLst>
                                      </p:cBhvr>
                                      <p:to>
                                        <p:strVal val="visible"/>
                                      </p:to>
                                    </p:set>
                                    <p:animEffect transition="in" filter="fade">
                                      <p:cBhvr>
                                        <p:cTn id="57" dur="1000"/>
                                        <p:tgtEl>
                                          <p:spTgt spid="50"/>
                                        </p:tgtEl>
                                      </p:cBhvr>
                                    </p:animEffect>
                                    <p:anim calcmode="lin" valueType="num">
                                      <p:cBhvr>
                                        <p:cTn id="58" dur="1000" fill="hold"/>
                                        <p:tgtEl>
                                          <p:spTgt spid="50"/>
                                        </p:tgtEl>
                                        <p:attrNameLst>
                                          <p:attrName>ppt_x</p:attrName>
                                        </p:attrNameLst>
                                      </p:cBhvr>
                                      <p:tavLst>
                                        <p:tav tm="0">
                                          <p:val>
                                            <p:strVal val="#ppt_x"/>
                                          </p:val>
                                        </p:tav>
                                        <p:tav tm="100000">
                                          <p:val>
                                            <p:strVal val="#ppt_x"/>
                                          </p:val>
                                        </p:tav>
                                      </p:tavLst>
                                    </p:anim>
                                    <p:anim calcmode="lin" valueType="num">
                                      <p:cBhvr>
                                        <p:cTn id="59" dur="1000" fill="hold"/>
                                        <p:tgtEl>
                                          <p:spTgt spid="50"/>
                                        </p:tgtEl>
                                        <p:attrNameLst>
                                          <p:attrName>ppt_y</p:attrName>
                                        </p:attrNameLst>
                                      </p:cBhvr>
                                      <p:tavLst>
                                        <p:tav tm="0">
                                          <p:val>
                                            <p:strVal val="#ppt_y+.1"/>
                                          </p:val>
                                        </p:tav>
                                        <p:tav tm="100000">
                                          <p:val>
                                            <p:strVal val="#ppt_y"/>
                                          </p:val>
                                        </p:tav>
                                      </p:tavLst>
                                    </p:anim>
                                  </p:childTnLst>
                                </p:cTn>
                              </p:par>
                            </p:childTnLst>
                          </p:cTn>
                        </p:par>
                        <p:par>
                          <p:cTn id="60" fill="hold">
                            <p:stCondLst>
                              <p:cond delay="9000"/>
                            </p:stCondLst>
                            <p:childTnLst>
                              <p:par>
                                <p:cTn id="61" presetID="31" presetClass="entr" presetSubtype="0" fill="hold" nodeType="afterEffect">
                                  <p:stCondLst>
                                    <p:cond delay="0"/>
                                  </p:stCondLst>
                                  <p:childTnLst>
                                    <p:set>
                                      <p:cBhvr>
                                        <p:cTn id="62" dur="1" fill="hold">
                                          <p:stCondLst>
                                            <p:cond delay="0"/>
                                          </p:stCondLst>
                                        </p:cTn>
                                        <p:tgtEl>
                                          <p:spTgt spid="31"/>
                                        </p:tgtEl>
                                        <p:attrNameLst>
                                          <p:attrName>style.visibility</p:attrName>
                                        </p:attrNameLst>
                                      </p:cBhvr>
                                      <p:to>
                                        <p:strVal val="visible"/>
                                      </p:to>
                                    </p:set>
                                    <p:anim calcmode="lin" valueType="num">
                                      <p:cBhvr>
                                        <p:cTn id="63" dur="1000" fill="hold"/>
                                        <p:tgtEl>
                                          <p:spTgt spid="31"/>
                                        </p:tgtEl>
                                        <p:attrNameLst>
                                          <p:attrName>ppt_w</p:attrName>
                                        </p:attrNameLst>
                                      </p:cBhvr>
                                      <p:tavLst>
                                        <p:tav tm="0">
                                          <p:val>
                                            <p:fltVal val="0"/>
                                          </p:val>
                                        </p:tav>
                                        <p:tav tm="100000">
                                          <p:val>
                                            <p:strVal val="#ppt_w"/>
                                          </p:val>
                                        </p:tav>
                                      </p:tavLst>
                                    </p:anim>
                                    <p:anim calcmode="lin" valueType="num">
                                      <p:cBhvr>
                                        <p:cTn id="64" dur="1000" fill="hold"/>
                                        <p:tgtEl>
                                          <p:spTgt spid="31"/>
                                        </p:tgtEl>
                                        <p:attrNameLst>
                                          <p:attrName>ppt_h</p:attrName>
                                        </p:attrNameLst>
                                      </p:cBhvr>
                                      <p:tavLst>
                                        <p:tav tm="0">
                                          <p:val>
                                            <p:fltVal val="0"/>
                                          </p:val>
                                        </p:tav>
                                        <p:tav tm="100000">
                                          <p:val>
                                            <p:strVal val="#ppt_h"/>
                                          </p:val>
                                        </p:tav>
                                      </p:tavLst>
                                    </p:anim>
                                    <p:anim calcmode="lin" valueType="num">
                                      <p:cBhvr>
                                        <p:cTn id="65" dur="1000" fill="hold"/>
                                        <p:tgtEl>
                                          <p:spTgt spid="31"/>
                                        </p:tgtEl>
                                        <p:attrNameLst>
                                          <p:attrName>style.rotation</p:attrName>
                                        </p:attrNameLst>
                                      </p:cBhvr>
                                      <p:tavLst>
                                        <p:tav tm="0">
                                          <p:val>
                                            <p:fltVal val="90"/>
                                          </p:val>
                                        </p:tav>
                                        <p:tav tm="100000">
                                          <p:val>
                                            <p:fltVal val="0"/>
                                          </p:val>
                                        </p:tav>
                                      </p:tavLst>
                                    </p:anim>
                                    <p:animEffect transition="in" filter="fade">
                                      <p:cBhvr>
                                        <p:cTn id="66" dur="1000"/>
                                        <p:tgtEl>
                                          <p:spTgt spid="31"/>
                                        </p:tgtEl>
                                      </p:cBhvr>
                                    </p:animEffect>
                                  </p:childTnLst>
                                </p:cTn>
                              </p:par>
                            </p:childTnLst>
                          </p:cTn>
                        </p:par>
                        <p:par>
                          <p:cTn id="67" fill="hold">
                            <p:stCondLst>
                              <p:cond delay="10000"/>
                            </p:stCondLst>
                            <p:childTnLst>
                              <p:par>
                                <p:cTn id="68" presetID="42" presetClass="entr" presetSubtype="0" fill="hold" grpId="0" nodeType="afterEffect">
                                  <p:stCondLst>
                                    <p:cond delay="0"/>
                                  </p:stCondLst>
                                  <p:childTnLst>
                                    <p:set>
                                      <p:cBhvr>
                                        <p:cTn id="69" dur="1" fill="hold">
                                          <p:stCondLst>
                                            <p:cond delay="0"/>
                                          </p:stCondLst>
                                        </p:cTn>
                                        <p:tgtEl>
                                          <p:spTgt spid="29"/>
                                        </p:tgtEl>
                                        <p:attrNameLst>
                                          <p:attrName>style.visibility</p:attrName>
                                        </p:attrNameLst>
                                      </p:cBhvr>
                                      <p:to>
                                        <p:strVal val="visible"/>
                                      </p:to>
                                    </p:set>
                                    <p:animEffect transition="in" filter="fade">
                                      <p:cBhvr>
                                        <p:cTn id="70" dur="1000"/>
                                        <p:tgtEl>
                                          <p:spTgt spid="29"/>
                                        </p:tgtEl>
                                      </p:cBhvr>
                                    </p:animEffect>
                                    <p:anim calcmode="lin" valueType="num">
                                      <p:cBhvr>
                                        <p:cTn id="71" dur="1000" fill="hold"/>
                                        <p:tgtEl>
                                          <p:spTgt spid="29"/>
                                        </p:tgtEl>
                                        <p:attrNameLst>
                                          <p:attrName>ppt_x</p:attrName>
                                        </p:attrNameLst>
                                      </p:cBhvr>
                                      <p:tavLst>
                                        <p:tav tm="0">
                                          <p:val>
                                            <p:strVal val="#ppt_x"/>
                                          </p:val>
                                        </p:tav>
                                        <p:tav tm="100000">
                                          <p:val>
                                            <p:strVal val="#ppt_x"/>
                                          </p:val>
                                        </p:tav>
                                      </p:tavLst>
                                    </p:anim>
                                    <p:anim calcmode="lin" valueType="num">
                                      <p:cBhvr>
                                        <p:cTn id="72" dur="1000" fill="hold"/>
                                        <p:tgtEl>
                                          <p:spTgt spid="29"/>
                                        </p:tgtEl>
                                        <p:attrNameLst>
                                          <p:attrName>ppt_y</p:attrName>
                                        </p:attrNameLst>
                                      </p:cBhvr>
                                      <p:tavLst>
                                        <p:tav tm="0">
                                          <p:val>
                                            <p:strVal val="#ppt_y+.1"/>
                                          </p:val>
                                        </p:tav>
                                        <p:tav tm="100000">
                                          <p:val>
                                            <p:strVal val="#ppt_y"/>
                                          </p:val>
                                        </p:tav>
                                      </p:tavLst>
                                    </p:anim>
                                  </p:childTnLst>
                                </p:cTn>
                              </p:par>
                            </p:childTnLst>
                          </p:cTn>
                        </p:par>
                        <p:par>
                          <p:cTn id="73" fill="hold">
                            <p:stCondLst>
                              <p:cond delay="11000"/>
                            </p:stCondLst>
                            <p:childTnLst>
                              <p:par>
                                <p:cTn id="74" presetID="31" presetClass="entr" presetSubtype="0" fill="hold" nodeType="afterEffect">
                                  <p:stCondLst>
                                    <p:cond delay="0"/>
                                  </p:stCondLst>
                                  <p:childTnLst>
                                    <p:set>
                                      <p:cBhvr>
                                        <p:cTn id="75" dur="1" fill="hold">
                                          <p:stCondLst>
                                            <p:cond delay="0"/>
                                          </p:stCondLst>
                                        </p:cTn>
                                        <p:tgtEl>
                                          <p:spTgt spid="36"/>
                                        </p:tgtEl>
                                        <p:attrNameLst>
                                          <p:attrName>style.visibility</p:attrName>
                                        </p:attrNameLst>
                                      </p:cBhvr>
                                      <p:to>
                                        <p:strVal val="visible"/>
                                      </p:to>
                                    </p:set>
                                    <p:anim calcmode="lin" valueType="num">
                                      <p:cBhvr>
                                        <p:cTn id="76" dur="1000" fill="hold"/>
                                        <p:tgtEl>
                                          <p:spTgt spid="36"/>
                                        </p:tgtEl>
                                        <p:attrNameLst>
                                          <p:attrName>ppt_w</p:attrName>
                                        </p:attrNameLst>
                                      </p:cBhvr>
                                      <p:tavLst>
                                        <p:tav tm="0">
                                          <p:val>
                                            <p:fltVal val="0"/>
                                          </p:val>
                                        </p:tav>
                                        <p:tav tm="100000">
                                          <p:val>
                                            <p:strVal val="#ppt_w"/>
                                          </p:val>
                                        </p:tav>
                                      </p:tavLst>
                                    </p:anim>
                                    <p:anim calcmode="lin" valueType="num">
                                      <p:cBhvr>
                                        <p:cTn id="77" dur="1000" fill="hold"/>
                                        <p:tgtEl>
                                          <p:spTgt spid="36"/>
                                        </p:tgtEl>
                                        <p:attrNameLst>
                                          <p:attrName>ppt_h</p:attrName>
                                        </p:attrNameLst>
                                      </p:cBhvr>
                                      <p:tavLst>
                                        <p:tav tm="0">
                                          <p:val>
                                            <p:fltVal val="0"/>
                                          </p:val>
                                        </p:tav>
                                        <p:tav tm="100000">
                                          <p:val>
                                            <p:strVal val="#ppt_h"/>
                                          </p:val>
                                        </p:tav>
                                      </p:tavLst>
                                    </p:anim>
                                    <p:anim calcmode="lin" valueType="num">
                                      <p:cBhvr>
                                        <p:cTn id="78" dur="1000" fill="hold"/>
                                        <p:tgtEl>
                                          <p:spTgt spid="36"/>
                                        </p:tgtEl>
                                        <p:attrNameLst>
                                          <p:attrName>style.rotation</p:attrName>
                                        </p:attrNameLst>
                                      </p:cBhvr>
                                      <p:tavLst>
                                        <p:tav tm="0">
                                          <p:val>
                                            <p:fltVal val="90"/>
                                          </p:val>
                                        </p:tav>
                                        <p:tav tm="100000">
                                          <p:val>
                                            <p:fltVal val="0"/>
                                          </p:val>
                                        </p:tav>
                                      </p:tavLst>
                                    </p:anim>
                                    <p:animEffect transition="in" filter="fade">
                                      <p:cBhvr>
                                        <p:cTn id="79" dur="1000"/>
                                        <p:tgtEl>
                                          <p:spTgt spid="36"/>
                                        </p:tgtEl>
                                      </p:cBhvr>
                                    </p:animEffect>
                                  </p:childTnLst>
                                </p:cTn>
                              </p:par>
                            </p:childTnLst>
                          </p:cTn>
                        </p:par>
                        <p:par>
                          <p:cTn id="80" fill="hold">
                            <p:stCondLst>
                              <p:cond delay="12000"/>
                            </p:stCondLst>
                            <p:childTnLst>
                              <p:par>
                                <p:cTn id="81" presetID="42" presetClass="entr" presetSubtype="0" fill="hold" grpId="0" nodeType="afterEffect">
                                  <p:stCondLst>
                                    <p:cond delay="0"/>
                                  </p:stCondLst>
                                  <p:childTnLst>
                                    <p:set>
                                      <p:cBhvr>
                                        <p:cTn id="82" dur="1" fill="hold">
                                          <p:stCondLst>
                                            <p:cond delay="0"/>
                                          </p:stCondLst>
                                        </p:cTn>
                                        <p:tgtEl>
                                          <p:spTgt spid="30"/>
                                        </p:tgtEl>
                                        <p:attrNameLst>
                                          <p:attrName>style.visibility</p:attrName>
                                        </p:attrNameLst>
                                      </p:cBhvr>
                                      <p:to>
                                        <p:strVal val="visible"/>
                                      </p:to>
                                    </p:set>
                                    <p:animEffect transition="in" filter="fade">
                                      <p:cBhvr>
                                        <p:cTn id="83" dur="1000"/>
                                        <p:tgtEl>
                                          <p:spTgt spid="30"/>
                                        </p:tgtEl>
                                      </p:cBhvr>
                                    </p:animEffect>
                                    <p:anim calcmode="lin" valueType="num">
                                      <p:cBhvr>
                                        <p:cTn id="84" dur="1000" fill="hold"/>
                                        <p:tgtEl>
                                          <p:spTgt spid="30"/>
                                        </p:tgtEl>
                                        <p:attrNameLst>
                                          <p:attrName>ppt_x</p:attrName>
                                        </p:attrNameLst>
                                      </p:cBhvr>
                                      <p:tavLst>
                                        <p:tav tm="0">
                                          <p:val>
                                            <p:strVal val="#ppt_x"/>
                                          </p:val>
                                        </p:tav>
                                        <p:tav tm="100000">
                                          <p:val>
                                            <p:strVal val="#ppt_x"/>
                                          </p:val>
                                        </p:tav>
                                      </p:tavLst>
                                    </p:anim>
                                    <p:anim calcmode="lin" valueType="num">
                                      <p:cBhvr>
                                        <p:cTn id="85"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42" grpId="0"/>
      <p:bldP spid="46" grpId="0"/>
      <p:bldP spid="50" grpId="0"/>
      <p:bldP spid="29" grpId="0"/>
      <p:bldP spid="30" grpId="0"/>
      <p:bldP spid="57"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48472F20-C787-4F74-A962-014C993986CD}"/>
              </a:ext>
            </a:extLst>
          </p:cNvPr>
          <p:cNvSpPr txBox="1"/>
          <p:nvPr/>
        </p:nvSpPr>
        <p:spPr>
          <a:xfrm>
            <a:off x="2286000" y="3721150"/>
            <a:ext cx="3886200" cy="1308050"/>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8E843F22-300D-422A-804F-6436725EB0E0}"/>
              </a:ext>
            </a:extLst>
          </p:cNvPr>
          <p:cNvSpPr txBox="1"/>
          <p:nvPr/>
        </p:nvSpPr>
        <p:spPr>
          <a:xfrm>
            <a:off x="7696200" y="3721150"/>
            <a:ext cx="3886200" cy="130805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A509BD7A-2587-49A6-9F72-369B5FF9DC68}"/>
              </a:ext>
            </a:extLst>
          </p:cNvPr>
          <p:cNvSpPr txBox="1"/>
          <p:nvPr/>
        </p:nvSpPr>
        <p:spPr>
          <a:xfrm>
            <a:off x="2286000" y="5397550"/>
            <a:ext cx="3886200" cy="1308050"/>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0" name="TextBox 49">
            <a:extLst>
              <a:ext uri="{FF2B5EF4-FFF2-40B4-BE49-F238E27FC236}">
                <a16:creationId xmlns:a16="http://schemas.microsoft.com/office/drawing/2014/main" id="{46384DB2-07D2-4FDC-A23B-66C37186D7D1}"/>
              </a:ext>
            </a:extLst>
          </p:cNvPr>
          <p:cNvSpPr txBox="1"/>
          <p:nvPr/>
        </p:nvSpPr>
        <p:spPr>
          <a:xfrm>
            <a:off x="7696200" y="5397550"/>
            <a:ext cx="3886200" cy="130805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3" name="Group 22">
            <a:extLst>
              <a:ext uri="{FF2B5EF4-FFF2-40B4-BE49-F238E27FC236}">
                <a16:creationId xmlns:a16="http://schemas.microsoft.com/office/drawing/2014/main" id="{EE3A8423-8E7A-49E6-9511-DAD65ABEE5D3}"/>
              </a:ext>
            </a:extLst>
          </p:cNvPr>
          <p:cNvGrpSpPr>
            <a:grpSpLocks noChangeAspect="1"/>
          </p:cNvGrpSpPr>
          <p:nvPr/>
        </p:nvGrpSpPr>
        <p:grpSpPr>
          <a:xfrm>
            <a:off x="609600" y="2898190"/>
            <a:ext cx="1645920" cy="1099645"/>
            <a:chOff x="3048000" y="1828800"/>
            <a:chExt cx="3121152" cy="2085246"/>
          </a:xfrm>
        </p:grpSpPr>
        <p:sp>
          <p:nvSpPr>
            <p:cNvPr id="16" name="Oval 15">
              <a:extLst>
                <a:ext uri="{FF2B5EF4-FFF2-40B4-BE49-F238E27FC236}">
                  <a16:creationId xmlns:a16="http://schemas.microsoft.com/office/drawing/2014/main" id="{4595344A-30A8-4E09-A23B-6C0FEC5DD5FB}"/>
                </a:ext>
              </a:extLst>
            </p:cNvPr>
            <p:cNvSpPr>
              <a:spLocks noChangeAspect="1"/>
            </p:cNvSpPr>
            <p:nvPr/>
          </p:nvSpPr>
          <p:spPr>
            <a:xfrm>
              <a:off x="3219890" y="2000689"/>
              <a:ext cx="1587716" cy="1587716"/>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73E5CB96-2CFA-44F0-A5C6-1A810D0726BF}"/>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 name="Group 20">
            <a:extLst>
              <a:ext uri="{FF2B5EF4-FFF2-40B4-BE49-F238E27FC236}">
                <a16:creationId xmlns:a16="http://schemas.microsoft.com/office/drawing/2014/main" id="{223C7DEF-D427-431F-A813-078B0297DC67}"/>
              </a:ext>
            </a:extLst>
          </p:cNvPr>
          <p:cNvGrpSpPr>
            <a:grpSpLocks noChangeAspect="1"/>
          </p:cNvGrpSpPr>
          <p:nvPr/>
        </p:nvGrpSpPr>
        <p:grpSpPr>
          <a:xfrm>
            <a:off x="6035835" y="2898190"/>
            <a:ext cx="1645920" cy="1099645"/>
            <a:chOff x="3048000" y="1828800"/>
            <a:chExt cx="3121152" cy="2085246"/>
          </a:xfrm>
        </p:grpSpPr>
        <p:sp>
          <p:nvSpPr>
            <p:cNvPr id="25" name="Oval 24">
              <a:extLst>
                <a:ext uri="{FF2B5EF4-FFF2-40B4-BE49-F238E27FC236}">
                  <a16:creationId xmlns:a16="http://schemas.microsoft.com/office/drawing/2014/main" id="{336F028C-1F12-498C-AE83-BB03FD8F914B}"/>
                </a:ext>
              </a:extLst>
            </p:cNvPr>
            <p:cNvSpPr>
              <a:spLocks noChangeAspect="1"/>
            </p:cNvSpPr>
            <p:nvPr/>
          </p:nvSpPr>
          <p:spPr>
            <a:xfrm>
              <a:off x="3219890" y="2000689"/>
              <a:ext cx="1587716" cy="1587716"/>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Freeform: Shape 36">
              <a:extLst>
                <a:ext uri="{FF2B5EF4-FFF2-40B4-BE49-F238E27FC236}">
                  <a16:creationId xmlns:a16="http://schemas.microsoft.com/office/drawing/2014/main" id="{568E4B8D-A696-41A7-A27A-CBA0030CE760}"/>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3" name="Group 42">
            <a:extLst>
              <a:ext uri="{FF2B5EF4-FFF2-40B4-BE49-F238E27FC236}">
                <a16:creationId xmlns:a16="http://schemas.microsoft.com/office/drawing/2014/main" id="{1CD559E8-4D82-4865-AE94-024D3AFD1000}"/>
              </a:ext>
            </a:extLst>
          </p:cNvPr>
          <p:cNvGrpSpPr>
            <a:grpSpLocks noChangeAspect="1"/>
          </p:cNvGrpSpPr>
          <p:nvPr/>
        </p:nvGrpSpPr>
        <p:grpSpPr>
          <a:xfrm>
            <a:off x="612648" y="4574590"/>
            <a:ext cx="1645920" cy="1099645"/>
            <a:chOff x="3048000" y="1828800"/>
            <a:chExt cx="3121152" cy="2085246"/>
          </a:xfrm>
        </p:grpSpPr>
        <p:sp>
          <p:nvSpPr>
            <p:cNvPr id="44" name="Oval 43">
              <a:extLst>
                <a:ext uri="{FF2B5EF4-FFF2-40B4-BE49-F238E27FC236}">
                  <a16:creationId xmlns:a16="http://schemas.microsoft.com/office/drawing/2014/main" id="{0B05873E-B93F-4E16-BBF5-92FA54C8CF28}"/>
                </a:ext>
              </a:extLst>
            </p:cNvPr>
            <p:cNvSpPr>
              <a:spLocks noChangeAspect="1"/>
            </p:cNvSpPr>
            <p:nvPr/>
          </p:nvSpPr>
          <p:spPr>
            <a:xfrm>
              <a:off x="3219890" y="2000689"/>
              <a:ext cx="1587716" cy="1587716"/>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Freeform: Shape 44">
              <a:extLst>
                <a:ext uri="{FF2B5EF4-FFF2-40B4-BE49-F238E27FC236}">
                  <a16:creationId xmlns:a16="http://schemas.microsoft.com/office/drawing/2014/main" id="{C27D193B-26A0-400F-9F43-F521D2A6757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7" name="Group 46">
            <a:extLst>
              <a:ext uri="{FF2B5EF4-FFF2-40B4-BE49-F238E27FC236}">
                <a16:creationId xmlns:a16="http://schemas.microsoft.com/office/drawing/2014/main" id="{9D1BE532-5D03-463E-9EE7-9620E76FF497}"/>
              </a:ext>
            </a:extLst>
          </p:cNvPr>
          <p:cNvGrpSpPr>
            <a:grpSpLocks noChangeAspect="1"/>
          </p:cNvGrpSpPr>
          <p:nvPr/>
        </p:nvGrpSpPr>
        <p:grpSpPr>
          <a:xfrm>
            <a:off x="6032351" y="4574590"/>
            <a:ext cx="1645920" cy="1099645"/>
            <a:chOff x="3048000" y="1828800"/>
            <a:chExt cx="3121152" cy="2085246"/>
          </a:xfrm>
        </p:grpSpPr>
        <p:sp>
          <p:nvSpPr>
            <p:cNvPr id="48" name="Oval 47">
              <a:extLst>
                <a:ext uri="{FF2B5EF4-FFF2-40B4-BE49-F238E27FC236}">
                  <a16:creationId xmlns:a16="http://schemas.microsoft.com/office/drawing/2014/main" id="{89B58F67-D34F-4D36-85B4-5DE7C11FD3C7}"/>
                </a:ext>
              </a:extLst>
            </p:cNvPr>
            <p:cNvSpPr>
              <a:spLocks noChangeAspect="1"/>
            </p:cNvSpPr>
            <p:nvPr/>
          </p:nvSpPr>
          <p:spPr>
            <a:xfrm>
              <a:off x="3219890" y="2000689"/>
              <a:ext cx="1587716" cy="1587716"/>
            </a:xfrm>
            <a:prstGeom prst="ellipse">
              <a:avLst/>
            </a:prstGeom>
            <a:blipFill>
              <a:blip r:embed="rId6"/>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Freeform: Shape 48">
              <a:extLst>
                <a:ext uri="{FF2B5EF4-FFF2-40B4-BE49-F238E27FC236}">
                  <a16:creationId xmlns:a16="http://schemas.microsoft.com/office/drawing/2014/main" id="{F833C8CF-B903-4C7B-842C-6AC6E0F2301C}"/>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5" name="TextBox 54">
            <a:extLst>
              <a:ext uri="{FF2B5EF4-FFF2-40B4-BE49-F238E27FC236}">
                <a16:creationId xmlns:a16="http://schemas.microsoft.com/office/drawing/2014/main" id="{0197429B-1859-4A79-8BCF-4FAD95045D47}"/>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56" name="TextBox 55">
            <a:extLst>
              <a:ext uri="{FF2B5EF4-FFF2-40B4-BE49-F238E27FC236}">
                <a16:creationId xmlns:a16="http://schemas.microsoft.com/office/drawing/2014/main" id="{F9B0E9BC-E428-425B-99FB-14A1A03595BA}"/>
              </a:ext>
            </a:extLst>
          </p:cNvPr>
          <p:cNvSpPr txBox="1"/>
          <p:nvPr/>
        </p:nvSpPr>
        <p:spPr>
          <a:xfrm>
            <a:off x="6310489" y="258228"/>
            <a:ext cx="5508978"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831586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wipe(right)">
                                      <p:cBhvr>
                                        <p:cTn id="7" dur="500"/>
                                        <p:tgtEl>
                                          <p:spTgt spid="5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anim calcmode="lin" valueType="num">
                                      <p:cBhvr>
                                        <p:cTn id="12" dur="500" fill="hold"/>
                                        <p:tgtEl>
                                          <p:spTgt spid="55"/>
                                        </p:tgtEl>
                                        <p:attrNameLst>
                                          <p:attrName>ppt_x</p:attrName>
                                        </p:attrNameLst>
                                      </p:cBhvr>
                                      <p:tavLst>
                                        <p:tav tm="0">
                                          <p:val>
                                            <p:strVal val="#ppt_x"/>
                                          </p:val>
                                        </p:tav>
                                        <p:tav tm="100000">
                                          <p:val>
                                            <p:strVal val="#ppt_x"/>
                                          </p:val>
                                        </p:tav>
                                      </p:tavLst>
                                    </p:anim>
                                    <p:anim calcmode="lin" valueType="num">
                                      <p:cBhvr>
                                        <p:cTn id="13" dur="500" fill="hold"/>
                                        <p:tgtEl>
                                          <p:spTgt spid="55"/>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31" presetClass="entr" presetSubtype="0" fill="hold" nodeType="after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p:cTn id="17" dur="1000" fill="hold"/>
                                        <p:tgtEl>
                                          <p:spTgt spid="23"/>
                                        </p:tgtEl>
                                        <p:attrNameLst>
                                          <p:attrName>ppt_w</p:attrName>
                                        </p:attrNameLst>
                                      </p:cBhvr>
                                      <p:tavLst>
                                        <p:tav tm="0">
                                          <p:val>
                                            <p:fltVal val="0"/>
                                          </p:val>
                                        </p:tav>
                                        <p:tav tm="100000">
                                          <p:val>
                                            <p:strVal val="#ppt_w"/>
                                          </p:val>
                                        </p:tav>
                                      </p:tavLst>
                                    </p:anim>
                                    <p:anim calcmode="lin" valueType="num">
                                      <p:cBhvr>
                                        <p:cTn id="18" dur="1000" fill="hold"/>
                                        <p:tgtEl>
                                          <p:spTgt spid="23"/>
                                        </p:tgtEl>
                                        <p:attrNameLst>
                                          <p:attrName>ppt_h</p:attrName>
                                        </p:attrNameLst>
                                      </p:cBhvr>
                                      <p:tavLst>
                                        <p:tav tm="0">
                                          <p:val>
                                            <p:fltVal val="0"/>
                                          </p:val>
                                        </p:tav>
                                        <p:tav tm="100000">
                                          <p:val>
                                            <p:strVal val="#ppt_h"/>
                                          </p:val>
                                        </p:tav>
                                      </p:tavLst>
                                    </p:anim>
                                    <p:anim calcmode="lin" valueType="num">
                                      <p:cBhvr>
                                        <p:cTn id="19" dur="1000" fill="hold"/>
                                        <p:tgtEl>
                                          <p:spTgt spid="23"/>
                                        </p:tgtEl>
                                        <p:attrNameLst>
                                          <p:attrName>style.rotation</p:attrName>
                                        </p:attrNameLst>
                                      </p:cBhvr>
                                      <p:tavLst>
                                        <p:tav tm="0">
                                          <p:val>
                                            <p:fltVal val="90"/>
                                          </p:val>
                                        </p:tav>
                                        <p:tav tm="100000">
                                          <p:val>
                                            <p:fltVal val="0"/>
                                          </p:val>
                                        </p:tav>
                                      </p:tavLst>
                                    </p:anim>
                                    <p:animEffect transition="in" filter="fade">
                                      <p:cBhvr>
                                        <p:cTn id="20" dur="1000"/>
                                        <p:tgtEl>
                                          <p:spTgt spid="23"/>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28"/>
                                        </p:tgtEl>
                                        <p:attrNameLst>
                                          <p:attrName>style.visibility</p:attrName>
                                        </p:attrNameLst>
                                      </p:cBhvr>
                                      <p:to>
                                        <p:strVal val="visible"/>
                                      </p:to>
                                    </p:set>
                                    <p:animEffect transition="in" filter="fade">
                                      <p:cBhvr>
                                        <p:cTn id="24" dur="1000"/>
                                        <p:tgtEl>
                                          <p:spTgt spid="28"/>
                                        </p:tgtEl>
                                      </p:cBhvr>
                                    </p:animEffect>
                                    <p:anim calcmode="lin" valueType="num">
                                      <p:cBhvr>
                                        <p:cTn id="25" dur="1000" fill="hold"/>
                                        <p:tgtEl>
                                          <p:spTgt spid="28"/>
                                        </p:tgtEl>
                                        <p:attrNameLst>
                                          <p:attrName>ppt_x</p:attrName>
                                        </p:attrNameLst>
                                      </p:cBhvr>
                                      <p:tavLst>
                                        <p:tav tm="0">
                                          <p:val>
                                            <p:strVal val="#ppt_x"/>
                                          </p:val>
                                        </p:tav>
                                        <p:tav tm="100000">
                                          <p:val>
                                            <p:strVal val="#ppt_x"/>
                                          </p:val>
                                        </p:tav>
                                      </p:tavLst>
                                    </p:anim>
                                    <p:anim calcmode="lin" valueType="num">
                                      <p:cBhvr>
                                        <p:cTn id="26" dur="1000" fill="hold"/>
                                        <p:tgtEl>
                                          <p:spTgt spid="28"/>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31" presetClass="entr" presetSubtype="0" fill="hold" nodeType="afterEffect">
                                  <p:stCondLst>
                                    <p:cond delay="0"/>
                                  </p:stCondLst>
                                  <p:childTnLst>
                                    <p:set>
                                      <p:cBhvr>
                                        <p:cTn id="29" dur="1" fill="hold">
                                          <p:stCondLst>
                                            <p:cond delay="0"/>
                                          </p:stCondLst>
                                        </p:cTn>
                                        <p:tgtEl>
                                          <p:spTgt spid="21"/>
                                        </p:tgtEl>
                                        <p:attrNameLst>
                                          <p:attrName>style.visibility</p:attrName>
                                        </p:attrNameLst>
                                      </p:cBhvr>
                                      <p:to>
                                        <p:strVal val="visible"/>
                                      </p:to>
                                    </p:set>
                                    <p:anim calcmode="lin" valueType="num">
                                      <p:cBhvr>
                                        <p:cTn id="30" dur="1000" fill="hold"/>
                                        <p:tgtEl>
                                          <p:spTgt spid="21"/>
                                        </p:tgtEl>
                                        <p:attrNameLst>
                                          <p:attrName>ppt_w</p:attrName>
                                        </p:attrNameLst>
                                      </p:cBhvr>
                                      <p:tavLst>
                                        <p:tav tm="0">
                                          <p:val>
                                            <p:fltVal val="0"/>
                                          </p:val>
                                        </p:tav>
                                        <p:tav tm="100000">
                                          <p:val>
                                            <p:strVal val="#ppt_w"/>
                                          </p:val>
                                        </p:tav>
                                      </p:tavLst>
                                    </p:anim>
                                    <p:anim calcmode="lin" valueType="num">
                                      <p:cBhvr>
                                        <p:cTn id="31" dur="1000" fill="hold"/>
                                        <p:tgtEl>
                                          <p:spTgt spid="21"/>
                                        </p:tgtEl>
                                        <p:attrNameLst>
                                          <p:attrName>ppt_h</p:attrName>
                                        </p:attrNameLst>
                                      </p:cBhvr>
                                      <p:tavLst>
                                        <p:tav tm="0">
                                          <p:val>
                                            <p:fltVal val="0"/>
                                          </p:val>
                                        </p:tav>
                                        <p:tav tm="100000">
                                          <p:val>
                                            <p:strVal val="#ppt_h"/>
                                          </p:val>
                                        </p:tav>
                                      </p:tavLst>
                                    </p:anim>
                                    <p:anim calcmode="lin" valueType="num">
                                      <p:cBhvr>
                                        <p:cTn id="32" dur="1000" fill="hold"/>
                                        <p:tgtEl>
                                          <p:spTgt spid="21"/>
                                        </p:tgtEl>
                                        <p:attrNameLst>
                                          <p:attrName>style.rotation</p:attrName>
                                        </p:attrNameLst>
                                      </p:cBhvr>
                                      <p:tavLst>
                                        <p:tav tm="0">
                                          <p:val>
                                            <p:fltVal val="90"/>
                                          </p:val>
                                        </p:tav>
                                        <p:tav tm="100000">
                                          <p:val>
                                            <p:fltVal val="0"/>
                                          </p:val>
                                        </p:tav>
                                      </p:tavLst>
                                    </p:anim>
                                    <p:animEffect transition="in" filter="fade">
                                      <p:cBhvr>
                                        <p:cTn id="33" dur="1000"/>
                                        <p:tgtEl>
                                          <p:spTgt spid="21"/>
                                        </p:tgtEl>
                                      </p:cBhvr>
                                    </p:animEffect>
                                  </p:childTnLst>
                                </p:cTn>
                              </p:par>
                            </p:childTnLst>
                          </p:cTn>
                        </p:par>
                        <p:par>
                          <p:cTn id="34" fill="hold">
                            <p:stCondLst>
                              <p:cond delay="4000"/>
                            </p:stCondLst>
                            <p:childTnLst>
                              <p:par>
                                <p:cTn id="35" presetID="42" presetClass="entr" presetSubtype="0" fill="hold" grpId="0" nodeType="afterEffect">
                                  <p:stCondLst>
                                    <p:cond delay="0"/>
                                  </p:stCondLst>
                                  <p:childTnLst>
                                    <p:set>
                                      <p:cBhvr>
                                        <p:cTn id="36" dur="1" fill="hold">
                                          <p:stCondLst>
                                            <p:cond delay="0"/>
                                          </p:stCondLst>
                                        </p:cTn>
                                        <p:tgtEl>
                                          <p:spTgt spid="42"/>
                                        </p:tgtEl>
                                        <p:attrNameLst>
                                          <p:attrName>style.visibility</p:attrName>
                                        </p:attrNameLst>
                                      </p:cBhvr>
                                      <p:to>
                                        <p:strVal val="visible"/>
                                      </p:to>
                                    </p:set>
                                    <p:animEffect transition="in" filter="fade">
                                      <p:cBhvr>
                                        <p:cTn id="37" dur="1000"/>
                                        <p:tgtEl>
                                          <p:spTgt spid="42"/>
                                        </p:tgtEl>
                                      </p:cBhvr>
                                    </p:animEffect>
                                    <p:anim calcmode="lin" valueType="num">
                                      <p:cBhvr>
                                        <p:cTn id="38" dur="1000" fill="hold"/>
                                        <p:tgtEl>
                                          <p:spTgt spid="42"/>
                                        </p:tgtEl>
                                        <p:attrNameLst>
                                          <p:attrName>ppt_x</p:attrName>
                                        </p:attrNameLst>
                                      </p:cBhvr>
                                      <p:tavLst>
                                        <p:tav tm="0">
                                          <p:val>
                                            <p:strVal val="#ppt_x"/>
                                          </p:val>
                                        </p:tav>
                                        <p:tav tm="100000">
                                          <p:val>
                                            <p:strVal val="#ppt_x"/>
                                          </p:val>
                                        </p:tav>
                                      </p:tavLst>
                                    </p:anim>
                                    <p:anim calcmode="lin" valueType="num">
                                      <p:cBhvr>
                                        <p:cTn id="39" dur="1000" fill="hold"/>
                                        <p:tgtEl>
                                          <p:spTgt spid="42"/>
                                        </p:tgtEl>
                                        <p:attrNameLst>
                                          <p:attrName>ppt_y</p:attrName>
                                        </p:attrNameLst>
                                      </p:cBhvr>
                                      <p:tavLst>
                                        <p:tav tm="0">
                                          <p:val>
                                            <p:strVal val="#ppt_y+.1"/>
                                          </p:val>
                                        </p:tav>
                                        <p:tav tm="100000">
                                          <p:val>
                                            <p:strVal val="#ppt_y"/>
                                          </p:val>
                                        </p:tav>
                                      </p:tavLst>
                                    </p:anim>
                                  </p:childTnLst>
                                </p:cTn>
                              </p:par>
                            </p:childTnLst>
                          </p:cTn>
                        </p:par>
                        <p:par>
                          <p:cTn id="40" fill="hold">
                            <p:stCondLst>
                              <p:cond delay="5000"/>
                            </p:stCondLst>
                            <p:childTnLst>
                              <p:par>
                                <p:cTn id="41" presetID="31" presetClass="entr" presetSubtype="0" fill="hold" nodeType="afterEffect">
                                  <p:stCondLst>
                                    <p:cond delay="0"/>
                                  </p:stCondLst>
                                  <p:childTnLst>
                                    <p:set>
                                      <p:cBhvr>
                                        <p:cTn id="42" dur="1" fill="hold">
                                          <p:stCondLst>
                                            <p:cond delay="0"/>
                                          </p:stCondLst>
                                        </p:cTn>
                                        <p:tgtEl>
                                          <p:spTgt spid="43"/>
                                        </p:tgtEl>
                                        <p:attrNameLst>
                                          <p:attrName>style.visibility</p:attrName>
                                        </p:attrNameLst>
                                      </p:cBhvr>
                                      <p:to>
                                        <p:strVal val="visible"/>
                                      </p:to>
                                    </p:set>
                                    <p:anim calcmode="lin" valueType="num">
                                      <p:cBhvr>
                                        <p:cTn id="43" dur="1000" fill="hold"/>
                                        <p:tgtEl>
                                          <p:spTgt spid="43"/>
                                        </p:tgtEl>
                                        <p:attrNameLst>
                                          <p:attrName>ppt_w</p:attrName>
                                        </p:attrNameLst>
                                      </p:cBhvr>
                                      <p:tavLst>
                                        <p:tav tm="0">
                                          <p:val>
                                            <p:fltVal val="0"/>
                                          </p:val>
                                        </p:tav>
                                        <p:tav tm="100000">
                                          <p:val>
                                            <p:strVal val="#ppt_w"/>
                                          </p:val>
                                        </p:tav>
                                      </p:tavLst>
                                    </p:anim>
                                    <p:anim calcmode="lin" valueType="num">
                                      <p:cBhvr>
                                        <p:cTn id="44" dur="1000" fill="hold"/>
                                        <p:tgtEl>
                                          <p:spTgt spid="43"/>
                                        </p:tgtEl>
                                        <p:attrNameLst>
                                          <p:attrName>ppt_h</p:attrName>
                                        </p:attrNameLst>
                                      </p:cBhvr>
                                      <p:tavLst>
                                        <p:tav tm="0">
                                          <p:val>
                                            <p:fltVal val="0"/>
                                          </p:val>
                                        </p:tav>
                                        <p:tav tm="100000">
                                          <p:val>
                                            <p:strVal val="#ppt_h"/>
                                          </p:val>
                                        </p:tav>
                                      </p:tavLst>
                                    </p:anim>
                                    <p:anim calcmode="lin" valueType="num">
                                      <p:cBhvr>
                                        <p:cTn id="45" dur="1000" fill="hold"/>
                                        <p:tgtEl>
                                          <p:spTgt spid="43"/>
                                        </p:tgtEl>
                                        <p:attrNameLst>
                                          <p:attrName>style.rotation</p:attrName>
                                        </p:attrNameLst>
                                      </p:cBhvr>
                                      <p:tavLst>
                                        <p:tav tm="0">
                                          <p:val>
                                            <p:fltVal val="90"/>
                                          </p:val>
                                        </p:tav>
                                        <p:tav tm="100000">
                                          <p:val>
                                            <p:fltVal val="0"/>
                                          </p:val>
                                        </p:tav>
                                      </p:tavLst>
                                    </p:anim>
                                    <p:animEffect transition="in" filter="fade">
                                      <p:cBhvr>
                                        <p:cTn id="46" dur="1000"/>
                                        <p:tgtEl>
                                          <p:spTgt spid="43"/>
                                        </p:tgtEl>
                                      </p:cBhvr>
                                    </p:animEffect>
                                  </p:childTnLst>
                                </p:cTn>
                              </p:par>
                            </p:childTnLst>
                          </p:cTn>
                        </p:par>
                        <p:par>
                          <p:cTn id="47" fill="hold">
                            <p:stCondLst>
                              <p:cond delay="6000"/>
                            </p:stCondLst>
                            <p:childTnLst>
                              <p:par>
                                <p:cTn id="48" presetID="42" presetClass="entr" presetSubtype="0" fill="hold" grpId="0" nodeType="afterEffect">
                                  <p:stCondLst>
                                    <p:cond delay="0"/>
                                  </p:stCondLst>
                                  <p:childTnLst>
                                    <p:set>
                                      <p:cBhvr>
                                        <p:cTn id="49" dur="1" fill="hold">
                                          <p:stCondLst>
                                            <p:cond delay="0"/>
                                          </p:stCondLst>
                                        </p:cTn>
                                        <p:tgtEl>
                                          <p:spTgt spid="46"/>
                                        </p:tgtEl>
                                        <p:attrNameLst>
                                          <p:attrName>style.visibility</p:attrName>
                                        </p:attrNameLst>
                                      </p:cBhvr>
                                      <p:to>
                                        <p:strVal val="visible"/>
                                      </p:to>
                                    </p:set>
                                    <p:animEffect transition="in" filter="fade">
                                      <p:cBhvr>
                                        <p:cTn id="50" dur="1000"/>
                                        <p:tgtEl>
                                          <p:spTgt spid="46"/>
                                        </p:tgtEl>
                                      </p:cBhvr>
                                    </p:animEffect>
                                    <p:anim calcmode="lin" valueType="num">
                                      <p:cBhvr>
                                        <p:cTn id="51" dur="1000" fill="hold"/>
                                        <p:tgtEl>
                                          <p:spTgt spid="46"/>
                                        </p:tgtEl>
                                        <p:attrNameLst>
                                          <p:attrName>ppt_x</p:attrName>
                                        </p:attrNameLst>
                                      </p:cBhvr>
                                      <p:tavLst>
                                        <p:tav tm="0">
                                          <p:val>
                                            <p:strVal val="#ppt_x"/>
                                          </p:val>
                                        </p:tav>
                                        <p:tav tm="100000">
                                          <p:val>
                                            <p:strVal val="#ppt_x"/>
                                          </p:val>
                                        </p:tav>
                                      </p:tavLst>
                                    </p:anim>
                                    <p:anim calcmode="lin" valueType="num">
                                      <p:cBhvr>
                                        <p:cTn id="52" dur="1000" fill="hold"/>
                                        <p:tgtEl>
                                          <p:spTgt spid="46"/>
                                        </p:tgtEl>
                                        <p:attrNameLst>
                                          <p:attrName>ppt_y</p:attrName>
                                        </p:attrNameLst>
                                      </p:cBhvr>
                                      <p:tavLst>
                                        <p:tav tm="0">
                                          <p:val>
                                            <p:strVal val="#ppt_y+.1"/>
                                          </p:val>
                                        </p:tav>
                                        <p:tav tm="100000">
                                          <p:val>
                                            <p:strVal val="#ppt_y"/>
                                          </p:val>
                                        </p:tav>
                                      </p:tavLst>
                                    </p:anim>
                                  </p:childTnLst>
                                </p:cTn>
                              </p:par>
                            </p:childTnLst>
                          </p:cTn>
                        </p:par>
                        <p:par>
                          <p:cTn id="53" fill="hold">
                            <p:stCondLst>
                              <p:cond delay="7000"/>
                            </p:stCondLst>
                            <p:childTnLst>
                              <p:par>
                                <p:cTn id="54" presetID="31" presetClass="entr" presetSubtype="0" fill="hold" nodeType="afterEffect">
                                  <p:stCondLst>
                                    <p:cond delay="0"/>
                                  </p:stCondLst>
                                  <p:childTnLst>
                                    <p:set>
                                      <p:cBhvr>
                                        <p:cTn id="55" dur="1" fill="hold">
                                          <p:stCondLst>
                                            <p:cond delay="0"/>
                                          </p:stCondLst>
                                        </p:cTn>
                                        <p:tgtEl>
                                          <p:spTgt spid="47"/>
                                        </p:tgtEl>
                                        <p:attrNameLst>
                                          <p:attrName>style.visibility</p:attrName>
                                        </p:attrNameLst>
                                      </p:cBhvr>
                                      <p:to>
                                        <p:strVal val="visible"/>
                                      </p:to>
                                    </p:set>
                                    <p:anim calcmode="lin" valueType="num">
                                      <p:cBhvr>
                                        <p:cTn id="56" dur="1000" fill="hold"/>
                                        <p:tgtEl>
                                          <p:spTgt spid="47"/>
                                        </p:tgtEl>
                                        <p:attrNameLst>
                                          <p:attrName>ppt_w</p:attrName>
                                        </p:attrNameLst>
                                      </p:cBhvr>
                                      <p:tavLst>
                                        <p:tav tm="0">
                                          <p:val>
                                            <p:fltVal val="0"/>
                                          </p:val>
                                        </p:tav>
                                        <p:tav tm="100000">
                                          <p:val>
                                            <p:strVal val="#ppt_w"/>
                                          </p:val>
                                        </p:tav>
                                      </p:tavLst>
                                    </p:anim>
                                    <p:anim calcmode="lin" valueType="num">
                                      <p:cBhvr>
                                        <p:cTn id="57" dur="1000" fill="hold"/>
                                        <p:tgtEl>
                                          <p:spTgt spid="47"/>
                                        </p:tgtEl>
                                        <p:attrNameLst>
                                          <p:attrName>ppt_h</p:attrName>
                                        </p:attrNameLst>
                                      </p:cBhvr>
                                      <p:tavLst>
                                        <p:tav tm="0">
                                          <p:val>
                                            <p:fltVal val="0"/>
                                          </p:val>
                                        </p:tav>
                                        <p:tav tm="100000">
                                          <p:val>
                                            <p:strVal val="#ppt_h"/>
                                          </p:val>
                                        </p:tav>
                                      </p:tavLst>
                                    </p:anim>
                                    <p:anim calcmode="lin" valueType="num">
                                      <p:cBhvr>
                                        <p:cTn id="58" dur="1000" fill="hold"/>
                                        <p:tgtEl>
                                          <p:spTgt spid="47"/>
                                        </p:tgtEl>
                                        <p:attrNameLst>
                                          <p:attrName>style.rotation</p:attrName>
                                        </p:attrNameLst>
                                      </p:cBhvr>
                                      <p:tavLst>
                                        <p:tav tm="0">
                                          <p:val>
                                            <p:fltVal val="90"/>
                                          </p:val>
                                        </p:tav>
                                        <p:tav tm="100000">
                                          <p:val>
                                            <p:fltVal val="0"/>
                                          </p:val>
                                        </p:tav>
                                      </p:tavLst>
                                    </p:anim>
                                    <p:animEffect transition="in" filter="fade">
                                      <p:cBhvr>
                                        <p:cTn id="59" dur="1000"/>
                                        <p:tgtEl>
                                          <p:spTgt spid="47"/>
                                        </p:tgtEl>
                                      </p:cBhvr>
                                    </p:animEffect>
                                  </p:childTnLst>
                                </p:cTn>
                              </p:par>
                            </p:childTnLst>
                          </p:cTn>
                        </p:par>
                        <p:par>
                          <p:cTn id="60" fill="hold">
                            <p:stCondLst>
                              <p:cond delay="8000"/>
                            </p:stCondLst>
                            <p:childTnLst>
                              <p:par>
                                <p:cTn id="61" presetID="42" presetClass="entr" presetSubtype="0" fill="hold" grpId="0" nodeType="afterEffect">
                                  <p:stCondLst>
                                    <p:cond delay="0"/>
                                  </p:stCondLst>
                                  <p:childTnLst>
                                    <p:set>
                                      <p:cBhvr>
                                        <p:cTn id="62" dur="1" fill="hold">
                                          <p:stCondLst>
                                            <p:cond delay="0"/>
                                          </p:stCondLst>
                                        </p:cTn>
                                        <p:tgtEl>
                                          <p:spTgt spid="50"/>
                                        </p:tgtEl>
                                        <p:attrNameLst>
                                          <p:attrName>style.visibility</p:attrName>
                                        </p:attrNameLst>
                                      </p:cBhvr>
                                      <p:to>
                                        <p:strVal val="visible"/>
                                      </p:to>
                                    </p:set>
                                    <p:animEffect transition="in" filter="fade">
                                      <p:cBhvr>
                                        <p:cTn id="63" dur="1000"/>
                                        <p:tgtEl>
                                          <p:spTgt spid="50"/>
                                        </p:tgtEl>
                                      </p:cBhvr>
                                    </p:animEffect>
                                    <p:anim calcmode="lin" valueType="num">
                                      <p:cBhvr>
                                        <p:cTn id="64" dur="1000" fill="hold"/>
                                        <p:tgtEl>
                                          <p:spTgt spid="50"/>
                                        </p:tgtEl>
                                        <p:attrNameLst>
                                          <p:attrName>ppt_x</p:attrName>
                                        </p:attrNameLst>
                                      </p:cBhvr>
                                      <p:tavLst>
                                        <p:tav tm="0">
                                          <p:val>
                                            <p:strVal val="#ppt_x"/>
                                          </p:val>
                                        </p:tav>
                                        <p:tav tm="100000">
                                          <p:val>
                                            <p:strVal val="#ppt_x"/>
                                          </p:val>
                                        </p:tav>
                                      </p:tavLst>
                                    </p:anim>
                                    <p:anim calcmode="lin" valueType="num">
                                      <p:cBhvr>
                                        <p:cTn id="65" dur="1000" fill="hold"/>
                                        <p:tgtEl>
                                          <p:spTgt spid="5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42" grpId="0"/>
      <p:bldP spid="46" grpId="0"/>
      <p:bldP spid="50" grpId="0"/>
      <p:bldP spid="55" grpId="0"/>
      <p:bldP spid="56" grpId="0"/>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39" name="Group 38">
            <a:extLst>
              <a:ext uri="{FF2B5EF4-FFF2-40B4-BE49-F238E27FC236}">
                <a16:creationId xmlns:a16="http://schemas.microsoft.com/office/drawing/2014/main" id="{AC92DD69-3B51-408F-A7B0-9AAB46DFC771}"/>
              </a:ext>
            </a:extLst>
          </p:cNvPr>
          <p:cNvGrpSpPr/>
          <p:nvPr/>
        </p:nvGrpSpPr>
        <p:grpSpPr>
          <a:xfrm>
            <a:off x="1447800" y="1905000"/>
            <a:ext cx="2103120" cy="1405100"/>
            <a:chOff x="1905000" y="1905000"/>
            <a:chExt cx="2103120" cy="1405100"/>
          </a:xfrm>
        </p:grpSpPr>
        <p:grpSp>
          <p:nvGrpSpPr>
            <p:cNvPr id="23" name="Group 22">
              <a:extLst>
                <a:ext uri="{FF2B5EF4-FFF2-40B4-BE49-F238E27FC236}">
                  <a16:creationId xmlns:a16="http://schemas.microsoft.com/office/drawing/2014/main" id="{EE3A8423-8E7A-49E6-9511-DAD65ABEE5D3}"/>
                </a:ext>
              </a:extLst>
            </p:cNvPr>
            <p:cNvGrpSpPr>
              <a:grpSpLocks noChangeAspect="1"/>
            </p:cNvGrpSpPr>
            <p:nvPr/>
          </p:nvGrpSpPr>
          <p:grpSpPr>
            <a:xfrm>
              <a:off x="1905000" y="1905000"/>
              <a:ext cx="2103120" cy="1405100"/>
              <a:chOff x="3048000" y="1828800"/>
              <a:chExt cx="3121152" cy="2085246"/>
            </a:xfrm>
          </p:grpSpPr>
          <p:sp>
            <p:nvSpPr>
              <p:cNvPr id="16" name="Oval 15">
                <a:extLst>
                  <a:ext uri="{FF2B5EF4-FFF2-40B4-BE49-F238E27FC236}">
                    <a16:creationId xmlns:a16="http://schemas.microsoft.com/office/drawing/2014/main" id="{4595344A-30A8-4E09-A23B-6C0FEC5DD5FB}"/>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73E5CB96-2CFA-44F0-A5C6-1A810D0726BF}"/>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24" name="Graphic 23" descr="Microscope">
              <a:extLst>
                <a:ext uri="{FF2B5EF4-FFF2-40B4-BE49-F238E27FC236}">
                  <a16:creationId xmlns:a16="http://schemas.microsoft.com/office/drawing/2014/main" id="{55DC15DB-14CA-47A5-B967-D2DFAC3FEAB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277636" y="2234202"/>
              <a:ext cx="548640" cy="548640"/>
            </a:xfrm>
            <a:prstGeom prst="rect">
              <a:avLst/>
            </a:prstGeom>
          </p:spPr>
        </p:pic>
      </p:grpSp>
      <p:sp>
        <p:nvSpPr>
          <p:cNvPr id="28" name="TextBox 27">
            <a:extLst>
              <a:ext uri="{FF2B5EF4-FFF2-40B4-BE49-F238E27FC236}">
                <a16:creationId xmlns:a16="http://schemas.microsoft.com/office/drawing/2014/main" id="{48472F20-C787-4F74-A962-014C993986CD}"/>
              </a:ext>
            </a:extLst>
          </p:cNvPr>
          <p:cNvSpPr txBox="1"/>
          <p:nvPr/>
        </p:nvSpPr>
        <p:spPr>
          <a:xfrm>
            <a:off x="3733800" y="1905000"/>
            <a:ext cx="4251960" cy="1308050"/>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5" name="TextBox 34">
            <a:extLst>
              <a:ext uri="{FF2B5EF4-FFF2-40B4-BE49-F238E27FC236}">
                <a16:creationId xmlns:a16="http://schemas.microsoft.com/office/drawing/2014/main" id="{3C1C44E5-7119-40B3-8117-8E3A0E109A9C}"/>
              </a:ext>
            </a:extLst>
          </p:cNvPr>
          <p:cNvSpPr txBox="1"/>
          <p:nvPr/>
        </p:nvSpPr>
        <p:spPr>
          <a:xfrm>
            <a:off x="5196840" y="3505200"/>
            <a:ext cx="4251960" cy="130805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TextBox 35">
            <a:extLst>
              <a:ext uri="{FF2B5EF4-FFF2-40B4-BE49-F238E27FC236}">
                <a16:creationId xmlns:a16="http://schemas.microsoft.com/office/drawing/2014/main" id="{E782BA9D-A492-4319-B64A-7BA7ADA3C1BC}"/>
              </a:ext>
            </a:extLst>
          </p:cNvPr>
          <p:cNvSpPr txBox="1"/>
          <p:nvPr/>
        </p:nvSpPr>
        <p:spPr>
          <a:xfrm>
            <a:off x="6644640" y="5105400"/>
            <a:ext cx="4251960" cy="130805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0" name="Group 39">
            <a:extLst>
              <a:ext uri="{FF2B5EF4-FFF2-40B4-BE49-F238E27FC236}">
                <a16:creationId xmlns:a16="http://schemas.microsoft.com/office/drawing/2014/main" id="{7B813397-B223-4583-B143-8A945C4495B1}"/>
              </a:ext>
            </a:extLst>
          </p:cNvPr>
          <p:cNvGrpSpPr/>
          <p:nvPr/>
        </p:nvGrpSpPr>
        <p:grpSpPr>
          <a:xfrm>
            <a:off x="2910840" y="3505200"/>
            <a:ext cx="2103120" cy="1405100"/>
            <a:chOff x="2910840" y="3505200"/>
            <a:chExt cx="2103120" cy="1405100"/>
          </a:xfrm>
        </p:grpSpPr>
        <p:grpSp>
          <p:nvGrpSpPr>
            <p:cNvPr id="29" name="Group 28">
              <a:extLst>
                <a:ext uri="{FF2B5EF4-FFF2-40B4-BE49-F238E27FC236}">
                  <a16:creationId xmlns:a16="http://schemas.microsoft.com/office/drawing/2014/main" id="{74E68248-DF83-4719-8F35-485FA058C43F}"/>
                </a:ext>
              </a:extLst>
            </p:cNvPr>
            <p:cNvGrpSpPr>
              <a:grpSpLocks noChangeAspect="1"/>
            </p:cNvGrpSpPr>
            <p:nvPr/>
          </p:nvGrpSpPr>
          <p:grpSpPr>
            <a:xfrm>
              <a:off x="2910840" y="3505200"/>
              <a:ext cx="2103120" cy="1405100"/>
              <a:chOff x="3048000" y="1828800"/>
              <a:chExt cx="3121152" cy="2085246"/>
            </a:xfrm>
          </p:grpSpPr>
          <p:sp>
            <p:nvSpPr>
              <p:cNvPr id="30" name="Oval 29">
                <a:extLst>
                  <a:ext uri="{FF2B5EF4-FFF2-40B4-BE49-F238E27FC236}">
                    <a16:creationId xmlns:a16="http://schemas.microsoft.com/office/drawing/2014/main" id="{37FF8E47-9CAA-4939-B0C1-5C4329AFCC40}"/>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Freeform: Shape 30">
                <a:extLst>
                  <a:ext uri="{FF2B5EF4-FFF2-40B4-BE49-F238E27FC236}">
                    <a16:creationId xmlns:a16="http://schemas.microsoft.com/office/drawing/2014/main" id="{6C6E0509-DE8C-4E2E-A947-83503543D1B1}"/>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27" name="Graphic 26" descr="Beaker">
              <a:extLst>
                <a:ext uri="{FF2B5EF4-FFF2-40B4-BE49-F238E27FC236}">
                  <a16:creationId xmlns:a16="http://schemas.microsoft.com/office/drawing/2014/main" id="{EDDD0FBC-E284-46F9-8D7F-B5AE65F6F1B6}"/>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276600" y="3852925"/>
              <a:ext cx="548640" cy="548640"/>
            </a:xfrm>
            <a:prstGeom prst="rect">
              <a:avLst/>
            </a:prstGeom>
          </p:spPr>
        </p:pic>
      </p:grpSp>
      <p:grpSp>
        <p:nvGrpSpPr>
          <p:cNvPr id="41" name="Group 40">
            <a:extLst>
              <a:ext uri="{FF2B5EF4-FFF2-40B4-BE49-F238E27FC236}">
                <a16:creationId xmlns:a16="http://schemas.microsoft.com/office/drawing/2014/main" id="{E933E445-5905-4DAB-B4A4-4A3A724B8EE8}"/>
              </a:ext>
            </a:extLst>
          </p:cNvPr>
          <p:cNvGrpSpPr/>
          <p:nvPr/>
        </p:nvGrpSpPr>
        <p:grpSpPr>
          <a:xfrm>
            <a:off x="4358640" y="5105400"/>
            <a:ext cx="2103120" cy="1405100"/>
            <a:chOff x="3901440" y="5105400"/>
            <a:chExt cx="2103120" cy="1405100"/>
          </a:xfrm>
        </p:grpSpPr>
        <p:grpSp>
          <p:nvGrpSpPr>
            <p:cNvPr id="32" name="Group 31">
              <a:extLst>
                <a:ext uri="{FF2B5EF4-FFF2-40B4-BE49-F238E27FC236}">
                  <a16:creationId xmlns:a16="http://schemas.microsoft.com/office/drawing/2014/main" id="{AC6DA173-9EB9-46F1-A770-30E4597B6A49}"/>
                </a:ext>
              </a:extLst>
            </p:cNvPr>
            <p:cNvGrpSpPr>
              <a:grpSpLocks noChangeAspect="1"/>
            </p:cNvGrpSpPr>
            <p:nvPr/>
          </p:nvGrpSpPr>
          <p:grpSpPr>
            <a:xfrm>
              <a:off x="3901440" y="5105400"/>
              <a:ext cx="2103120" cy="1405100"/>
              <a:chOff x="3048000" y="1828800"/>
              <a:chExt cx="3121152" cy="2085246"/>
            </a:xfrm>
          </p:grpSpPr>
          <p:sp>
            <p:nvSpPr>
              <p:cNvPr id="33" name="Oval 32">
                <a:extLst>
                  <a:ext uri="{FF2B5EF4-FFF2-40B4-BE49-F238E27FC236}">
                    <a16:creationId xmlns:a16="http://schemas.microsoft.com/office/drawing/2014/main" id="{002FA73A-2123-4569-9483-0D74FCD9FA85}"/>
                  </a:ext>
                </a:extLst>
              </p:cNvPr>
              <p:cNvSpPr>
                <a:spLocks noChangeAspect="1"/>
              </p:cNvSpPr>
              <p:nvPr/>
            </p:nvSpPr>
            <p:spPr>
              <a:xfrm>
                <a:off x="3215366"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0E2C221D-E624-4A22-A9DA-E7B3258CB22E}"/>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26" name="Graphic 25" descr="Flask">
              <a:extLst>
                <a:ext uri="{FF2B5EF4-FFF2-40B4-BE49-F238E27FC236}">
                  <a16:creationId xmlns:a16="http://schemas.microsoft.com/office/drawing/2014/main" id="{D89FFF6A-131E-4F9B-A3B8-37CDA91B8786}"/>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274076" y="5416469"/>
              <a:ext cx="548640" cy="548640"/>
            </a:xfrm>
            <a:prstGeom prst="rect">
              <a:avLst/>
            </a:prstGeom>
          </p:spPr>
        </p:pic>
      </p:grpSp>
      <p:sp>
        <p:nvSpPr>
          <p:cNvPr id="38" name="TextBox 37">
            <a:extLst>
              <a:ext uri="{FF2B5EF4-FFF2-40B4-BE49-F238E27FC236}">
                <a16:creationId xmlns:a16="http://schemas.microsoft.com/office/drawing/2014/main" id="{A44C9E1E-D2B9-4B67-8839-60943A908621}"/>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16517299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right)">
                                      <p:cBhvr>
                                        <p:cTn id="7" dur="1000"/>
                                        <p:tgtEl>
                                          <p:spTgt spid="38"/>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9"/>
                                        </p:tgtEl>
                                        <p:attrNameLst>
                                          <p:attrName>style.visibility</p:attrName>
                                        </p:attrNameLst>
                                      </p:cBhvr>
                                      <p:to>
                                        <p:strVal val="visible"/>
                                      </p:to>
                                    </p:set>
                                    <p:anim calcmode="lin" valueType="num">
                                      <p:cBhvr>
                                        <p:cTn id="11" dur="1000" fill="hold"/>
                                        <p:tgtEl>
                                          <p:spTgt spid="39"/>
                                        </p:tgtEl>
                                        <p:attrNameLst>
                                          <p:attrName>ppt_w</p:attrName>
                                        </p:attrNameLst>
                                      </p:cBhvr>
                                      <p:tavLst>
                                        <p:tav tm="0">
                                          <p:val>
                                            <p:fltVal val="0"/>
                                          </p:val>
                                        </p:tav>
                                        <p:tav tm="100000">
                                          <p:val>
                                            <p:strVal val="#ppt_w"/>
                                          </p:val>
                                        </p:tav>
                                      </p:tavLst>
                                    </p:anim>
                                    <p:anim calcmode="lin" valueType="num">
                                      <p:cBhvr>
                                        <p:cTn id="12" dur="1000" fill="hold"/>
                                        <p:tgtEl>
                                          <p:spTgt spid="39"/>
                                        </p:tgtEl>
                                        <p:attrNameLst>
                                          <p:attrName>ppt_h</p:attrName>
                                        </p:attrNameLst>
                                      </p:cBhvr>
                                      <p:tavLst>
                                        <p:tav tm="0">
                                          <p:val>
                                            <p:fltVal val="0"/>
                                          </p:val>
                                        </p:tav>
                                        <p:tav tm="100000">
                                          <p:val>
                                            <p:strVal val="#ppt_h"/>
                                          </p:val>
                                        </p:tav>
                                      </p:tavLst>
                                    </p:anim>
                                    <p:anim calcmode="lin" valueType="num">
                                      <p:cBhvr>
                                        <p:cTn id="13" dur="1000" fill="hold"/>
                                        <p:tgtEl>
                                          <p:spTgt spid="39"/>
                                        </p:tgtEl>
                                        <p:attrNameLst>
                                          <p:attrName>style.rotation</p:attrName>
                                        </p:attrNameLst>
                                      </p:cBhvr>
                                      <p:tavLst>
                                        <p:tav tm="0">
                                          <p:val>
                                            <p:fltVal val="90"/>
                                          </p:val>
                                        </p:tav>
                                        <p:tav tm="100000">
                                          <p:val>
                                            <p:fltVal val="0"/>
                                          </p:val>
                                        </p:tav>
                                      </p:tavLst>
                                    </p:anim>
                                    <p:animEffect transition="in" filter="fade">
                                      <p:cBhvr>
                                        <p:cTn id="14" dur="1000"/>
                                        <p:tgtEl>
                                          <p:spTgt spid="39"/>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fade">
                                      <p:cBhvr>
                                        <p:cTn id="18" dur="1000"/>
                                        <p:tgtEl>
                                          <p:spTgt spid="28"/>
                                        </p:tgtEl>
                                      </p:cBhvr>
                                    </p:animEffect>
                                    <p:anim calcmode="lin" valueType="num">
                                      <p:cBhvr>
                                        <p:cTn id="19" dur="1000" fill="hold"/>
                                        <p:tgtEl>
                                          <p:spTgt spid="28"/>
                                        </p:tgtEl>
                                        <p:attrNameLst>
                                          <p:attrName>ppt_x</p:attrName>
                                        </p:attrNameLst>
                                      </p:cBhvr>
                                      <p:tavLst>
                                        <p:tav tm="0">
                                          <p:val>
                                            <p:strVal val="#ppt_x"/>
                                          </p:val>
                                        </p:tav>
                                        <p:tav tm="100000">
                                          <p:val>
                                            <p:strVal val="#ppt_x"/>
                                          </p:val>
                                        </p:tav>
                                      </p:tavLst>
                                    </p:anim>
                                    <p:anim calcmode="lin" valueType="num">
                                      <p:cBhvr>
                                        <p:cTn id="20" dur="1000" fill="hold"/>
                                        <p:tgtEl>
                                          <p:spTgt spid="28"/>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 calcmode="lin" valueType="num">
                                      <p:cBhvr>
                                        <p:cTn id="24" dur="1000" fill="hold"/>
                                        <p:tgtEl>
                                          <p:spTgt spid="40"/>
                                        </p:tgtEl>
                                        <p:attrNameLst>
                                          <p:attrName>ppt_w</p:attrName>
                                        </p:attrNameLst>
                                      </p:cBhvr>
                                      <p:tavLst>
                                        <p:tav tm="0">
                                          <p:val>
                                            <p:fltVal val="0"/>
                                          </p:val>
                                        </p:tav>
                                        <p:tav tm="100000">
                                          <p:val>
                                            <p:strVal val="#ppt_w"/>
                                          </p:val>
                                        </p:tav>
                                      </p:tavLst>
                                    </p:anim>
                                    <p:anim calcmode="lin" valueType="num">
                                      <p:cBhvr>
                                        <p:cTn id="25" dur="1000" fill="hold"/>
                                        <p:tgtEl>
                                          <p:spTgt spid="40"/>
                                        </p:tgtEl>
                                        <p:attrNameLst>
                                          <p:attrName>ppt_h</p:attrName>
                                        </p:attrNameLst>
                                      </p:cBhvr>
                                      <p:tavLst>
                                        <p:tav tm="0">
                                          <p:val>
                                            <p:fltVal val="0"/>
                                          </p:val>
                                        </p:tav>
                                        <p:tav tm="100000">
                                          <p:val>
                                            <p:strVal val="#ppt_h"/>
                                          </p:val>
                                        </p:tav>
                                      </p:tavLst>
                                    </p:anim>
                                    <p:anim calcmode="lin" valueType="num">
                                      <p:cBhvr>
                                        <p:cTn id="26" dur="1000" fill="hold"/>
                                        <p:tgtEl>
                                          <p:spTgt spid="40"/>
                                        </p:tgtEl>
                                        <p:attrNameLst>
                                          <p:attrName>style.rotation</p:attrName>
                                        </p:attrNameLst>
                                      </p:cBhvr>
                                      <p:tavLst>
                                        <p:tav tm="0">
                                          <p:val>
                                            <p:fltVal val="90"/>
                                          </p:val>
                                        </p:tav>
                                        <p:tav tm="100000">
                                          <p:val>
                                            <p:fltVal val="0"/>
                                          </p:val>
                                        </p:tav>
                                      </p:tavLst>
                                    </p:anim>
                                    <p:animEffect transition="in" filter="fade">
                                      <p:cBhvr>
                                        <p:cTn id="27" dur="1000"/>
                                        <p:tgtEl>
                                          <p:spTgt spid="40"/>
                                        </p:tgtEl>
                                      </p:cBhvr>
                                    </p:animEffect>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5"/>
                                        </p:tgtEl>
                                        <p:attrNameLst>
                                          <p:attrName>style.visibility</p:attrName>
                                        </p:attrNameLst>
                                      </p:cBhvr>
                                      <p:to>
                                        <p:strVal val="visible"/>
                                      </p:to>
                                    </p:set>
                                    <p:animEffect transition="in" filter="fade">
                                      <p:cBhvr>
                                        <p:cTn id="31" dur="1000"/>
                                        <p:tgtEl>
                                          <p:spTgt spid="35"/>
                                        </p:tgtEl>
                                      </p:cBhvr>
                                    </p:animEffect>
                                    <p:anim calcmode="lin" valueType="num">
                                      <p:cBhvr>
                                        <p:cTn id="32" dur="1000" fill="hold"/>
                                        <p:tgtEl>
                                          <p:spTgt spid="35"/>
                                        </p:tgtEl>
                                        <p:attrNameLst>
                                          <p:attrName>ppt_x</p:attrName>
                                        </p:attrNameLst>
                                      </p:cBhvr>
                                      <p:tavLst>
                                        <p:tav tm="0">
                                          <p:val>
                                            <p:strVal val="#ppt_x"/>
                                          </p:val>
                                        </p:tav>
                                        <p:tav tm="100000">
                                          <p:val>
                                            <p:strVal val="#ppt_x"/>
                                          </p:val>
                                        </p:tav>
                                      </p:tavLst>
                                    </p:anim>
                                    <p:anim calcmode="lin" valueType="num">
                                      <p:cBhvr>
                                        <p:cTn id="33" dur="1000" fill="hold"/>
                                        <p:tgtEl>
                                          <p:spTgt spid="35"/>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41"/>
                                        </p:tgtEl>
                                        <p:attrNameLst>
                                          <p:attrName>style.visibility</p:attrName>
                                        </p:attrNameLst>
                                      </p:cBhvr>
                                      <p:to>
                                        <p:strVal val="visible"/>
                                      </p:to>
                                    </p:set>
                                    <p:anim calcmode="lin" valueType="num">
                                      <p:cBhvr>
                                        <p:cTn id="37" dur="1000" fill="hold"/>
                                        <p:tgtEl>
                                          <p:spTgt spid="41"/>
                                        </p:tgtEl>
                                        <p:attrNameLst>
                                          <p:attrName>ppt_w</p:attrName>
                                        </p:attrNameLst>
                                      </p:cBhvr>
                                      <p:tavLst>
                                        <p:tav tm="0">
                                          <p:val>
                                            <p:fltVal val="0"/>
                                          </p:val>
                                        </p:tav>
                                        <p:tav tm="100000">
                                          <p:val>
                                            <p:strVal val="#ppt_w"/>
                                          </p:val>
                                        </p:tav>
                                      </p:tavLst>
                                    </p:anim>
                                    <p:anim calcmode="lin" valueType="num">
                                      <p:cBhvr>
                                        <p:cTn id="38" dur="1000" fill="hold"/>
                                        <p:tgtEl>
                                          <p:spTgt spid="41"/>
                                        </p:tgtEl>
                                        <p:attrNameLst>
                                          <p:attrName>ppt_h</p:attrName>
                                        </p:attrNameLst>
                                      </p:cBhvr>
                                      <p:tavLst>
                                        <p:tav tm="0">
                                          <p:val>
                                            <p:fltVal val="0"/>
                                          </p:val>
                                        </p:tav>
                                        <p:tav tm="100000">
                                          <p:val>
                                            <p:strVal val="#ppt_h"/>
                                          </p:val>
                                        </p:tav>
                                      </p:tavLst>
                                    </p:anim>
                                    <p:anim calcmode="lin" valueType="num">
                                      <p:cBhvr>
                                        <p:cTn id="39" dur="1000" fill="hold"/>
                                        <p:tgtEl>
                                          <p:spTgt spid="41"/>
                                        </p:tgtEl>
                                        <p:attrNameLst>
                                          <p:attrName>style.rotation</p:attrName>
                                        </p:attrNameLst>
                                      </p:cBhvr>
                                      <p:tavLst>
                                        <p:tav tm="0">
                                          <p:val>
                                            <p:fltVal val="90"/>
                                          </p:val>
                                        </p:tav>
                                        <p:tav tm="100000">
                                          <p:val>
                                            <p:fltVal val="0"/>
                                          </p:val>
                                        </p:tav>
                                      </p:tavLst>
                                    </p:anim>
                                    <p:animEffect transition="in" filter="fade">
                                      <p:cBhvr>
                                        <p:cTn id="40" dur="1000"/>
                                        <p:tgtEl>
                                          <p:spTgt spid="41"/>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36"/>
                                        </p:tgtEl>
                                        <p:attrNameLst>
                                          <p:attrName>style.visibility</p:attrName>
                                        </p:attrNameLst>
                                      </p:cBhvr>
                                      <p:to>
                                        <p:strVal val="visible"/>
                                      </p:to>
                                    </p:set>
                                    <p:animEffect transition="in" filter="fade">
                                      <p:cBhvr>
                                        <p:cTn id="44" dur="1000"/>
                                        <p:tgtEl>
                                          <p:spTgt spid="36"/>
                                        </p:tgtEl>
                                      </p:cBhvr>
                                    </p:animEffect>
                                    <p:anim calcmode="lin" valueType="num">
                                      <p:cBhvr>
                                        <p:cTn id="45" dur="1000" fill="hold"/>
                                        <p:tgtEl>
                                          <p:spTgt spid="36"/>
                                        </p:tgtEl>
                                        <p:attrNameLst>
                                          <p:attrName>ppt_x</p:attrName>
                                        </p:attrNameLst>
                                      </p:cBhvr>
                                      <p:tavLst>
                                        <p:tav tm="0">
                                          <p:val>
                                            <p:strVal val="#ppt_x"/>
                                          </p:val>
                                        </p:tav>
                                        <p:tav tm="100000">
                                          <p:val>
                                            <p:strVal val="#ppt_x"/>
                                          </p:val>
                                        </p:tav>
                                      </p:tavLst>
                                    </p:anim>
                                    <p:anim calcmode="lin" valueType="num">
                                      <p:cBhvr>
                                        <p:cTn id="46"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35" grpId="0"/>
      <p:bldP spid="36" grpId="0"/>
      <p:bldP spid="38"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61740F84-4E65-4A53-9247-891DF6B898EC}"/>
              </a:ext>
            </a:extLst>
          </p:cNvPr>
          <p:cNvGrpSpPr/>
          <p:nvPr/>
        </p:nvGrpSpPr>
        <p:grpSpPr>
          <a:xfrm>
            <a:off x="731520" y="2579498"/>
            <a:ext cx="1737360" cy="2779679"/>
            <a:chOff x="3341511" y="2603351"/>
            <a:chExt cx="2373489" cy="3797449"/>
          </a:xfrm>
          <a:effectLst>
            <a:outerShdw blurRad="76200" dir="18900000" sy="23000" kx="-1200000" algn="bl" rotWithShape="0">
              <a:prstClr val="black">
                <a:alpha val="20000"/>
              </a:prstClr>
            </a:outerShdw>
          </a:effectLst>
        </p:grpSpPr>
        <p:sp>
          <p:nvSpPr>
            <p:cNvPr id="8" name="Freeform: Shape 7">
              <a:extLst>
                <a:ext uri="{FF2B5EF4-FFF2-40B4-BE49-F238E27FC236}">
                  <a16:creationId xmlns:a16="http://schemas.microsoft.com/office/drawing/2014/main" id="{79D18D35-563F-4792-AE6A-88A4764BB29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73488283-BA61-4C67-A610-8F96DF2B7784}"/>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a:extLst>
              <a:ext uri="{FF2B5EF4-FFF2-40B4-BE49-F238E27FC236}">
                <a16:creationId xmlns:a16="http://schemas.microsoft.com/office/drawing/2014/main" id="{2AE6A635-4364-407B-8461-18047AEDFF81}"/>
              </a:ext>
            </a:extLst>
          </p:cNvPr>
          <p:cNvGrpSpPr/>
          <p:nvPr/>
        </p:nvGrpSpPr>
        <p:grpSpPr>
          <a:xfrm>
            <a:off x="970901" y="1828800"/>
            <a:ext cx="1338655" cy="1338656"/>
            <a:chOff x="3657600" y="1577788"/>
            <a:chExt cx="1828800" cy="1828800"/>
          </a:xfrm>
        </p:grpSpPr>
        <p:sp>
          <p:nvSpPr>
            <p:cNvPr id="13" name="Oval 12">
              <a:extLst>
                <a:ext uri="{FF2B5EF4-FFF2-40B4-BE49-F238E27FC236}">
                  <a16:creationId xmlns:a16="http://schemas.microsoft.com/office/drawing/2014/main" id="{16E030E6-DACE-4E06-8658-2D6B0CBC3718}"/>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AD08448C-CC5B-42AC-B17C-AC66BEC05BC3}"/>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E8DEBDA6-5569-4B3F-9A35-9D219A31FC76}"/>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361236C6-C975-4AB0-9921-87820A5CFD96}"/>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1923</a:t>
              </a:r>
            </a:p>
          </p:txBody>
        </p:sp>
      </p:grpSp>
      <p:sp>
        <p:nvSpPr>
          <p:cNvPr id="19" name="TextBox 18">
            <a:extLst>
              <a:ext uri="{FF2B5EF4-FFF2-40B4-BE49-F238E27FC236}">
                <a16:creationId xmlns:a16="http://schemas.microsoft.com/office/drawing/2014/main" id="{91448F4B-F706-44A6-AA74-6AA73F64C509}"/>
              </a:ext>
            </a:extLst>
          </p:cNvPr>
          <p:cNvSpPr txBox="1"/>
          <p:nvPr/>
        </p:nvSpPr>
        <p:spPr>
          <a:xfrm>
            <a:off x="798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22" name="TextBox 21">
            <a:extLst>
              <a:ext uri="{FF2B5EF4-FFF2-40B4-BE49-F238E27FC236}">
                <a16:creationId xmlns:a16="http://schemas.microsoft.com/office/drawing/2014/main" id="{EC509E1E-505A-4955-9BE9-C2FE49D9F066}"/>
              </a:ext>
            </a:extLst>
          </p:cNvPr>
          <p:cNvSpPr txBox="1"/>
          <p:nvPr/>
        </p:nvSpPr>
        <p:spPr>
          <a:xfrm>
            <a:off x="731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cxnSp>
        <p:nvCxnSpPr>
          <p:cNvPr id="56" name="Straight Connector 55">
            <a:extLst>
              <a:ext uri="{FF2B5EF4-FFF2-40B4-BE49-F238E27FC236}">
                <a16:creationId xmlns:a16="http://schemas.microsoft.com/office/drawing/2014/main" id="{8A2E08FB-42A7-4A14-BAA5-27645678BF9E}"/>
              </a:ext>
            </a:extLst>
          </p:cNvPr>
          <p:cNvCxnSpPr>
            <a:cxnSpLocks/>
          </p:cNvCxnSpPr>
          <p:nvPr/>
        </p:nvCxnSpPr>
        <p:spPr>
          <a:xfrm flipV="1">
            <a:off x="0" y="5604164"/>
            <a:ext cx="12192000" cy="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57" name="Group 56">
            <a:extLst>
              <a:ext uri="{FF2B5EF4-FFF2-40B4-BE49-F238E27FC236}">
                <a16:creationId xmlns:a16="http://schemas.microsoft.com/office/drawing/2014/main" id="{DA8B408E-140A-4128-803B-35F859F6F05E}"/>
              </a:ext>
            </a:extLst>
          </p:cNvPr>
          <p:cNvGrpSpPr/>
          <p:nvPr/>
        </p:nvGrpSpPr>
        <p:grpSpPr>
          <a:xfrm>
            <a:off x="609600" y="5410200"/>
            <a:ext cx="10972800" cy="387927"/>
            <a:chOff x="731520" y="3238499"/>
            <a:chExt cx="10972800" cy="387927"/>
          </a:xfrm>
        </p:grpSpPr>
        <p:cxnSp>
          <p:nvCxnSpPr>
            <p:cNvPr id="58" name="Straight Connector 57">
              <a:extLst>
                <a:ext uri="{FF2B5EF4-FFF2-40B4-BE49-F238E27FC236}">
                  <a16:creationId xmlns:a16="http://schemas.microsoft.com/office/drawing/2014/main" id="{359E6ACE-3691-4D31-890F-5D78D0E70026}"/>
                </a:ext>
              </a:extLst>
            </p:cNvPr>
            <p:cNvCxnSpPr/>
            <p:nvPr/>
          </p:nvCxnSpPr>
          <p:spPr>
            <a:xfrm>
              <a:off x="7315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9BE23ED4-5F19-4A15-9D73-22D2BBF9B350}"/>
                </a:ext>
              </a:extLst>
            </p:cNvPr>
            <p:cNvCxnSpPr/>
            <p:nvPr/>
          </p:nvCxnSpPr>
          <p:spPr>
            <a:xfrm>
              <a:off x="1645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1764AC6E-4C65-4A8E-8524-543639421391}"/>
                </a:ext>
              </a:extLst>
            </p:cNvPr>
            <p:cNvCxnSpPr/>
            <p:nvPr/>
          </p:nvCxnSpPr>
          <p:spPr>
            <a:xfrm>
              <a:off x="3474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D9E4151A-519B-46DB-B7AC-DCE753F51050}"/>
                </a:ext>
              </a:extLst>
            </p:cNvPr>
            <p:cNvCxnSpPr/>
            <p:nvPr/>
          </p:nvCxnSpPr>
          <p:spPr>
            <a:xfrm>
              <a:off x="4389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D86D3146-9DB9-49EE-B7C4-6BEA85E19958}"/>
                </a:ext>
              </a:extLst>
            </p:cNvPr>
            <p:cNvCxnSpPr/>
            <p:nvPr/>
          </p:nvCxnSpPr>
          <p:spPr>
            <a:xfrm>
              <a:off x="6217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1173BA4B-92AB-4E59-8975-1CF4CC5EA0EC}"/>
                </a:ext>
              </a:extLst>
            </p:cNvPr>
            <p:cNvCxnSpPr/>
            <p:nvPr/>
          </p:nvCxnSpPr>
          <p:spPr>
            <a:xfrm>
              <a:off x="8046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3779C8BD-1B0C-4A4C-A2B3-4B5E4ECEEE99}"/>
                </a:ext>
              </a:extLst>
            </p:cNvPr>
            <p:cNvCxnSpPr/>
            <p:nvPr/>
          </p:nvCxnSpPr>
          <p:spPr>
            <a:xfrm>
              <a:off x="8961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F3B8E7C1-EC29-4520-B78F-90C4BA021227}"/>
                </a:ext>
              </a:extLst>
            </p:cNvPr>
            <p:cNvCxnSpPr/>
            <p:nvPr/>
          </p:nvCxnSpPr>
          <p:spPr>
            <a:xfrm>
              <a:off x="107899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449129CA-3F22-4DDA-B7A4-B66E7D2060C7}"/>
                </a:ext>
              </a:extLst>
            </p:cNvPr>
            <p:cNvCxnSpPr/>
            <p:nvPr/>
          </p:nvCxnSpPr>
          <p:spPr>
            <a:xfrm>
              <a:off x="117043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C0A8F169-24E7-4846-AC37-08437E7B436D}"/>
                </a:ext>
              </a:extLst>
            </p:cNvPr>
            <p:cNvCxnSpPr/>
            <p:nvPr/>
          </p:nvCxnSpPr>
          <p:spPr>
            <a:xfrm>
              <a:off x="2560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6541BB8E-7789-4CE2-8193-B73E3C1F409D}"/>
                </a:ext>
              </a:extLst>
            </p:cNvPr>
            <p:cNvCxnSpPr/>
            <p:nvPr/>
          </p:nvCxnSpPr>
          <p:spPr>
            <a:xfrm>
              <a:off x="5303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DF841950-003A-4C06-9708-D642B2B3D13B}"/>
                </a:ext>
              </a:extLst>
            </p:cNvPr>
            <p:cNvCxnSpPr/>
            <p:nvPr/>
          </p:nvCxnSpPr>
          <p:spPr>
            <a:xfrm>
              <a:off x="7132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69466A4E-0358-4C8B-B6D0-57C3E095C547}"/>
                </a:ext>
              </a:extLst>
            </p:cNvPr>
            <p:cNvCxnSpPr/>
            <p:nvPr/>
          </p:nvCxnSpPr>
          <p:spPr>
            <a:xfrm>
              <a:off x="9875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72" name="Group 71">
            <a:extLst>
              <a:ext uri="{FF2B5EF4-FFF2-40B4-BE49-F238E27FC236}">
                <a16:creationId xmlns:a16="http://schemas.microsoft.com/office/drawing/2014/main" id="{AF9CB3B4-A9A1-4A08-892D-7887799433B0}"/>
              </a:ext>
            </a:extLst>
          </p:cNvPr>
          <p:cNvGrpSpPr/>
          <p:nvPr/>
        </p:nvGrpSpPr>
        <p:grpSpPr>
          <a:xfrm>
            <a:off x="9875520" y="2579498"/>
            <a:ext cx="1737360" cy="2779679"/>
            <a:chOff x="3341511" y="2603351"/>
            <a:chExt cx="2373489" cy="3797449"/>
          </a:xfrm>
          <a:effectLst>
            <a:outerShdw blurRad="76200" dir="18900000" sy="23000" kx="-1200000" algn="bl" rotWithShape="0">
              <a:prstClr val="black">
                <a:alpha val="20000"/>
              </a:prstClr>
            </a:outerShdw>
          </a:effectLst>
        </p:grpSpPr>
        <p:sp>
          <p:nvSpPr>
            <p:cNvPr id="80" name="Freeform: Shape 79">
              <a:extLst>
                <a:ext uri="{FF2B5EF4-FFF2-40B4-BE49-F238E27FC236}">
                  <a16:creationId xmlns:a16="http://schemas.microsoft.com/office/drawing/2014/main" id="{F5BA3395-AA5D-4E11-A076-0C14191062B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Freeform: Shape 80">
              <a:extLst>
                <a:ext uri="{FF2B5EF4-FFF2-40B4-BE49-F238E27FC236}">
                  <a16:creationId xmlns:a16="http://schemas.microsoft.com/office/drawing/2014/main" id="{EFD8AFE4-B37C-42CB-A73A-76ADA417E9CB}"/>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a:extLst>
              <a:ext uri="{FF2B5EF4-FFF2-40B4-BE49-F238E27FC236}">
                <a16:creationId xmlns:a16="http://schemas.microsoft.com/office/drawing/2014/main" id="{2146E93B-A282-4114-87FF-BE5E47D8B4C5}"/>
              </a:ext>
            </a:extLst>
          </p:cNvPr>
          <p:cNvGrpSpPr/>
          <p:nvPr/>
        </p:nvGrpSpPr>
        <p:grpSpPr>
          <a:xfrm>
            <a:off x="10114901" y="1828800"/>
            <a:ext cx="1338655" cy="1338656"/>
            <a:chOff x="3657600" y="1577788"/>
            <a:chExt cx="1828800" cy="1828800"/>
          </a:xfrm>
        </p:grpSpPr>
        <p:sp>
          <p:nvSpPr>
            <p:cNvPr id="76" name="Oval 75">
              <a:extLst>
                <a:ext uri="{FF2B5EF4-FFF2-40B4-BE49-F238E27FC236}">
                  <a16:creationId xmlns:a16="http://schemas.microsoft.com/office/drawing/2014/main" id="{262E1493-23E8-4805-B1E9-C1C018C20CFC}"/>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Oval 76">
              <a:extLst>
                <a:ext uri="{FF2B5EF4-FFF2-40B4-BE49-F238E27FC236}">
                  <a16:creationId xmlns:a16="http://schemas.microsoft.com/office/drawing/2014/main" id="{ACC9D2E1-0910-4F98-A3C4-61BC2F61EA83}"/>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FAA2CDE6-594F-425E-9BBF-96C5DDCFFF97}"/>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777C1D51-A236-4F8A-92D0-7CA518E14FBD}"/>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2012</a:t>
              </a:r>
            </a:p>
          </p:txBody>
        </p:sp>
      </p:grpSp>
      <p:sp>
        <p:nvSpPr>
          <p:cNvPr id="74" name="TextBox 73">
            <a:extLst>
              <a:ext uri="{FF2B5EF4-FFF2-40B4-BE49-F238E27FC236}">
                <a16:creationId xmlns:a16="http://schemas.microsoft.com/office/drawing/2014/main" id="{809EAEC0-23C3-4D28-936D-1956E9CF87EA}"/>
              </a:ext>
            </a:extLst>
          </p:cNvPr>
          <p:cNvSpPr txBox="1"/>
          <p:nvPr/>
        </p:nvSpPr>
        <p:spPr>
          <a:xfrm>
            <a:off x="9942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75" name="TextBox 74">
            <a:extLst>
              <a:ext uri="{FF2B5EF4-FFF2-40B4-BE49-F238E27FC236}">
                <a16:creationId xmlns:a16="http://schemas.microsoft.com/office/drawing/2014/main" id="{93200C99-707D-4A1E-B195-FAF4BAF26489}"/>
              </a:ext>
            </a:extLst>
          </p:cNvPr>
          <p:cNvSpPr txBox="1"/>
          <p:nvPr/>
        </p:nvSpPr>
        <p:spPr>
          <a:xfrm>
            <a:off x="9875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grpSp>
        <p:nvGrpSpPr>
          <p:cNvPr id="83" name="Group 82">
            <a:extLst>
              <a:ext uri="{FF2B5EF4-FFF2-40B4-BE49-F238E27FC236}">
                <a16:creationId xmlns:a16="http://schemas.microsoft.com/office/drawing/2014/main" id="{B9D9D88F-88D0-4076-A289-A5FE3BC3ACD7}"/>
              </a:ext>
            </a:extLst>
          </p:cNvPr>
          <p:cNvGrpSpPr/>
          <p:nvPr/>
        </p:nvGrpSpPr>
        <p:grpSpPr>
          <a:xfrm>
            <a:off x="3017520" y="2579498"/>
            <a:ext cx="1737360" cy="2779679"/>
            <a:chOff x="3341511" y="2603351"/>
            <a:chExt cx="2373489" cy="3797449"/>
          </a:xfrm>
          <a:effectLst>
            <a:outerShdw blurRad="76200" dir="18900000" sy="23000" kx="-1200000" algn="bl" rotWithShape="0">
              <a:prstClr val="black">
                <a:alpha val="20000"/>
              </a:prstClr>
            </a:outerShdw>
          </a:effectLst>
        </p:grpSpPr>
        <p:sp>
          <p:nvSpPr>
            <p:cNvPr id="91" name="Freeform: Shape 90">
              <a:extLst>
                <a:ext uri="{FF2B5EF4-FFF2-40B4-BE49-F238E27FC236}">
                  <a16:creationId xmlns:a16="http://schemas.microsoft.com/office/drawing/2014/main" id="{BFD9025E-A542-4AD2-A4FC-A31ABAC502C0}"/>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3B5446ED-5902-49D5-82A4-E21E1773629C}"/>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 name="Group 83">
            <a:extLst>
              <a:ext uri="{FF2B5EF4-FFF2-40B4-BE49-F238E27FC236}">
                <a16:creationId xmlns:a16="http://schemas.microsoft.com/office/drawing/2014/main" id="{BB6FF5BB-F92A-465F-A26D-428CB13990E3}"/>
              </a:ext>
            </a:extLst>
          </p:cNvPr>
          <p:cNvGrpSpPr/>
          <p:nvPr/>
        </p:nvGrpSpPr>
        <p:grpSpPr>
          <a:xfrm>
            <a:off x="3256901" y="1828800"/>
            <a:ext cx="1338655" cy="1338656"/>
            <a:chOff x="3657600" y="1577788"/>
            <a:chExt cx="1828800" cy="1828800"/>
          </a:xfrm>
        </p:grpSpPr>
        <p:sp>
          <p:nvSpPr>
            <p:cNvPr id="87" name="Oval 86">
              <a:extLst>
                <a:ext uri="{FF2B5EF4-FFF2-40B4-BE49-F238E27FC236}">
                  <a16:creationId xmlns:a16="http://schemas.microsoft.com/office/drawing/2014/main" id="{F3CA9847-AEFD-4FC9-B744-E827F9C4EAC8}"/>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B8EC6099-0276-4C01-99B5-40DA013706C7}"/>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a:extLst>
                <a:ext uri="{FF2B5EF4-FFF2-40B4-BE49-F238E27FC236}">
                  <a16:creationId xmlns:a16="http://schemas.microsoft.com/office/drawing/2014/main" id="{2392693D-F8A8-4126-A360-F3887489950F}"/>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TextBox 89">
              <a:extLst>
                <a:ext uri="{FF2B5EF4-FFF2-40B4-BE49-F238E27FC236}">
                  <a16:creationId xmlns:a16="http://schemas.microsoft.com/office/drawing/2014/main" id="{28A3C630-581F-4BAE-A7E8-9D44B4B99950}"/>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1967</a:t>
              </a:r>
            </a:p>
          </p:txBody>
        </p:sp>
      </p:grpSp>
      <p:sp>
        <p:nvSpPr>
          <p:cNvPr id="85" name="TextBox 84">
            <a:extLst>
              <a:ext uri="{FF2B5EF4-FFF2-40B4-BE49-F238E27FC236}">
                <a16:creationId xmlns:a16="http://schemas.microsoft.com/office/drawing/2014/main" id="{FF41564C-0021-4502-8603-60B18BB3DBD6}"/>
              </a:ext>
            </a:extLst>
          </p:cNvPr>
          <p:cNvSpPr txBox="1"/>
          <p:nvPr/>
        </p:nvSpPr>
        <p:spPr>
          <a:xfrm>
            <a:off x="3084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86" name="TextBox 85">
            <a:extLst>
              <a:ext uri="{FF2B5EF4-FFF2-40B4-BE49-F238E27FC236}">
                <a16:creationId xmlns:a16="http://schemas.microsoft.com/office/drawing/2014/main" id="{3A958E4E-2A71-4F5F-8F70-4D9961ACC0AA}"/>
              </a:ext>
            </a:extLst>
          </p:cNvPr>
          <p:cNvSpPr txBox="1"/>
          <p:nvPr/>
        </p:nvSpPr>
        <p:spPr>
          <a:xfrm>
            <a:off x="3017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grpSp>
        <p:nvGrpSpPr>
          <p:cNvPr id="94" name="Group 93">
            <a:extLst>
              <a:ext uri="{FF2B5EF4-FFF2-40B4-BE49-F238E27FC236}">
                <a16:creationId xmlns:a16="http://schemas.microsoft.com/office/drawing/2014/main" id="{12A17E18-B1E1-4779-8C1F-5307F4E2E437}"/>
              </a:ext>
            </a:extLst>
          </p:cNvPr>
          <p:cNvGrpSpPr/>
          <p:nvPr/>
        </p:nvGrpSpPr>
        <p:grpSpPr>
          <a:xfrm>
            <a:off x="5303520" y="2579498"/>
            <a:ext cx="1737360" cy="2779679"/>
            <a:chOff x="3341511" y="2603351"/>
            <a:chExt cx="2373489" cy="3797449"/>
          </a:xfrm>
          <a:effectLst>
            <a:outerShdw blurRad="76200" dir="18900000" sy="23000" kx="-1200000" algn="bl" rotWithShape="0">
              <a:prstClr val="black">
                <a:alpha val="20000"/>
              </a:prstClr>
            </a:outerShdw>
          </a:effectLst>
        </p:grpSpPr>
        <p:sp>
          <p:nvSpPr>
            <p:cNvPr id="102" name="Freeform: Shape 101">
              <a:extLst>
                <a:ext uri="{FF2B5EF4-FFF2-40B4-BE49-F238E27FC236}">
                  <a16:creationId xmlns:a16="http://schemas.microsoft.com/office/drawing/2014/main" id="{BBA2AAA8-1D4C-4086-8D55-8C64475A5B4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3" name="Freeform: Shape 102">
              <a:extLst>
                <a:ext uri="{FF2B5EF4-FFF2-40B4-BE49-F238E27FC236}">
                  <a16:creationId xmlns:a16="http://schemas.microsoft.com/office/drawing/2014/main" id="{7EBA9417-08CA-4836-B480-C49D93E1C792}"/>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6540B624-678F-4970-BE40-F8DF54503894}"/>
              </a:ext>
            </a:extLst>
          </p:cNvPr>
          <p:cNvGrpSpPr/>
          <p:nvPr/>
        </p:nvGrpSpPr>
        <p:grpSpPr>
          <a:xfrm>
            <a:off x="5542901" y="1828800"/>
            <a:ext cx="1338655" cy="1338656"/>
            <a:chOff x="3657600" y="1577788"/>
            <a:chExt cx="1828800" cy="1828800"/>
          </a:xfrm>
        </p:grpSpPr>
        <p:sp>
          <p:nvSpPr>
            <p:cNvPr id="98" name="Oval 97">
              <a:extLst>
                <a:ext uri="{FF2B5EF4-FFF2-40B4-BE49-F238E27FC236}">
                  <a16:creationId xmlns:a16="http://schemas.microsoft.com/office/drawing/2014/main" id="{7D52DD8B-AFE2-488D-8586-EEFCEAEC4F1F}"/>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D37D23A8-76BC-46CA-B66D-291A21CD7A94}"/>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a:extLst>
                <a:ext uri="{FF2B5EF4-FFF2-40B4-BE49-F238E27FC236}">
                  <a16:creationId xmlns:a16="http://schemas.microsoft.com/office/drawing/2014/main" id="{594769E1-4B8C-4003-ACAB-CEB267EF1269}"/>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TextBox 100">
              <a:extLst>
                <a:ext uri="{FF2B5EF4-FFF2-40B4-BE49-F238E27FC236}">
                  <a16:creationId xmlns:a16="http://schemas.microsoft.com/office/drawing/2014/main" id="{39B03A01-5FD3-4EC8-BF4F-2A866267CAE8}"/>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1982</a:t>
              </a:r>
            </a:p>
          </p:txBody>
        </p:sp>
      </p:grpSp>
      <p:sp>
        <p:nvSpPr>
          <p:cNvPr id="96" name="TextBox 95">
            <a:extLst>
              <a:ext uri="{FF2B5EF4-FFF2-40B4-BE49-F238E27FC236}">
                <a16:creationId xmlns:a16="http://schemas.microsoft.com/office/drawing/2014/main" id="{875FB607-C460-4952-A3F6-F4E93FD4247C}"/>
              </a:ext>
            </a:extLst>
          </p:cNvPr>
          <p:cNvSpPr txBox="1"/>
          <p:nvPr/>
        </p:nvSpPr>
        <p:spPr>
          <a:xfrm>
            <a:off x="5370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97" name="TextBox 96">
            <a:extLst>
              <a:ext uri="{FF2B5EF4-FFF2-40B4-BE49-F238E27FC236}">
                <a16:creationId xmlns:a16="http://schemas.microsoft.com/office/drawing/2014/main" id="{475E49E3-BCF4-484D-9760-56B9B6454785}"/>
              </a:ext>
            </a:extLst>
          </p:cNvPr>
          <p:cNvSpPr txBox="1"/>
          <p:nvPr/>
        </p:nvSpPr>
        <p:spPr>
          <a:xfrm>
            <a:off x="5303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grpSp>
        <p:nvGrpSpPr>
          <p:cNvPr id="105" name="Group 104">
            <a:extLst>
              <a:ext uri="{FF2B5EF4-FFF2-40B4-BE49-F238E27FC236}">
                <a16:creationId xmlns:a16="http://schemas.microsoft.com/office/drawing/2014/main" id="{50D194B3-82A1-4EF7-9251-087A6B8D3534}"/>
              </a:ext>
            </a:extLst>
          </p:cNvPr>
          <p:cNvGrpSpPr/>
          <p:nvPr/>
        </p:nvGrpSpPr>
        <p:grpSpPr>
          <a:xfrm>
            <a:off x="7589520" y="2579498"/>
            <a:ext cx="1737360" cy="2779679"/>
            <a:chOff x="3341511" y="2603351"/>
            <a:chExt cx="2373489" cy="3797449"/>
          </a:xfrm>
          <a:effectLst>
            <a:outerShdw blurRad="76200" dir="18900000" sy="23000" kx="-1200000" algn="bl" rotWithShape="0">
              <a:prstClr val="black">
                <a:alpha val="20000"/>
              </a:prstClr>
            </a:outerShdw>
          </a:effectLst>
        </p:grpSpPr>
        <p:sp>
          <p:nvSpPr>
            <p:cNvPr id="113" name="Freeform: Shape 112">
              <a:extLst>
                <a:ext uri="{FF2B5EF4-FFF2-40B4-BE49-F238E27FC236}">
                  <a16:creationId xmlns:a16="http://schemas.microsoft.com/office/drawing/2014/main" id="{8A484B0B-5C58-40C0-8C09-A2F5E0252E48}"/>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C9999A65-32C5-4550-915C-E782929A0CF2}"/>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6" name="Group 105">
            <a:extLst>
              <a:ext uri="{FF2B5EF4-FFF2-40B4-BE49-F238E27FC236}">
                <a16:creationId xmlns:a16="http://schemas.microsoft.com/office/drawing/2014/main" id="{44B9EEE5-84DC-4C6F-B7DF-955BCF07566E}"/>
              </a:ext>
            </a:extLst>
          </p:cNvPr>
          <p:cNvGrpSpPr/>
          <p:nvPr/>
        </p:nvGrpSpPr>
        <p:grpSpPr>
          <a:xfrm>
            <a:off x="7828901" y="1828800"/>
            <a:ext cx="1338655" cy="1338656"/>
            <a:chOff x="3657600" y="1577788"/>
            <a:chExt cx="1828800" cy="1828800"/>
          </a:xfrm>
        </p:grpSpPr>
        <p:sp>
          <p:nvSpPr>
            <p:cNvPr id="109" name="Oval 108">
              <a:extLst>
                <a:ext uri="{FF2B5EF4-FFF2-40B4-BE49-F238E27FC236}">
                  <a16:creationId xmlns:a16="http://schemas.microsoft.com/office/drawing/2014/main" id="{AC9DDBAF-3155-4B35-9ABF-AE2C4DE49E55}"/>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Oval 109">
              <a:extLst>
                <a:ext uri="{FF2B5EF4-FFF2-40B4-BE49-F238E27FC236}">
                  <a16:creationId xmlns:a16="http://schemas.microsoft.com/office/drawing/2014/main" id="{884D1DFD-AFE4-4CE2-A5A9-330F8A7BC581}"/>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F2E4BEA5-1D9F-4E90-B0AC-AC0812057DC7}"/>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TextBox 111">
              <a:extLst>
                <a:ext uri="{FF2B5EF4-FFF2-40B4-BE49-F238E27FC236}">
                  <a16:creationId xmlns:a16="http://schemas.microsoft.com/office/drawing/2014/main" id="{0F45DED6-A9BD-45B6-84C5-C2AFA90EAC0B}"/>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1987</a:t>
              </a:r>
            </a:p>
          </p:txBody>
        </p:sp>
      </p:grpSp>
      <p:sp>
        <p:nvSpPr>
          <p:cNvPr id="107" name="TextBox 106">
            <a:extLst>
              <a:ext uri="{FF2B5EF4-FFF2-40B4-BE49-F238E27FC236}">
                <a16:creationId xmlns:a16="http://schemas.microsoft.com/office/drawing/2014/main" id="{D89377B4-C78B-47A9-8109-6D5816437CEC}"/>
              </a:ext>
            </a:extLst>
          </p:cNvPr>
          <p:cNvSpPr txBox="1"/>
          <p:nvPr/>
        </p:nvSpPr>
        <p:spPr>
          <a:xfrm>
            <a:off x="7656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108" name="TextBox 107">
            <a:extLst>
              <a:ext uri="{FF2B5EF4-FFF2-40B4-BE49-F238E27FC236}">
                <a16:creationId xmlns:a16="http://schemas.microsoft.com/office/drawing/2014/main" id="{31D27324-CCAE-406A-A33E-28AC2AAA46CB}"/>
              </a:ext>
            </a:extLst>
          </p:cNvPr>
          <p:cNvSpPr txBox="1"/>
          <p:nvPr/>
        </p:nvSpPr>
        <p:spPr>
          <a:xfrm>
            <a:off x="7589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sp>
        <p:nvSpPr>
          <p:cNvPr id="115" name="TextBox 114">
            <a:extLst>
              <a:ext uri="{FF2B5EF4-FFF2-40B4-BE49-F238E27FC236}">
                <a16:creationId xmlns:a16="http://schemas.microsoft.com/office/drawing/2014/main" id="{822A25B0-4250-4611-92A4-EF92521391A4}"/>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0991921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5"/>
                                        </p:tgtEl>
                                        <p:attrNameLst>
                                          <p:attrName>style.visibility</p:attrName>
                                        </p:attrNameLst>
                                      </p:cBhvr>
                                      <p:to>
                                        <p:strVal val="visible"/>
                                      </p:to>
                                    </p:set>
                                    <p:animEffect transition="in" filter="wipe(left)">
                                      <p:cBhvr>
                                        <p:cTn id="7" dur="1000"/>
                                        <p:tgtEl>
                                          <p:spTgt spid="115"/>
                                        </p:tgtEl>
                                      </p:cBhvr>
                                    </p:animEffect>
                                  </p:childTnLst>
                                </p:cTn>
                              </p:par>
                            </p:childTnLst>
                          </p:cTn>
                        </p:par>
                        <p:par>
                          <p:cTn id="8" fill="hold">
                            <p:stCondLst>
                              <p:cond delay="1000"/>
                            </p:stCondLst>
                            <p:childTnLst>
                              <p:par>
                                <p:cTn id="9" presetID="16" presetClass="entr" presetSubtype="37" fill="hold" nodeType="afterEffect">
                                  <p:stCondLst>
                                    <p:cond delay="0"/>
                                  </p:stCondLst>
                                  <p:childTnLst>
                                    <p:set>
                                      <p:cBhvr>
                                        <p:cTn id="10" dur="1" fill="hold">
                                          <p:stCondLst>
                                            <p:cond delay="0"/>
                                          </p:stCondLst>
                                        </p:cTn>
                                        <p:tgtEl>
                                          <p:spTgt spid="56"/>
                                        </p:tgtEl>
                                        <p:attrNameLst>
                                          <p:attrName>style.visibility</p:attrName>
                                        </p:attrNameLst>
                                      </p:cBhvr>
                                      <p:to>
                                        <p:strVal val="visible"/>
                                      </p:to>
                                    </p:set>
                                    <p:animEffect transition="in" filter="barn(outVertical)">
                                      <p:cBhvr>
                                        <p:cTn id="11" dur="1000"/>
                                        <p:tgtEl>
                                          <p:spTgt spid="56"/>
                                        </p:tgtEl>
                                      </p:cBhvr>
                                    </p:animEffect>
                                  </p:childTnLst>
                                </p:cTn>
                              </p:par>
                              <p:par>
                                <p:cTn id="12" presetID="55" presetClass="entr" presetSubtype="0" fill="hold" nodeType="withEffect">
                                  <p:stCondLst>
                                    <p:cond delay="0"/>
                                  </p:stCondLst>
                                  <p:childTnLst>
                                    <p:set>
                                      <p:cBhvr>
                                        <p:cTn id="13" dur="1" fill="hold">
                                          <p:stCondLst>
                                            <p:cond delay="0"/>
                                          </p:stCondLst>
                                        </p:cTn>
                                        <p:tgtEl>
                                          <p:spTgt spid="57"/>
                                        </p:tgtEl>
                                        <p:attrNameLst>
                                          <p:attrName>style.visibility</p:attrName>
                                        </p:attrNameLst>
                                      </p:cBhvr>
                                      <p:to>
                                        <p:strVal val="visible"/>
                                      </p:to>
                                    </p:set>
                                    <p:anim calcmode="lin" valueType="num">
                                      <p:cBhvr>
                                        <p:cTn id="14" dur="1000" fill="hold"/>
                                        <p:tgtEl>
                                          <p:spTgt spid="57"/>
                                        </p:tgtEl>
                                        <p:attrNameLst>
                                          <p:attrName>ppt_w</p:attrName>
                                        </p:attrNameLst>
                                      </p:cBhvr>
                                      <p:tavLst>
                                        <p:tav tm="0">
                                          <p:val>
                                            <p:strVal val="#ppt_w*0.70"/>
                                          </p:val>
                                        </p:tav>
                                        <p:tav tm="100000">
                                          <p:val>
                                            <p:strVal val="#ppt_w"/>
                                          </p:val>
                                        </p:tav>
                                      </p:tavLst>
                                    </p:anim>
                                    <p:anim calcmode="lin" valueType="num">
                                      <p:cBhvr>
                                        <p:cTn id="15" dur="1000" fill="hold"/>
                                        <p:tgtEl>
                                          <p:spTgt spid="57"/>
                                        </p:tgtEl>
                                        <p:attrNameLst>
                                          <p:attrName>ppt_h</p:attrName>
                                        </p:attrNameLst>
                                      </p:cBhvr>
                                      <p:tavLst>
                                        <p:tav tm="0">
                                          <p:val>
                                            <p:strVal val="#ppt_h"/>
                                          </p:val>
                                        </p:tav>
                                        <p:tav tm="100000">
                                          <p:val>
                                            <p:strVal val="#ppt_h"/>
                                          </p:val>
                                        </p:tav>
                                      </p:tavLst>
                                    </p:anim>
                                    <p:animEffect transition="in" filter="fade">
                                      <p:cBhvr>
                                        <p:cTn id="16" dur="1000"/>
                                        <p:tgtEl>
                                          <p:spTgt spid="57"/>
                                        </p:tgtEl>
                                      </p:cBhvr>
                                    </p:animEffect>
                                  </p:childTnLst>
                                </p:cTn>
                              </p:par>
                            </p:childTnLst>
                          </p:cTn>
                        </p:par>
                        <p:par>
                          <p:cTn id="17" fill="hold">
                            <p:stCondLst>
                              <p:cond delay="2000"/>
                            </p:stCondLst>
                            <p:childTnLst>
                              <p:par>
                                <p:cTn id="18" presetID="31" presetClass="entr" presetSubtype="0"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p:cTn id="20" dur="1000" fill="hold"/>
                                        <p:tgtEl>
                                          <p:spTgt spid="20"/>
                                        </p:tgtEl>
                                        <p:attrNameLst>
                                          <p:attrName>ppt_w</p:attrName>
                                        </p:attrNameLst>
                                      </p:cBhvr>
                                      <p:tavLst>
                                        <p:tav tm="0">
                                          <p:val>
                                            <p:fltVal val="0"/>
                                          </p:val>
                                        </p:tav>
                                        <p:tav tm="100000">
                                          <p:val>
                                            <p:strVal val="#ppt_w"/>
                                          </p:val>
                                        </p:tav>
                                      </p:tavLst>
                                    </p:anim>
                                    <p:anim calcmode="lin" valueType="num">
                                      <p:cBhvr>
                                        <p:cTn id="21" dur="1000" fill="hold"/>
                                        <p:tgtEl>
                                          <p:spTgt spid="20"/>
                                        </p:tgtEl>
                                        <p:attrNameLst>
                                          <p:attrName>ppt_h</p:attrName>
                                        </p:attrNameLst>
                                      </p:cBhvr>
                                      <p:tavLst>
                                        <p:tav tm="0">
                                          <p:val>
                                            <p:fltVal val="0"/>
                                          </p:val>
                                        </p:tav>
                                        <p:tav tm="100000">
                                          <p:val>
                                            <p:strVal val="#ppt_h"/>
                                          </p:val>
                                        </p:tav>
                                      </p:tavLst>
                                    </p:anim>
                                    <p:anim calcmode="lin" valueType="num">
                                      <p:cBhvr>
                                        <p:cTn id="22" dur="1000" fill="hold"/>
                                        <p:tgtEl>
                                          <p:spTgt spid="20"/>
                                        </p:tgtEl>
                                        <p:attrNameLst>
                                          <p:attrName>style.rotation</p:attrName>
                                        </p:attrNameLst>
                                      </p:cBhvr>
                                      <p:tavLst>
                                        <p:tav tm="0">
                                          <p:val>
                                            <p:fltVal val="90"/>
                                          </p:val>
                                        </p:tav>
                                        <p:tav tm="100000">
                                          <p:val>
                                            <p:fltVal val="0"/>
                                          </p:val>
                                        </p:tav>
                                      </p:tavLst>
                                    </p:anim>
                                    <p:animEffect transition="in" filter="fade">
                                      <p:cBhvr>
                                        <p:cTn id="23" dur="1000"/>
                                        <p:tgtEl>
                                          <p:spTgt spid="20"/>
                                        </p:tgtEl>
                                      </p:cBhvr>
                                    </p:animEffect>
                                  </p:childTnLst>
                                </p:cTn>
                              </p:par>
                              <p:par>
                                <p:cTn id="24" presetID="47" presetClass="entr" presetSubtype="0" fill="hold" nodeType="with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fade">
                                      <p:cBhvr>
                                        <p:cTn id="26" dur="1000"/>
                                        <p:tgtEl>
                                          <p:spTgt spid="21"/>
                                        </p:tgtEl>
                                      </p:cBhvr>
                                    </p:animEffect>
                                    <p:anim calcmode="lin" valueType="num">
                                      <p:cBhvr>
                                        <p:cTn id="27" dur="1000" fill="hold"/>
                                        <p:tgtEl>
                                          <p:spTgt spid="21"/>
                                        </p:tgtEl>
                                        <p:attrNameLst>
                                          <p:attrName>ppt_x</p:attrName>
                                        </p:attrNameLst>
                                      </p:cBhvr>
                                      <p:tavLst>
                                        <p:tav tm="0">
                                          <p:val>
                                            <p:strVal val="#ppt_x"/>
                                          </p:val>
                                        </p:tav>
                                        <p:tav tm="100000">
                                          <p:val>
                                            <p:strVal val="#ppt_x"/>
                                          </p:val>
                                        </p:tav>
                                      </p:tavLst>
                                    </p:anim>
                                    <p:anim calcmode="lin" valueType="num">
                                      <p:cBhvr>
                                        <p:cTn id="28" dur="1000" fill="hold"/>
                                        <p:tgtEl>
                                          <p:spTgt spid="21"/>
                                        </p:tgtEl>
                                        <p:attrNameLst>
                                          <p:attrName>ppt_y</p:attrName>
                                        </p:attrNameLst>
                                      </p:cBhvr>
                                      <p:tavLst>
                                        <p:tav tm="0">
                                          <p:val>
                                            <p:strVal val="#ppt_y-.1"/>
                                          </p:val>
                                        </p:tav>
                                        <p:tav tm="100000">
                                          <p:val>
                                            <p:strVal val="#ppt_y"/>
                                          </p:val>
                                        </p:tav>
                                      </p:tavLst>
                                    </p:anim>
                                  </p:childTnLst>
                                </p:cTn>
                              </p:par>
                            </p:childTnLst>
                          </p:cTn>
                        </p:par>
                        <p:par>
                          <p:cTn id="29" fill="hold">
                            <p:stCondLst>
                              <p:cond delay="3000"/>
                            </p:stCondLst>
                            <p:childTnLst>
                              <p:par>
                                <p:cTn id="30" presetID="42" presetClass="entr" presetSubtype="0" fill="hold" grpId="0"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1000"/>
                                        <p:tgtEl>
                                          <p:spTgt spid="22"/>
                                        </p:tgtEl>
                                      </p:cBhvr>
                                    </p:animEffect>
                                    <p:anim calcmode="lin" valueType="num">
                                      <p:cBhvr>
                                        <p:cTn id="33" dur="1000" fill="hold"/>
                                        <p:tgtEl>
                                          <p:spTgt spid="22"/>
                                        </p:tgtEl>
                                        <p:attrNameLst>
                                          <p:attrName>ppt_x</p:attrName>
                                        </p:attrNameLst>
                                      </p:cBhvr>
                                      <p:tavLst>
                                        <p:tav tm="0">
                                          <p:val>
                                            <p:strVal val="#ppt_x"/>
                                          </p:val>
                                        </p:tav>
                                        <p:tav tm="100000">
                                          <p:val>
                                            <p:strVal val="#ppt_x"/>
                                          </p:val>
                                        </p:tav>
                                      </p:tavLst>
                                    </p:anim>
                                    <p:anim calcmode="lin" valueType="num">
                                      <p:cBhvr>
                                        <p:cTn id="34" dur="1000" fill="hold"/>
                                        <p:tgtEl>
                                          <p:spTgt spid="22"/>
                                        </p:tgtEl>
                                        <p:attrNameLst>
                                          <p:attrName>ppt_y</p:attrName>
                                        </p:attrNameLst>
                                      </p:cBhvr>
                                      <p:tavLst>
                                        <p:tav tm="0">
                                          <p:val>
                                            <p:strVal val="#ppt_y+.1"/>
                                          </p:val>
                                        </p:tav>
                                        <p:tav tm="100000">
                                          <p:val>
                                            <p:strVal val="#ppt_y"/>
                                          </p:val>
                                        </p:tav>
                                      </p:tavLst>
                                    </p:anim>
                                  </p:childTnLst>
                                </p:cTn>
                              </p:par>
                            </p:childTnLst>
                          </p:cTn>
                        </p:par>
                        <p:par>
                          <p:cTn id="35" fill="hold">
                            <p:stCondLst>
                              <p:cond delay="4000"/>
                            </p:stCondLst>
                            <p:childTnLst>
                              <p:par>
                                <p:cTn id="36" presetID="42" presetClass="entr" presetSubtype="0" fill="hold" grpId="0" nodeType="afterEffect">
                                  <p:stCondLst>
                                    <p:cond delay="0"/>
                                  </p:stCondLst>
                                  <p:childTnLst>
                                    <p:set>
                                      <p:cBhvr>
                                        <p:cTn id="37" dur="1" fill="hold">
                                          <p:stCondLst>
                                            <p:cond delay="0"/>
                                          </p:stCondLst>
                                        </p:cTn>
                                        <p:tgtEl>
                                          <p:spTgt spid="19">
                                            <p:txEl>
                                              <p:pRg st="0" end="0"/>
                                            </p:txEl>
                                          </p:spTgt>
                                        </p:tgtEl>
                                        <p:attrNameLst>
                                          <p:attrName>style.visibility</p:attrName>
                                        </p:attrNameLst>
                                      </p:cBhvr>
                                      <p:to>
                                        <p:strVal val="visible"/>
                                      </p:to>
                                    </p:set>
                                    <p:animEffect transition="in" filter="fade">
                                      <p:cBhvr>
                                        <p:cTn id="38" dur="1000"/>
                                        <p:tgtEl>
                                          <p:spTgt spid="19">
                                            <p:txEl>
                                              <p:pRg st="0" end="0"/>
                                            </p:txEl>
                                          </p:spTgt>
                                        </p:tgtEl>
                                      </p:cBhvr>
                                    </p:animEffect>
                                    <p:anim calcmode="lin" valueType="num">
                                      <p:cBhvr>
                                        <p:cTn id="39" dur="10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40" dur="100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41" fill="hold">
                            <p:stCondLst>
                              <p:cond delay="5000"/>
                            </p:stCondLst>
                            <p:childTnLst>
                              <p:par>
                                <p:cTn id="42" presetID="42" presetClass="entr" presetSubtype="0" fill="hold" grpId="0" nodeType="afterEffect">
                                  <p:stCondLst>
                                    <p:cond delay="0"/>
                                  </p:stCondLst>
                                  <p:childTnLst>
                                    <p:set>
                                      <p:cBhvr>
                                        <p:cTn id="43" dur="1" fill="hold">
                                          <p:stCondLst>
                                            <p:cond delay="0"/>
                                          </p:stCondLst>
                                        </p:cTn>
                                        <p:tgtEl>
                                          <p:spTgt spid="19">
                                            <p:txEl>
                                              <p:pRg st="1" end="1"/>
                                            </p:txEl>
                                          </p:spTgt>
                                        </p:tgtEl>
                                        <p:attrNameLst>
                                          <p:attrName>style.visibility</p:attrName>
                                        </p:attrNameLst>
                                      </p:cBhvr>
                                      <p:to>
                                        <p:strVal val="visible"/>
                                      </p:to>
                                    </p:set>
                                    <p:animEffect transition="in" filter="fade">
                                      <p:cBhvr>
                                        <p:cTn id="44" dur="1000"/>
                                        <p:tgtEl>
                                          <p:spTgt spid="19">
                                            <p:txEl>
                                              <p:pRg st="1" end="1"/>
                                            </p:txEl>
                                          </p:spTgt>
                                        </p:tgtEl>
                                      </p:cBhvr>
                                    </p:animEffect>
                                    <p:anim calcmode="lin" valueType="num">
                                      <p:cBhvr>
                                        <p:cTn id="45" dur="1000" fill="hold"/>
                                        <p:tgtEl>
                                          <p:spTgt spid="19">
                                            <p:txEl>
                                              <p:pRg st="1" end="1"/>
                                            </p:txEl>
                                          </p:spTgt>
                                        </p:tgtEl>
                                        <p:attrNameLst>
                                          <p:attrName>ppt_x</p:attrName>
                                        </p:attrNameLst>
                                      </p:cBhvr>
                                      <p:tavLst>
                                        <p:tav tm="0">
                                          <p:val>
                                            <p:strVal val="#ppt_x"/>
                                          </p:val>
                                        </p:tav>
                                        <p:tav tm="100000">
                                          <p:val>
                                            <p:strVal val="#ppt_x"/>
                                          </p:val>
                                        </p:tav>
                                      </p:tavLst>
                                    </p:anim>
                                    <p:anim calcmode="lin" valueType="num">
                                      <p:cBhvr>
                                        <p:cTn id="46" dur="1000" fill="hold"/>
                                        <p:tgtEl>
                                          <p:spTgt spid="19">
                                            <p:txEl>
                                              <p:pRg st="1" end="1"/>
                                            </p:txEl>
                                          </p:spTgt>
                                        </p:tgtEl>
                                        <p:attrNameLst>
                                          <p:attrName>ppt_y</p:attrName>
                                        </p:attrNameLst>
                                      </p:cBhvr>
                                      <p:tavLst>
                                        <p:tav tm="0">
                                          <p:val>
                                            <p:strVal val="#ppt_y+.1"/>
                                          </p:val>
                                        </p:tav>
                                        <p:tav tm="100000">
                                          <p:val>
                                            <p:strVal val="#ppt_y"/>
                                          </p:val>
                                        </p:tav>
                                      </p:tavLst>
                                    </p:anim>
                                  </p:childTnLst>
                                </p:cTn>
                              </p:par>
                            </p:childTnLst>
                          </p:cTn>
                        </p:par>
                        <p:par>
                          <p:cTn id="47" fill="hold">
                            <p:stCondLst>
                              <p:cond delay="6000"/>
                            </p:stCondLst>
                            <p:childTnLst>
                              <p:par>
                                <p:cTn id="48" presetID="42" presetClass="entr" presetSubtype="0" fill="hold" grpId="0" nodeType="afterEffect">
                                  <p:stCondLst>
                                    <p:cond delay="0"/>
                                  </p:stCondLst>
                                  <p:childTnLst>
                                    <p:set>
                                      <p:cBhvr>
                                        <p:cTn id="49" dur="1" fill="hold">
                                          <p:stCondLst>
                                            <p:cond delay="0"/>
                                          </p:stCondLst>
                                        </p:cTn>
                                        <p:tgtEl>
                                          <p:spTgt spid="19">
                                            <p:txEl>
                                              <p:pRg st="2" end="2"/>
                                            </p:txEl>
                                          </p:spTgt>
                                        </p:tgtEl>
                                        <p:attrNameLst>
                                          <p:attrName>style.visibility</p:attrName>
                                        </p:attrNameLst>
                                      </p:cBhvr>
                                      <p:to>
                                        <p:strVal val="visible"/>
                                      </p:to>
                                    </p:set>
                                    <p:animEffect transition="in" filter="fade">
                                      <p:cBhvr>
                                        <p:cTn id="50" dur="1000"/>
                                        <p:tgtEl>
                                          <p:spTgt spid="19">
                                            <p:txEl>
                                              <p:pRg st="2" end="2"/>
                                            </p:txEl>
                                          </p:spTgt>
                                        </p:tgtEl>
                                      </p:cBhvr>
                                    </p:animEffect>
                                    <p:anim calcmode="lin" valueType="num">
                                      <p:cBhvr>
                                        <p:cTn id="51" dur="1000" fill="hold"/>
                                        <p:tgtEl>
                                          <p:spTgt spid="19">
                                            <p:txEl>
                                              <p:pRg st="2" end="2"/>
                                            </p:txEl>
                                          </p:spTgt>
                                        </p:tgtEl>
                                        <p:attrNameLst>
                                          <p:attrName>ppt_x</p:attrName>
                                        </p:attrNameLst>
                                      </p:cBhvr>
                                      <p:tavLst>
                                        <p:tav tm="0">
                                          <p:val>
                                            <p:strVal val="#ppt_x"/>
                                          </p:val>
                                        </p:tav>
                                        <p:tav tm="100000">
                                          <p:val>
                                            <p:strVal val="#ppt_x"/>
                                          </p:val>
                                        </p:tav>
                                      </p:tavLst>
                                    </p:anim>
                                    <p:anim calcmode="lin" valueType="num">
                                      <p:cBhvr>
                                        <p:cTn id="52" dur="1000" fill="hold"/>
                                        <p:tgtEl>
                                          <p:spTgt spid="19">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7000"/>
                            </p:stCondLst>
                            <p:childTnLst>
                              <p:par>
                                <p:cTn id="54" presetID="31" presetClass="entr" presetSubtype="0" fill="hold" nodeType="afterEffect">
                                  <p:stCondLst>
                                    <p:cond delay="0"/>
                                  </p:stCondLst>
                                  <p:childTnLst>
                                    <p:set>
                                      <p:cBhvr>
                                        <p:cTn id="55" dur="1" fill="hold">
                                          <p:stCondLst>
                                            <p:cond delay="0"/>
                                          </p:stCondLst>
                                        </p:cTn>
                                        <p:tgtEl>
                                          <p:spTgt spid="83"/>
                                        </p:tgtEl>
                                        <p:attrNameLst>
                                          <p:attrName>style.visibility</p:attrName>
                                        </p:attrNameLst>
                                      </p:cBhvr>
                                      <p:to>
                                        <p:strVal val="visible"/>
                                      </p:to>
                                    </p:set>
                                    <p:anim calcmode="lin" valueType="num">
                                      <p:cBhvr>
                                        <p:cTn id="56" dur="1000" fill="hold"/>
                                        <p:tgtEl>
                                          <p:spTgt spid="83"/>
                                        </p:tgtEl>
                                        <p:attrNameLst>
                                          <p:attrName>ppt_w</p:attrName>
                                        </p:attrNameLst>
                                      </p:cBhvr>
                                      <p:tavLst>
                                        <p:tav tm="0">
                                          <p:val>
                                            <p:fltVal val="0"/>
                                          </p:val>
                                        </p:tav>
                                        <p:tav tm="100000">
                                          <p:val>
                                            <p:strVal val="#ppt_w"/>
                                          </p:val>
                                        </p:tav>
                                      </p:tavLst>
                                    </p:anim>
                                    <p:anim calcmode="lin" valueType="num">
                                      <p:cBhvr>
                                        <p:cTn id="57" dur="1000" fill="hold"/>
                                        <p:tgtEl>
                                          <p:spTgt spid="83"/>
                                        </p:tgtEl>
                                        <p:attrNameLst>
                                          <p:attrName>ppt_h</p:attrName>
                                        </p:attrNameLst>
                                      </p:cBhvr>
                                      <p:tavLst>
                                        <p:tav tm="0">
                                          <p:val>
                                            <p:fltVal val="0"/>
                                          </p:val>
                                        </p:tav>
                                        <p:tav tm="100000">
                                          <p:val>
                                            <p:strVal val="#ppt_h"/>
                                          </p:val>
                                        </p:tav>
                                      </p:tavLst>
                                    </p:anim>
                                    <p:anim calcmode="lin" valueType="num">
                                      <p:cBhvr>
                                        <p:cTn id="58" dur="1000" fill="hold"/>
                                        <p:tgtEl>
                                          <p:spTgt spid="83"/>
                                        </p:tgtEl>
                                        <p:attrNameLst>
                                          <p:attrName>style.rotation</p:attrName>
                                        </p:attrNameLst>
                                      </p:cBhvr>
                                      <p:tavLst>
                                        <p:tav tm="0">
                                          <p:val>
                                            <p:fltVal val="90"/>
                                          </p:val>
                                        </p:tav>
                                        <p:tav tm="100000">
                                          <p:val>
                                            <p:fltVal val="0"/>
                                          </p:val>
                                        </p:tav>
                                      </p:tavLst>
                                    </p:anim>
                                    <p:animEffect transition="in" filter="fade">
                                      <p:cBhvr>
                                        <p:cTn id="59" dur="1000"/>
                                        <p:tgtEl>
                                          <p:spTgt spid="83"/>
                                        </p:tgtEl>
                                      </p:cBhvr>
                                    </p:animEffect>
                                  </p:childTnLst>
                                </p:cTn>
                              </p:par>
                              <p:par>
                                <p:cTn id="60" presetID="47" presetClass="entr" presetSubtype="0" fill="hold" nodeType="withEffect">
                                  <p:stCondLst>
                                    <p:cond delay="0"/>
                                  </p:stCondLst>
                                  <p:childTnLst>
                                    <p:set>
                                      <p:cBhvr>
                                        <p:cTn id="61" dur="1" fill="hold">
                                          <p:stCondLst>
                                            <p:cond delay="0"/>
                                          </p:stCondLst>
                                        </p:cTn>
                                        <p:tgtEl>
                                          <p:spTgt spid="84"/>
                                        </p:tgtEl>
                                        <p:attrNameLst>
                                          <p:attrName>style.visibility</p:attrName>
                                        </p:attrNameLst>
                                      </p:cBhvr>
                                      <p:to>
                                        <p:strVal val="visible"/>
                                      </p:to>
                                    </p:set>
                                    <p:animEffect transition="in" filter="fade">
                                      <p:cBhvr>
                                        <p:cTn id="62" dur="1000"/>
                                        <p:tgtEl>
                                          <p:spTgt spid="84"/>
                                        </p:tgtEl>
                                      </p:cBhvr>
                                    </p:animEffect>
                                    <p:anim calcmode="lin" valueType="num">
                                      <p:cBhvr>
                                        <p:cTn id="63" dur="1000" fill="hold"/>
                                        <p:tgtEl>
                                          <p:spTgt spid="84"/>
                                        </p:tgtEl>
                                        <p:attrNameLst>
                                          <p:attrName>ppt_x</p:attrName>
                                        </p:attrNameLst>
                                      </p:cBhvr>
                                      <p:tavLst>
                                        <p:tav tm="0">
                                          <p:val>
                                            <p:strVal val="#ppt_x"/>
                                          </p:val>
                                        </p:tav>
                                        <p:tav tm="100000">
                                          <p:val>
                                            <p:strVal val="#ppt_x"/>
                                          </p:val>
                                        </p:tav>
                                      </p:tavLst>
                                    </p:anim>
                                    <p:anim calcmode="lin" valueType="num">
                                      <p:cBhvr>
                                        <p:cTn id="64" dur="1000" fill="hold"/>
                                        <p:tgtEl>
                                          <p:spTgt spid="84"/>
                                        </p:tgtEl>
                                        <p:attrNameLst>
                                          <p:attrName>ppt_y</p:attrName>
                                        </p:attrNameLst>
                                      </p:cBhvr>
                                      <p:tavLst>
                                        <p:tav tm="0">
                                          <p:val>
                                            <p:strVal val="#ppt_y-.1"/>
                                          </p:val>
                                        </p:tav>
                                        <p:tav tm="100000">
                                          <p:val>
                                            <p:strVal val="#ppt_y"/>
                                          </p:val>
                                        </p:tav>
                                      </p:tavLst>
                                    </p:anim>
                                  </p:childTnLst>
                                </p:cTn>
                              </p:par>
                            </p:childTnLst>
                          </p:cTn>
                        </p:par>
                        <p:par>
                          <p:cTn id="65" fill="hold">
                            <p:stCondLst>
                              <p:cond delay="8000"/>
                            </p:stCondLst>
                            <p:childTnLst>
                              <p:par>
                                <p:cTn id="66" presetID="42" presetClass="entr" presetSubtype="0" fill="hold" grpId="0" nodeType="afterEffect">
                                  <p:stCondLst>
                                    <p:cond delay="0"/>
                                  </p:stCondLst>
                                  <p:childTnLst>
                                    <p:set>
                                      <p:cBhvr>
                                        <p:cTn id="67" dur="1" fill="hold">
                                          <p:stCondLst>
                                            <p:cond delay="0"/>
                                          </p:stCondLst>
                                        </p:cTn>
                                        <p:tgtEl>
                                          <p:spTgt spid="86"/>
                                        </p:tgtEl>
                                        <p:attrNameLst>
                                          <p:attrName>style.visibility</p:attrName>
                                        </p:attrNameLst>
                                      </p:cBhvr>
                                      <p:to>
                                        <p:strVal val="visible"/>
                                      </p:to>
                                    </p:set>
                                    <p:animEffect transition="in" filter="fade">
                                      <p:cBhvr>
                                        <p:cTn id="68" dur="1000"/>
                                        <p:tgtEl>
                                          <p:spTgt spid="86"/>
                                        </p:tgtEl>
                                      </p:cBhvr>
                                    </p:animEffect>
                                    <p:anim calcmode="lin" valueType="num">
                                      <p:cBhvr>
                                        <p:cTn id="69" dur="1000" fill="hold"/>
                                        <p:tgtEl>
                                          <p:spTgt spid="86"/>
                                        </p:tgtEl>
                                        <p:attrNameLst>
                                          <p:attrName>ppt_x</p:attrName>
                                        </p:attrNameLst>
                                      </p:cBhvr>
                                      <p:tavLst>
                                        <p:tav tm="0">
                                          <p:val>
                                            <p:strVal val="#ppt_x"/>
                                          </p:val>
                                        </p:tav>
                                        <p:tav tm="100000">
                                          <p:val>
                                            <p:strVal val="#ppt_x"/>
                                          </p:val>
                                        </p:tav>
                                      </p:tavLst>
                                    </p:anim>
                                    <p:anim calcmode="lin" valueType="num">
                                      <p:cBhvr>
                                        <p:cTn id="70" dur="1000" fill="hold"/>
                                        <p:tgtEl>
                                          <p:spTgt spid="86"/>
                                        </p:tgtEl>
                                        <p:attrNameLst>
                                          <p:attrName>ppt_y</p:attrName>
                                        </p:attrNameLst>
                                      </p:cBhvr>
                                      <p:tavLst>
                                        <p:tav tm="0">
                                          <p:val>
                                            <p:strVal val="#ppt_y+.1"/>
                                          </p:val>
                                        </p:tav>
                                        <p:tav tm="100000">
                                          <p:val>
                                            <p:strVal val="#ppt_y"/>
                                          </p:val>
                                        </p:tav>
                                      </p:tavLst>
                                    </p:anim>
                                  </p:childTnLst>
                                </p:cTn>
                              </p:par>
                            </p:childTnLst>
                          </p:cTn>
                        </p:par>
                        <p:par>
                          <p:cTn id="71" fill="hold">
                            <p:stCondLst>
                              <p:cond delay="9000"/>
                            </p:stCondLst>
                            <p:childTnLst>
                              <p:par>
                                <p:cTn id="72" presetID="42" presetClass="entr" presetSubtype="0" fill="hold" grpId="0" nodeType="afterEffect">
                                  <p:stCondLst>
                                    <p:cond delay="0"/>
                                  </p:stCondLst>
                                  <p:childTnLst>
                                    <p:set>
                                      <p:cBhvr>
                                        <p:cTn id="73" dur="1" fill="hold">
                                          <p:stCondLst>
                                            <p:cond delay="0"/>
                                          </p:stCondLst>
                                        </p:cTn>
                                        <p:tgtEl>
                                          <p:spTgt spid="85">
                                            <p:txEl>
                                              <p:pRg st="0" end="0"/>
                                            </p:txEl>
                                          </p:spTgt>
                                        </p:tgtEl>
                                        <p:attrNameLst>
                                          <p:attrName>style.visibility</p:attrName>
                                        </p:attrNameLst>
                                      </p:cBhvr>
                                      <p:to>
                                        <p:strVal val="visible"/>
                                      </p:to>
                                    </p:set>
                                    <p:animEffect transition="in" filter="fade">
                                      <p:cBhvr>
                                        <p:cTn id="74" dur="1000"/>
                                        <p:tgtEl>
                                          <p:spTgt spid="85">
                                            <p:txEl>
                                              <p:pRg st="0" end="0"/>
                                            </p:txEl>
                                          </p:spTgt>
                                        </p:tgtEl>
                                      </p:cBhvr>
                                    </p:animEffect>
                                    <p:anim calcmode="lin" valueType="num">
                                      <p:cBhvr>
                                        <p:cTn id="75" dur="1000" fill="hold"/>
                                        <p:tgtEl>
                                          <p:spTgt spid="85">
                                            <p:txEl>
                                              <p:pRg st="0" end="0"/>
                                            </p:txEl>
                                          </p:spTgt>
                                        </p:tgtEl>
                                        <p:attrNameLst>
                                          <p:attrName>ppt_x</p:attrName>
                                        </p:attrNameLst>
                                      </p:cBhvr>
                                      <p:tavLst>
                                        <p:tav tm="0">
                                          <p:val>
                                            <p:strVal val="#ppt_x"/>
                                          </p:val>
                                        </p:tav>
                                        <p:tav tm="100000">
                                          <p:val>
                                            <p:strVal val="#ppt_x"/>
                                          </p:val>
                                        </p:tav>
                                      </p:tavLst>
                                    </p:anim>
                                    <p:anim calcmode="lin" valueType="num">
                                      <p:cBhvr>
                                        <p:cTn id="76" dur="1000" fill="hold"/>
                                        <p:tgtEl>
                                          <p:spTgt spid="85">
                                            <p:txEl>
                                              <p:pRg st="0" end="0"/>
                                            </p:txEl>
                                          </p:spTgt>
                                        </p:tgtEl>
                                        <p:attrNameLst>
                                          <p:attrName>ppt_y</p:attrName>
                                        </p:attrNameLst>
                                      </p:cBhvr>
                                      <p:tavLst>
                                        <p:tav tm="0">
                                          <p:val>
                                            <p:strVal val="#ppt_y+.1"/>
                                          </p:val>
                                        </p:tav>
                                        <p:tav tm="100000">
                                          <p:val>
                                            <p:strVal val="#ppt_y"/>
                                          </p:val>
                                        </p:tav>
                                      </p:tavLst>
                                    </p:anim>
                                  </p:childTnLst>
                                </p:cTn>
                              </p:par>
                            </p:childTnLst>
                          </p:cTn>
                        </p:par>
                        <p:par>
                          <p:cTn id="77" fill="hold">
                            <p:stCondLst>
                              <p:cond delay="10000"/>
                            </p:stCondLst>
                            <p:childTnLst>
                              <p:par>
                                <p:cTn id="78" presetID="42" presetClass="entr" presetSubtype="0" fill="hold" grpId="0" nodeType="afterEffect">
                                  <p:stCondLst>
                                    <p:cond delay="0"/>
                                  </p:stCondLst>
                                  <p:childTnLst>
                                    <p:set>
                                      <p:cBhvr>
                                        <p:cTn id="79" dur="1" fill="hold">
                                          <p:stCondLst>
                                            <p:cond delay="0"/>
                                          </p:stCondLst>
                                        </p:cTn>
                                        <p:tgtEl>
                                          <p:spTgt spid="85">
                                            <p:txEl>
                                              <p:pRg st="1" end="1"/>
                                            </p:txEl>
                                          </p:spTgt>
                                        </p:tgtEl>
                                        <p:attrNameLst>
                                          <p:attrName>style.visibility</p:attrName>
                                        </p:attrNameLst>
                                      </p:cBhvr>
                                      <p:to>
                                        <p:strVal val="visible"/>
                                      </p:to>
                                    </p:set>
                                    <p:animEffect transition="in" filter="fade">
                                      <p:cBhvr>
                                        <p:cTn id="80" dur="1000"/>
                                        <p:tgtEl>
                                          <p:spTgt spid="85">
                                            <p:txEl>
                                              <p:pRg st="1" end="1"/>
                                            </p:txEl>
                                          </p:spTgt>
                                        </p:tgtEl>
                                      </p:cBhvr>
                                    </p:animEffect>
                                    <p:anim calcmode="lin" valueType="num">
                                      <p:cBhvr>
                                        <p:cTn id="81" dur="1000" fill="hold"/>
                                        <p:tgtEl>
                                          <p:spTgt spid="85">
                                            <p:txEl>
                                              <p:pRg st="1" end="1"/>
                                            </p:txEl>
                                          </p:spTgt>
                                        </p:tgtEl>
                                        <p:attrNameLst>
                                          <p:attrName>ppt_x</p:attrName>
                                        </p:attrNameLst>
                                      </p:cBhvr>
                                      <p:tavLst>
                                        <p:tav tm="0">
                                          <p:val>
                                            <p:strVal val="#ppt_x"/>
                                          </p:val>
                                        </p:tav>
                                        <p:tav tm="100000">
                                          <p:val>
                                            <p:strVal val="#ppt_x"/>
                                          </p:val>
                                        </p:tav>
                                      </p:tavLst>
                                    </p:anim>
                                    <p:anim calcmode="lin" valueType="num">
                                      <p:cBhvr>
                                        <p:cTn id="82" dur="1000" fill="hold"/>
                                        <p:tgtEl>
                                          <p:spTgt spid="85">
                                            <p:txEl>
                                              <p:pRg st="1" end="1"/>
                                            </p:txEl>
                                          </p:spTgt>
                                        </p:tgtEl>
                                        <p:attrNameLst>
                                          <p:attrName>ppt_y</p:attrName>
                                        </p:attrNameLst>
                                      </p:cBhvr>
                                      <p:tavLst>
                                        <p:tav tm="0">
                                          <p:val>
                                            <p:strVal val="#ppt_y+.1"/>
                                          </p:val>
                                        </p:tav>
                                        <p:tav tm="100000">
                                          <p:val>
                                            <p:strVal val="#ppt_y"/>
                                          </p:val>
                                        </p:tav>
                                      </p:tavLst>
                                    </p:anim>
                                  </p:childTnLst>
                                </p:cTn>
                              </p:par>
                            </p:childTnLst>
                          </p:cTn>
                        </p:par>
                        <p:par>
                          <p:cTn id="83" fill="hold">
                            <p:stCondLst>
                              <p:cond delay="11000"/>
                            </p:stCondLst>
                            <p:childTnLst>
                              <p:par>
                                <p:cTn id="84" presetID="42" presetClass="entr" presetSubtype="0" fill="hold" grpId="0" nodeType="afterEffect">
                                  <p:stCondLst>
                                    <p:cond delay="0"/>
                                  </p:stCondLst>
                                  <p:childTnLst>
                                    <p:set>
                                      <p:cBhvr>
                                        <p:cTn id="85" dur="1" fill="hold">
                                          <p:stCondLst>
                                            <p:cond delay="0"/>
                                          </p:stCondLst>
                                        </p:cTn>
                                        <p:tgtEl>
                                          <p:spTgt spid="85">
                                            <p:txEl>
                                              <p:pRg st="2" end="2"/>
                                            </p:txEl>
                                          </p:spTgt>
                                        </p:tgtEl>
                                        <p:attrNameLst>
                                          <p:attrName>style.visibility</p:attrName>
                                        </p:attrNameLst>
                                      </p:cBhvr>
                                      <p:to>
                                        <p:strVal val="visible"/>
                                      </p:to>
                                    </p:set>
                                    <p:animEffect transition="in" filter="fade">
                                      <p:cBhvr>
                                        <p:cTn id="86" dur="1000"/>
                                        <p:tgtEl>
                                          <p:spTgt spid="85">
                                            <p:txEl>
                                              <p:pRg st="2" end="2"/>
                                            </p:txEl>
                                          </p:spTgt>
                                        </p:tgtEl>
                                      </p:cBhvr>
                                    </p:animEffect>
                                    <p:anim calcmode="lin" valueType="num">
                                      <p:cBhvr>
                                        <p:cTn id="87" dur="1000" fill="hold"/>
                                        <p:tgtEl>
                                          <p:spTgt spid="85">
                                            <p:txEl>
                                              <p:pRg st="2" end="2"/>
                                            </p:txEl>
                                          </p:spTgt>
                                        </p:tgtEl>
                                        <p:attrNameLst>
                                          <p:attrName>ppt_x</p:attrName>
                                        </p:attrNameLst>
                                      </p:cBhvr>
                                      <p:tavLst>
                                        <p:tav tm="0">
                                          <p:val>
                                            <p:strVal val="#ppt_x"/>
                                          </p:val>
                                        </p:tav>
                                        <p:tav tm="100000">
                                          <p:val>
                                            <p:strVal val="#ppt_x"/>
                                          </p:val>
                                        </p:tav>
                                      </p:tavLst>
                                    </p:anim>
                                    <p:anim calcmode="lin" valueType="num">
                                      <p:cBhvr>
                                        <p:cTn id="88" dur="1000" fill="hold"/>
                                        <p:tgtEl>
                                          <p:spTgt spid="85">
                                            <p:txEl>
                                              <p:pRg st="2" end="2"/>
                                            </p:txEl>
                                          </p:spTgt>
                                        </p:tgtEl>
                                        <p:attrNameLst>
                                          <p:attrName>ppt_y</p:attrName>
                                        </p:attrNameLst>
                                      </p:cBhvr>
                                      <p:tavLst>
                                        <p:tav tm="0">
                                          <p:val>
                                            <p:strVal val="#ppt_y+.1"/>
                                          </p:val>
                                        </p:tav>
                                        <p:tav tm="100000">
                                          <p:val>
                                            <p:strVal val="#ppt_y"/>
                                          </p:val>
                                        </p:tav>
                                      </p:tavLst>
                                    </p:anim>
                                  </p:childTnLst>
                                </p:cTn>
                              </p:par>
                            </p:childTnLst>
                          </p:cTn>
                        </p:par>
                        <p:par>
                          <p:cTn id="89" fill="hold">
                            <p:stCondLst>
                              <p:cond delay="12000"/>
                            </p:stCondLst>
                            <p:childTnLst>
                              <p:par>
                                <p:cTn id="90" presetID="31" presetClass="entr" presetSubtype="0" fill="hold" nodeType="afterEffect">
                                  <p:stCondLst>
                                    <p:cond delay="0"/>
                                  </p:stCondLst>
                                  <p:childTnLst>
                                    <p:set>
                                      <p:cBhvr>
                                        <p:cTn id="91" dur="1" fill="hold">
                                          <p:stCondLst>
                                            <p:cond delay="0"/>
                                          </p:stCondLst>
                                        </p:cTn>
                                        <p:tgtEl>
                                          <p:spTgt spid="94"/>
                                        </p:tgtEl>
                                        <p:attrNameLst>
                                          <p:attrName>style.visibility</p:attrName>
                                        </p:attrNameLst>
                                      </p:cBhvr>
                                      <p:to>
                                        <p:strVal val="visible"/>
                                      </p:to>
                                    </p:set>
                                    <p:anim calcmode="lin" valueType="num">
                                      <p:cBhvr>
                                        <p:cTn id="92" dur="1000" fill="hold"/>
                                        <p:tgtEl>
                                          <p:spTgt spid="94"/>
                                        </p:tgtEl>
                                        <p:attrNameLst>
                                          <p:attrName>ppt_w</p:attrName>
                                        </p:attrNameLst>
                                      </p:cBhvr>
                                      <p:tavLst>
                                        <p:tav tm="0">
                                          <p:val>
                                            <p:fltVal val="0"/>
                                          </p:val>
                                        </p:tav>
                                        <p:tav tm="100000">
                                          <p:val>
                                            <p:strVal val="#ppt_w"/>
                                          </p:val>
                                        </p:tav>
                                      </p:tavLst>
                                    </p:anim>
                                    <p:anim calcmode="lin" valueType="num">
                                      <p:cBhvr>
                                        <p:cTn id="93" dur="1000" fill="hold"/>
                                        <p:tgtEl>
                                          <p:spTgt spid="94"/>
                                        </p:tgtEl>
                                        <p:attrNameLst>
                                          <p:attrName>ppt_h</p:attrName>
                                        </p:attrNameLst>
                                      </p:cBhvr>
                                      <p:tavLst>
                                        <p:tav tm="0">
                                          <p:val>
                                            <p:fltVal val="0"/>
                                          </p:val>
                                        </p:tav>
                                        <p:tav tm="100000">
                                          <p:val>
                                            <p:strVal val="#ppt_h"/>
                                          </p:val>
                                        </p:tav>
                                      </p:tavLst>
                                    </p:anim>
                                    <p:anim calcmode="lin" valueType="num">
                                      <p:cBhvr>
                                        <p:cTn id="94" dur="1000" fill="hold"/>
                                        <p:tgtEl>
                                          <p:spTgt spid="94"/>
                                        </p:tgtEl>
                                        <p:attrNameLst>
                                          <p:attrName>style.rotation</p:attrName>
                                        </p:attrNameLst>
                                      </p:cBhvr>
                                      <p:tavLst>
                                        <p:tav tm="0">
                                          <p:val>
                                            <p:fltVal val="90"/>
                                          </p:val>
                                        </p:tav>
                                        <p:tav tm="100000">
                                          <p:val>
                                            <p:fltVal val="0"/>
                                          </p:val>
                                        </p:tav>
                                      </p:tavLst>
                                    </p:anim>
                                    <p:animEffect transition="in" filter="fade">
                                      <p:cBhvr>
                                        <p:cTn id="95" dur="1000"/>
                                        <p:tgtEl>
                                          <p:spTgt spid="94"/>
                                        </p:tgtEl>
                                      </p:cBhvr>
                                    </p:animEffect>
                                  </p:childTnLst>
                                </p:cTn>
                              </p:par>
                              <p:par>
                                <p:cTn id="96" presetID="47" presetClass="entr" presetSubtype="0" fill="hold" nodeType="withEffect">
                                  <p:stCondLst>
                                    <p:cond delay="0"/>
                                  </p:stCondLst>
                                  <p:childTnLst>
                                    <p:set>
                                      <p:cBhvr>
                                        <p:cTn id="97" dur="1" fill="hold">
                                          <p:stCondLst>
                                            <p:cond delay="0"/>
                                          </p:stCondLst>
                                        </p:cTn>
                                        <p:tgtEl>
                                          <p:spTgt spid="95"/>
                                        </p:tgtEl>
                                        <p:attrNameLst>
                                          <p:attrName>style.visibility</p:attrName>
                                        </p:attrNameLst>
                                      </p:cBhvr>
                                      <p:to>
                                        <p:strVal val="visible"/>
                                      </p:to>
                                    </p:set>
                                    <p:animEffect transition="in" filter="fade">
                                      <p:cBhvr>
                                        <p:cTn id="98" dur="1000"/>
                                        <p:tgtEl>
                                          <p:spTgt spid="95"/>
                                        </p:tgtEl>
                                      </p:cBhvr>
                                    </p:animEffect>
                                    <p:anim calcmode="lin" valueType="num">
                                      <p:cBhvr>
                                        <p:cTn id="99" dur="1000" fill="hold"/>
                                        <p:tgtEl>
                                          <p:spTgt spid="95"/>
                                        </p:tgtEl>
                                        <p:attrNameLst>
                                          <p:attrName>ppt_x</p:attrName>
                                        </p:attrNameLst>
                                      </p:cBhvr>
                                      <p:tavLst>
                                        <p:tav tm="0">
                                          <p:val>
                                            <p:strVal val="#ppt_x"/>
                                          </p:val>
                                        </p:tav>
                                        <p:tav tm="100000">
                                          <p:val>
                                            <p:strVal val="#ppt_x"/>
                                          </p:val>
                                        </p:tav>
                                      </p:tavLst>
                                    </p:anim>
                                    <p:anim calcmode="lin" valueType="num">
                                      <p:cBhvr>
                                        <p:cTn id="100" dur="1000" fill="hold"/>
                                        <p:tgtEl>
                                          <p:spTgt spid="95"/>
                                        </p:tgtEl>
                                        <p:attrNameLst>
                                          <p:attrName>ppt_y</p:attrName>
                                        </p:attrNameLst>
                                      </p:cBhvr>
                                      <p:tavLst>
                                        <p:tav tm="0">
                                          <p:val>
                                            <p:strVal val="#ppt_y-.1"/>
                                          </p:val>
                                        </p:tav>
                                        <p:tav tm="100000">
                                          <p:val>
                                            <p:strVal val="#ppt_y"/>
                                          </p:val>
                                        </p:tav>
                                      </p:tavLst>
                                    </p:anim>
                                  </p:childTnLst>
                                </p:cTn>
                              </p:par>
                            </p:childTnLst>
                          </p:cTn>
                        </p:par>
                        <p:par>
                          <p:cTn id="101" fill="hold">
                            <p:stCondLst>
                              <p:cond delay="13000"/>
                            </p:stCondLst>
                            <p:childTnLst>
                              <p:par>
                                <p:cTn id="102" presetID="42" presetClass="entr" presetSubtype="0" fill="hold" grpId="0" nodeType="afterEffect">
                                  <p:stCondLst>
                                    <p:cond delay="0"/>
                                  </p:stCondLst>
                                  <p:childTnLst>
                                    <p:set>
                                      <p:cBhvr>
                                        <p:cTn id="103" dur="1" fill="hold">
                                          <p:stCondLst>
                                            <p:cond delay="0"/>
                                          </p:stCondLst>
                                        </p:cTn>
                                        <p:tgtEl>
                                          <p:spTgt spid="97"/>
                                        </p:tgtEl>
                                        <p:attrNameLst>
                                          <p:attrName>style.visibility</p:attrName>
                                        </p:attrNameLst>
                                      </p:cBhvr>
                                      <p:to>
                                        <p:strVal val="visible"/>
                                      </p:to>
                                    </p:set>
                                    <p:animEffect transition="in" filter="fade">
                                      <p:cBhvr>
                                        <p:cTn id="104" dur="1000"/>
                                        <p:tgtEl>
                                          <p:spTgt spid="97"/>
                                        </p:tgtEl>
                                      </p:cBhvr>
                                    </p:animEffect>
                                    <p:anim calcmode="lin" valueType="num">
                                      <p:cBhvr>
                                        <p:cTn id="105" dur="1000" fill="hold"/>
                                        <p:tgtEl>
                                          <p:spTgt spid="97"/>
                                        </p:tgtEl>
                                        <p:attrNameLst>
                                          <p:attrName>ppt_x</p:attrName>
                                        </p:attrNameLst>
                                      </p:cBhvr>
                                      <p:tavLst>
                                        <p:tav tm="0">
                                          <p:val>
                                            <p:strVal val="#ppt_x"/>
                                          </p:val>
                                        </p:tav>
                                        <p:tav tm="100000">
                                          <p:val>
                                            <p:strVal val="#ppt_x"/>
                                          </p:val>
                                        </p:tav>
                                      </p:tavLst>
                                    </p:anim>
                                    <p:anim calcmode="lin" valueType="num">
                                      <p:cBhvr>
                                        <p:cTn id="106" dur="1000" fill="hold"/>
                                        <p:tgtEl>
                                          <p:spTgt spid="97"/>
                                        </p:tgtEl>
                                        <p:attrNameLst>
                                          <p:attrName>ppt_y</p:attrName>
                                        </p:attrNameLst>
                                      </p:cBhvr>
                                      <p:tavLst>
                                        <p:tav tm="0">
                                          <p:val>
                                            <p:strVal val="#ppt_y+.1"/>
                                          </p:val>
                                        </p:tav>
                                        <p:tav tm="100000">
                                          <p:val>
                                            <p:strVal val="#ppt_y"/>
                                          </p:val>
                                        </p:tav>
                                      </p:tavLst>
                                    </p:anim>
                                  </p:childTnLst>
                                </p:cTn>
                              </p:par>
                            </p:childTnLst>
                          </p:cTn>
                        </p:par>
                        <p:par>
                          <p:cTn id="107" fill="hold">
                            <p:stCondLst>
                              <p:cond delay="14000"/>
                            </p:stCondLst>
                            <p:childTnLst>
                              <p:par>
                                <p:cTn id="108" presetID="42" presetClass="entr" presetSubtype="0" fill="hold" grpId="0" nodeType="afterEffect">
                                  <p:stCondLst>
                                    <p:cond delay="0"/>
                                  </p:stCondLst>
                                  <p:childTnLst>
                                    <p:set>
                                      <p:cBhvr>
                                        <p:cTn id="109" dur="1" fill="hold">
                                          <p:stCondLst>
                                            <p:cond delay="0"/>
                                          </p:stCondLst>
                                        </p:cTn>
                                        <p:tgtEl>
                                          <p:spTgt spid="96">
                                            <p:txEl>
                                              <p:pRg st="0" end="0"/>
                                            </p:txEl>
                                          </p:spTgt>
                                        </p:tgtEl>
                                        <p:attrNameLst>
                                          <p:attrName>style.visibility</p:attrName>
                                        </p:attrNameLst>
                                      </p:cBhvr>
                                      <p:to>
                                        <p:strVal val="visible"/>
                                      </p:to>
                                    </p:set>
                                    <p:animEffect transition="in" filter="fade">
                                      <p:cBhvr>
                                        <p:cTn id="110" dur="1000"/>
                                        <p:tgtEl>
                                          <p:spTgt spid="96">
                                            <p:txEl>
                                              <p:pRg st="0" end="0"/>
                                            </p:txEl>
                                          </p:spTgt>
                                        </p:tgtEl>
                                      </p:cBhvr>
                                    </p:animEffect>
                                    <p:anim calcmode="lin" valueType="num">
                                      <p:cBhvr>
                                        <p:cTn id="111" dur="1000" fill="hold"/>
                                        <p:tgtEl>
                                          <p:spTgt spid="96">
                                            <p:txEl>
                                              <p:pRg st="0" end="0"/>
                                            </p:txEl>
                                          </p:spTgt>
                                        </p:tgtEl>
                                        <p:attrNameLst>
                                          <p:attrName>ppt_x</p:attrName>
                                        </p:attrNameLst>
                                      </p:cBhvr>
                                      <p:tavLst>
                                        <p:tav tm="0">
                                          <p:val>
                                            <p:strVal val="#ppt_x"/>
                                          </p:val>
                                        </p:tav>
                                        <p:tav tm="100000">
                                          <p:val>
                                            <p:strVal val="#ppt_x"/>
                                          </p:val>
                                        </p:tav>
                                      </p:tavLst>
                                    </p:anim>
                                    <p:anim calcmode="lin" valueType="num">
                                      <p:cBhvr>
                                        <p:cTn id="112" dur="1000" fill="hold"/>
                                        <p:tgtEl>
                                          <p:spTgt spid="96">
                                            <p:txEl>
                                              <p:pRg st="0" end="0"/>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5000"/>
                            </p:stCondLst>
                            <p:childTnLst>
                              <p:par>
                                <p:cTn id="114" presetID="42" presetClass="entr" presetSubtype="0" fill="hold" grpId="0" nodeType="afterEffect">
                                  <p:stCondLst>
                                    <p:cond delay="0"/>
                                  </p:stCondLst>
                                  <p:childTnLst>
                                    <p:set>
                                      <p:cBhvr>
                                        <p:cTn id="115" dur="1" fill="hold">
                                          <p:stCondLst>
                                            <p:cond delay="0"/>
                                          </p:stCondLst>
                                        </p:cTn>
                                        <p:tgtEl>
                                          <p:spTgt spid="96">
                                            <p:txEl>
                                              <p:pRg st="1" end="1"/>
                                            </p:txEl>
                                          </p:spTgt>
                                        </p:tgtEl>
                                        <p:attrNameLst>
                                          <p:attrName>style.visibility</p:attrName>
                                        </p:attrNameLst>
                                      </p:cBhvr>
                                      <p:to>
                                        <p:strVal val="visible"/>
                                      </p:to>
                                    </p:set>
                                    <p:animEffect transition="in" filter="fade">
                                      <p:cBhvr>
                                        <p:cTn id="116" dur="1000"/>
                                        <p:tgtEl>
                                          <p:spTgt spid="96">
                                            <p:txEl>
                                              <p:pRg st="1" end="1"/>
                                            </p:txEl>
                                          </p:spTgt>
                                        </p:tgtEl>
                                      </p:cBhvr>
                                    </p:animEffect>
                                    <p:anim calcmode="lin" valueType="num">
                                      <p:cBhvr>
                                        <p:cTn id="117" dur="1000" fill="hold"/>
                                        <p:tgtEl>
                                          <p:spTgt spid="96">
                                            <p:txEl>
                                              <p:pRg st="1" end="1"/>
                                            </p:txEl>
                                          </p:spTgt>
                                        </p:tgtEl>
                                        <p:attrNameLst>
                                          <p:attrName>ppt_x</p:attrName>
                                        </p:attrNameLst>
                                      </p:cBhvr>
                                      <p:tavLst>
                                        <p:tav tm="0">
                                          <p:val>
                                            <p:strVal val="#ppt_x"/>
                                          </p:val>
                                        </p:tav>
                                        <p:tav tm="100000">
                                          <p:val>
                                            <p:strVal val="#ppt_x"/>
                                          </p:val>
                                        </p:tav>
                                      </p:tavLst>
                                    </p:anim>
                                    <p:anim calcmode="lin" valueType="num">
                                      <p:cBhvr>
                                        <p:cTn id="118" dur="1000" fill="hold"/>
                                        <p:tgtEl>
                                          <p:spTgt spid="96">
                                            <p:txEl>
                                              <p:pRg st="1" end="1"/>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6000"/>
                            </p:stCondLst>
                            <p:childTnLst>
                              <p:par>
                                <p:cTn id="120" presetID="42" presetClass="entr" presetSubtype="0" fill="hold" grpId="0" nodeType="afterEffect">
                                  <p:stCondLst>
                                    <p:cond delay="0"/>
                                  </p:stCondLst>
                                  <p:childTnLst>
                                    <p:set>
                                      <p:cBhvr>
                                        <p:cTn id="121" dur="1" fill="hold">
                                          <p:stCondLst>
                                            <p:cond delay="0"/>
                                          </p:stCondLst>
                                        </p:cTn>
                                        <p:tgtEl>
                                          <p:spTgt spid="96">
                                            <p:txEl>
                                              <p:pRg st="2" end="2"/>
                                            </p:txEl>
                                          </p:spTgt>
                                        </p:tgtEl>
                                        <p:attrNameLst>
                                          <p:attrName>style.visibility</p:attrName>
                                        </p:attrNameLst>
                                      </p:cBhvr>
                                      <p:to>
                                        <p:strVal val="visible"/>
                                      </p:to>
                                    </p:set>
                                    <p:animEffect transition="in" filter="fade">
                                      <p:cBhvr>
                                        <p:cTn id="122" dur="1000"/>
                                        <p:tgtEl>
                                          <p:spTgt spid="96">
                                            <p:txEl>
                                              <p:pRg st="2" end="2"/>
                                            </p:txEl>
                                          </p:spTgt>
                                        </p:tgtEl>
                                      </p:cBhvr>
                                    </p:animEffect>
                                    <p:anim calcmode="lin" valueType="num">
                                      <p:cBhvr>
                                        <p:cTn id="123" dur="1000" fill="hold"/>
                                        <p:tgtEl>
                                          <p:spTgt spid="96">
                                            <p:txEl>
                                              <p:pRg st="2" end="2"/>
                                            </p:txEl>
                                          </p:spTgt>
                                        </p:tgtEl>
                                        <p:attrNameLst>
                                          <p:attrName>ppt_x</p:attrName>
                                        </p:attrNameLst>
                                      </p:cBhvr>
                                      <p:tavLst>
                                        <p:tav tm="0">
                                          <p:val>
                                            <p:strVal val="#ppt_x"/>
                                          </p:val>
                                        </p:tav>
                                        <p:tav tm="100000">
                                          <p:val>
                                            <p:strVal val="#ppt_x"/>
                                          </p:val>
                                        </p:tav>
                                      </p:tavLst>
                                    </p:anim>
                                    <p:anim calcmode="lin" valueType="num">
                                      <p:cBhvr>
                                        <p:cTn id="124" dur="1000" fill="hold"/>
                                        <p:tgtEl>
                                          <p:spTgt spid="96">
                                            <p:txEl>
                                              <p:pRg st="2" end="2"/>
                                            </p:txEl>
                                          </p:spTgt>
                                        </p:tgtEl>
                                        <p:attrNameLst>
                                          <p:attrName>ppt_y</p:attrName>
                                        </p:attrNameLst>
                                      </p:cBhvr>
                                      <p:tavLst>
                                        <p:tav tm="0">
                                          <p:val>
                                            <p:strVal val="#ppt_y+.1"/>
                                          </p:val>
                                        </p:tav>
                                        <p:tav tm="100000">
                                          <p:val>
                                            <p:strVal val="#ppt_y"/>
                                          </p:val>
                                        </p:tav>
                                      </p:tavLst>
                                    </p:anim>
                                  </p:childTnLst>
                                </p:cTn>
                              </p:par>
                            </p:childTnLst>
                          </p:cTn>
                        </p:par>
                        <p:par>
                          <p:cTn id="125" fill="hold">
                            <p:stCondLst>
                              <p:cond delay="17000"/>
                            </p:stCondLst>
                            <p:childTnLst>
                              <p:par>
                                <p:cTn id="126" presetID="31" presetClass="entr" presetSubtype="0" fill="hold" nodeType="afterEffect">
                                  <p:stCondLst>
                                    <p:cond delay="0"/>
                                  </p:stCondLst>
                                  <p:childTnLst>
                                    <p:set>
                                      <p:cBhvr>
                                        <p:cTn id="127" dur="1" fill="hold">
                                          <p:stCondLst>
                                            <p:cond delay="0"/>
                                          </p:stCondLst>
                                        </p:cTn>
                                        <p:tgtEl>
                                          <p:spTgt spid="105"/>
                                        </p:tgtEl>
                                        <p:attrNameLst>
                                          <p:attrName>style.visibility</p:attrName>
                                        </p:attrNameLst>
                                      </p:cBhvr>
                                      <p:to>
                                        <p:strVal val="visible"/>
                                      </p:to>
                                    </p:set>
                                    <p:anim calcmode="lin" valueType="num">
                                      <p:cBhvr>
                                        <p:cTn id="128" dur="1000" fill="hold"/>
                                        <p:tgtEl>
                                          <p:spTgt spid="105"/>
                                        </p:tgtEl>
                                        <p:attrNameLst>
                                          <p:attrName>ppt_w</p:attrName>
                                        </p:attrNameLst>
                                      </p:cBhvr>
                                      <p:tavLst>
                                        <p:tav tm="0">
                                          <p:val>
                                            <p:fltVal val="0"/>
                                          </p:val>
                                        </p:tav>
                                        <p:tav tm="100000">
                                          <p:val>
                                            <p:strVal val="#ppt_w"/>
                                          </p:val>
                                        </p:tav>
                                      </p:tavLst>
                                    </p:anim>
                                    <p:anim calcmode="lin" valueType="num">
                                      <p:cBhvr>
                                        <p:cTn id="129" dur="1000" fill="hold"/>
                                        <p:tgtEl>
                                          <p:spTgt spid="105"/>
                                        </p:tgtEl>
                                        <p:attrNameLst>
                                          <p:attrName>ppt_h</p:attrName>
                                        </p:attrNameLst>
                                      </p:cBhvr>
                                      <p:tavLst>
                                        <p:tav tm="0">
                                          <p:val>
                                            <p:fltVal val="0"/>
                                          </p:val>
                                        </p:tav>
                                        <p:tav tm="100000">
                                          <p:val>
                                            <p:strVal val="#ppt_h"/>
                                          </p:val>
                                        </p:tav>
                                      </p:tavLst>
                                    </p:anim>
                                    <p:anim calcmode="lin" valueType="num">
                                      <p:cBhvr>
                                        <p:cTn id="130" dur="1000" fill="hold"/>
                                        <p:tgtEl>
                                          <p:spTgt spid="105"/>
                                        </p:tgtEl>
                                        <p:attrNameLst>
                                          <p:attrName>style.rotation</p:attrName>
                                        </p:attrNameLst>
                                      </p:cBhvr>
                                      <p:tavLst>
                                        <p:tav tm="0">
                                          <p:val>
                                            <p:fltVal val="90"/>
                                          </p:val>
                                        </p:tav>
                                        <p:tav tm="100000">
                                          <p:val>
                                            <p:fltVal val="0"/>
                                          </p:val>
                                        </p:tav>
                                      </p:tavLst>
                                    </p:anim>
                                    <p:animEffect transition="in" filter="fade">
                                      <p:cBhvr>
                                        <p:cTn id="131" dur="1000"/>
                                        <p:tgtEl>
                                          <p:spTgt spid="105"/>
                                        </p:tgtEl>
                                      </p:cBhvr>
                                    </p:animEffect>
                                  </p:childTnLst>
                                </p:cTn>
                              </p:par>
                              <p:par>
                                <p:cTn id="132" presetID="47" presetClass="entr" presetSubtype="0" fill="hold" nodeType="withEffect">
                                  <p:stCondLst>
                                    <p:cond delay="0"/>
                                  </p:stCondLst>
                                  <p:childTnLst>
                                    <p:set>
                                      <p:cBhvr>
                                        <p:cTn id="133" dur="1" fill="hold">
                                          <p:stCondLst>
                                            <p:cond delay="0"/>
                                          </p:stCondLst>
                                        </p:cTn>
                                        <p:tgtEl>
                                          <p:spTgt spid="106"/>
                                        </p:tgtEl>
                                        <p:attrNameLst>
                                          <p:attrName>style.visibility</p:attrName>
                                        </p:attrNameLst>
                                      </p:cBhvr>
                                      <p:to>
                                        <p:strVal val="visible"/>
                                      </p:to>
                                    </p:set>
                                    <p:animEffect transition="in" filter="fade">
                                      <p:cBhvr>
                                        <p:cTn id="134" dur="1000"/>
                                        <p:tgtEl>
                                          <p:spTgt spid="106"/>
                                        </p:tgtEl>
                                      </p:cBhvr>
                                    </p:animEffect>
                                    <p:anim calcmode="lin" valueType="num">
                                      <p:cBhvr>
                                        <p:cTn id="135" dur="1000" fill="hold"/>
                                        <p:tgtEl>
                                          <p:spTgt spid="106"/>
                                        </p:tgtEl>
                                        <p:attrNameLst>
                                          <p:attrName>ppt_x</p:attrName>
                                        </p:attrNameLst>
                                      </p:cBhvr>
                                      <p:tavLst>
                                        <p:tav tm="0">
                                          <p:val>
                                            <p:strVal val="#ppt_x"/>
                                          </p:val>
                                        </p:tav>
                                        <p:tav tm="100000">
                                          <p:val>
                                            <p:strVal val="#ppt_x"/>
                                          </p:val>
                                        </p:tav>
                                      </p:tavLst>
                                    </p:anim>
                                    <p:anim calcmode="lin" valueType="num">
                                      <p:cBhvr>
                                        <p:cTn id="136" dur="1000" fill="hold"/>
                                        <p:tgtEl>
                                          <p:spTgt spid="106"/>
                                        </p:tgtEl>
                                        <p:attrNameLst>
                                          <p:attrName>ppt_y</p:attrName>
                                        </p:attrNameLst>
                                      </p:cBhvr>
                                      <p:tavLst>
                                        <p:tav tm="0">
                                          <p:val>
                                            <p:strVal val="#ppt_y-.1"/>
                                          </p:val>
                                        </p:tav>
                                        <p:tav tm="100000">
                                          <p:val>
                                            <p:strVal val="#ppt_y"/>
                                          </p:val>
                                        </p:tav>
                                      </p:tavLst>
                                    </p:anim>
                                  </p:childTnLst>
                                </p:cTn>
                              </p:par>
                            </p:childTnLst>
                          </p:cTn>
                        </p:par>
                        <p:par>
                          <p:cTn id="137" fill="hold">
                            <p:stCondLst>
                              <p:cond delay="18000"/>
                            </p:stCondLst>
                            <p:childTnLst>
                              <p:par>
                                <p:cTn id="138" presetID="42" presetClass="entr" presetSubtype="0" fill="hold" grpId="0" nodeType="afterEffect">
                                  <p:stCondLst>
                                    <p:cond delay="0"/>
                                  </p:stCondLst>
                                  <p:childTnLst>
                                    <p:set>
                                      <p:cBhvr>
                                        <p:cTn id="139" dur="1" fill="hold">
                                          <p:stCondLst>
                                            <p:cond delay="0"/>
                                          </p:stCondLst>
                                        </p:cTn>
                                        <p:tgtEl>
                                          <p:spTgt spid="108"/>
                                        </p:tgtEl>
                                        <p:attrNameLst>
                                          <p:attrName>style.visibility</p:attrName>
                                        </p:attrNameLst>
                                      </p:cBhvr>
                                      <p:to>
                                        <p:strVal val="visible"/>
                                      </p:to>
                                    </p:set>
                                    <p:animEffect transition="in" filter="fade">
                                      <p:cBhvr>
                                        <p:cTn id="140" dur="1000"/>
                                        <p:tgtEl>
                                          <p:spTgt spid="108"/>
                                        </p:tgtEl>
                                      </p:cBhvr>
                                    </p:animEffect>
                                    <p:anim calcmode="lin" valueType="num">
                                      <p:cBhvr>
                                        <p:cTn id="141" dur="1000" fill="hold"/>
                                        <p:tgtEl>
                                          <p:spTgt spid="108"/>
                                        </p:tgtEl>
                                        <p:attrNameLst>
                                          <p:attrName>ppt_x</p:attrName>
                                        </p:attrNameLst>
                                      </p:cBhvr>
                                      <p:tavLst>
                                        <p:tav tm="0">
                                          <p:val>
                                            <p:strVal val="#ppt_x"/>
                                          </p:val>
                                        </p:tav>
                                        <p:tav tm="100000">
                                          <p:val>
                                            <p:strVal val="#ppt_x"/>
                                          </p:val>
                                        </p:tav>
                                      </p:tavLst>
                                    </p:anim>
                                    <p:anim calcmode="lin" valueType="num">
                                      <p:cBhvr>
                                        <p:cTn id="142" dur="1000" fill="hold"/>
                                        <p:tgtEl>
                                          <p:spTgt spid="108"/>
                                        </p:tgtEl>
                                        <p:attrNameLst>
                                          <p:attrName>ppt_y</p:attrName>
                                        </p:attrNameLst>
                                      </p:cBhvr>
                                      <p:tavLst>
                                        <p:tav tm="0">
                                          <p:val>
                                            <p:strVal val="#ppt_y+.1"/>
                                          </p:val>
                                        </p:tav>
                                        <p:tav tm="100000">
                                          <p:val>
                                            <p:strVal val="#ppt_y"/>
                                          </p:val>
                                        </p:tav>
                                      </p:tavLst>
                                    </p:anim>
                                  </p:childTnLst>
                                </p:cTn>
                              </p:par>
                            </p:childTnLst>
                          </p:cTn>
                        </p:par>
                        <p:par>
                          <p:cTn id="143" fill="hold">
                            <p:stCondLst>
                              <p:cond delay="19000"/>
                            </p:stCondLst>
                            <p:childTnLst>
                              <p:par>
                                <p:cTn id="144" presetID="42" presetClass="entr" presetSubtype="0" fill="hold" grpId="0" nodeType="afterEffect">
                                  <p:stCondLst>
                                    <p:cond delay="0"/>
                                  </p:stCondLst>
                                  <p:childTnLst>
                                    <p:set>
                                      <p:cBhvr>
                                        <p:cTn id="145" dur="1" fill="hold">
                                          <p:stCondLst>
                                            <p:cond delay="0"/>
                                          </p:stCondLst>
                                        </p:cTn>
                                        <p:tgtEl>
                                          <p:spTgt spid="107">
                                            <p:txEl>
                                              <p:pRg st="0" end="0"/>
                                            </p:txEl>
                                          </p:spTgt>
                                        </p:tgtEl>
                                        <p:attrNameLst>
                                          <p:attrName>style.visibility</p:attrName>
                                        </p:attrNameLst>
                                      </p:cBhvr>
                                      <p:to>
                                        <p:strVal val="visible"/>
                                      </p:to>
                                    </p:set>
                                    <p:animEffect transition="in" filter="fade">
                                      <p:cBhvr>
                                        <p:cTn id="146" dur="1000"/>
                                        <p:tgtEl>
                                          <p:spTgt spid="107">
                                            <p:txEl>
                                              <p:pRg st="0" end="0"/>
                                            </p:txEl>
                                          </p:spTgt>
                                        </p:tgtEl>
                                      </p:cBhvr>
                                    </p:animEffect>
                                    <p:anim calcmode="lin" valueType="num">
                                      <p:cBhvr>
                                        <p:cTn id="147" dur="1000" fill="hold"/>
                                        <p:tgtEl>
                                          <p:spTgt spid="107">
                                            <p:txEl>
                                              <p:pRg st="0" end="0"/>
                                            </p:txEl>
                                          </p:spTgt>
                                        </p:tgtEl>
                                        <p:attrNameLst>
                                          <p:attrName>ppt_x</p:attrName>
                                        </p:attrNameLst>
                                      </p:cBhvr>
                                      <p:tavLst>
                                        <p:tav tm="0">
                                          <p:val>
                                            <p:strVal val="#ppt_x"/>
                                          </p:val>
                                        </p:tav>
                                        <p:tav tm="100000">
                                          <p:val>
                                            <p:strVal val="#ppt_x"/>
                                          </p:val>
                                        </p:tav>
                                      </p:tavLst>
                                    </p:anim>
                                    <p:anim calcmode="lin" valueType="num">
                                      <p:cBhvr>
                                        <p:cTn id="148" dur="1000" fill="hold"/>
                                        <p:tgtEl>
                                          <p:spTgt spid="107">
                                            <p:txEl>
                                              <p:pRg st="0" end="0"/>
                                            </p:txEl>
                                          </p:spTgt>
                                        </p:tgtEl>
                                        <p:attrNameLst>
                                          <p:attrName>ppt_y</p:attrName>
                                        </p:attrNameLst>
                                      </p:cBhvr>
                                      <p:tavLst>
                                        <p:tav tm="0">
                                          <p:val>
                                            <p:strVal val="#ppt_y+.1"/>
                                          </p:val>
                                        </p:tav>
                                        <p:tav tm="100000">
                                          <p:val>
                                            <p:strVal val="#ppt_y"/>
                                          </p:val>
                                        </p:tav>
                                      </p:tavLst>
                                    </p:anim>
                                  </p:childTnLst>
                                </p:cTn>
                              </p:par>
                            </p:childTnLst>
                          </p:cTn>
                        </p:par>
                        <p:par>
                          <p:cTn id="149" fill="hold">
                            <p:stCondLst>
                              <p:cond delay="20000"/>
                            </p:stCondLst>
                            <p:childTnLst>
                              <p:par>
                                <p:cTn id="150" presetID="42" presetClass="entr" presetSubtype="0" fill="hold" grpId="0" nodeType="afterEffect">
                                  <p:stCondLst>
                                    <p:cond delay="0"/>
                                  </p:stCondLst>
                                  <p:childTnLst>
                                    <p:set>
                                      <p:cBhvr>
                                        <p:cTn id="151" dur="1" fill="hold">
                                          <p:stCondLst>
                                            <p:cond delay="0"/>
                                          </p:stCondLst>
                                        </p:cTn>
                                        <p:tgtEl>
                                          <p:spTgt spid="107">
                                            <p:txEl>
                                              <p:pRg st="1" end="1"/>
                                            </p:txEl>
                                          </p:spTgt>
                                        </p:tgtEl>
                                        <p:attrNameLst>
                                          <p:attrName>style.visibility</p:attrName>
                                        </p:attrNameLst>
                                      </p:cBhvr>
                                      <p:to>
                                        <p:strVal val="visible"/>
                                      </p:to>
                                    </p:set>
                                    <p:animEffect transition="in" filter="fade">
                                      <p:cBhvr>
                                        <p:cTn id="152" dur="1000"/>
                                        <p:tgtEl>
                                          <p:spTgt spid="107">
                                            <p:txEl>
                                              <p:pRg st="1" end="1"/>
                                            </p:txEl>
                                          </p:spTgt>
                                        </p:tgtEl>
                                      </p:cBhvr>
                                    </p:animEffect>
                                    <p:anim calcmode="lin" valueType="num">
                                      <p:cBhvr>
                                        <p:cTn id="153" dur="1000" fill="hold"/>
                                        <p:tgtEl>
                                          <p:spTgt spid="107">
                                            <p:txEl>
                                              <p:pRg st="1" end="1"/>
                                            </p:txEl>
                                          </p:spTgt>
                                        </p:tgtEl>
                                        <p:attrNameLst>
                                          <p:attrName>ppt_x</p:attrName>
                                        </p:attrNameLst>
                                      </p:cBhvr>
                                      <p:tavLst>
                                        <p:tav tm="0">
                                          <p:val>
                                            <p:strVal val="#ppt_x"/>
                                          </p:val>
                                        </p:tav>
                                        <p:tav tm="100000">
                                          <p:val>
                                            <p:strVal val="#ppt_x"/>
                                          </p:val>
                                        </p:tav>
                                      </p:tavLst>
                                    </p:anim>
                                    <p:anim calcmode="lin" valueType="num">
                                      <p:cBhvr>
                                        <p:cTn id="154" dur="1000" fill="hold"/>
                                        <p:tgtEl>
                                          <p:spTgt spid="107">
                                            <p:txEl>
                                              <p:pRg st="1" end="1"/>
                                            </p:txEl>
                                          </p:spTgt>
                                        </p:tgtEl>
                                        <p:attrNameLst>
                                          <p:attrName>ppt_y</p:attrName>
                                        </p:attrNameLst>
                                      </p:cBhvr>
                                      <p:tavLst>
                                        <p:tav tm="0">
                                          <p:val>
                                            <p:strVal val="#ppt_y+.1"/>
                                          </p:val>
                                        </p:tav>
                                        <p:tav tm="100000">
                                          <p:val>
                                            <p:strVal val="#ppt_y"/>
                                          </p:val>
                                        </p:tav>
                                      </p:tavLst>
                                    </p:anim>
                                  </p:childTnLst>
                                </p:cTn>
                              </p:par>
                            </p:childTnLst>
                          </p:cTn>
                        </p:par>
                        <p:par>
                          <p:cTn id="155" fill="hold">
                            <p:stCondLst>
                              <p:cond delay="21000"/>
                            </p:stCondLst>
                            <p:childTnLst>
                              <p:par>
                                <p:cTn id="156" presetID="42" presetClass="entr" presetSubtype="0" fill="hold" grpId="0" nodeType="afterEffect">
                                  <p:stCondLst>
                                    <p:cond delay="0"/>
                                  </p:stCondLst>
                                  <p:childTnLst>
                                    <p:set>
                                      <p:cBhvr>
                                        <p:cTn id="157" dur="1" fill="hold">
                                          <p:stCondLst>
                                            <p:cond delay="0"/>
                                          </p:stCondLst>
                                        </p:cTn>
                                        <p:tgtEl>
                                          <p:spTgt spid="107">
                                            <p:txEl>
                                              <p:pRg st="2" end="2"/>
                                            </p:txEl>
                                          </p:spTgt>
                                        </p:tgtEl>
                                        <p:attrNameLst>
                                          <p:attrName>style.visibility</p:attrName>
                                        </p:attrNameLst>
                                      </p:cBhvr>
                                      <p:to>
                                        <p:strVal val="visible"/>
                                      </p:to>
                                    </p:set>
                                    <p:animEffect transition="in" filter="fade">
                                      <p:cBhvr>
                                        <p:cTn id="158" dur="1000"/>
                                        <p:tgtEl>
                                          <p:spTgt spid="107">
                                            <p:txEl>
                                              <p:pRg st="2" end="2"/>
                                            </p:txEl>
                                          </p:spTgt>
                                        </p:tgtEl>
                                      </p:cBhvr>
                                    </p:animEffect>
                                    <p:anim calcmode="lin" valueType="num">
                                      <p:cBhvr>
                                        <p:cTn id="159" dur="1000" fill="hold"/>
                                        <p:tgtEl>
                                          <p:spTgt spid="107">
                                            <p:txEl>
                                              <p:pRg st="2" end="2"/>
                                            </p:txEl>
                                          </p:spTgt>
                                        </p:tgtEl>
                                        <p:attrNameLst>
                                          <p:attrName>ppt_x</p:attrName>
                                        </p:attrNameLst>
                                      </p:cBhvr>
                                      <p:tavLst>
                                        <p:tav tm="0">
                                          <p:val>
                                            <p:strVal val="#ppt_x"/>
                                          </p:val>
                                        </p:tav>
                                        <p:tav tm="100000">
                                          <p:val>
                                            <p:strVal val="#ppt_x"/>
                                          </p:val>
                                        </p:tav>
                                      </p:tavLst>
                                    </p:anim>
                                    <p:anim calcmode="lin" valueType="num">
                                      <p:cBhvr>
                                        <p:cTn id="160" dur="1000" fill="hold"/>
                                        <p:tgtEl>
                                          <p:spTgt spid="107">
                                            <p:txEl>
                                              <p:pRg st="2" end="2"/>
                                            </p:txEl>
                                          </p:spTgt>
                                        </p:tgtEl>
                                        <p:attrNameLst>
                                          <p:attrName>ppt_y</p:attrName>
                                        </p:attrNameLst>
                                      </p:cBhvr>
                                      <p:tavLst>
                                        <p:tav tm="0">
                                          <p:val>
                                            <p:strVal val="#ppt_y+.1"/>
                                          </p:val>
                                        </p:tav>
                                        <p:tav tm="100000">
                                          <p:val>
                                            <p:strVal val="#ppt_y"/>
                                          </p:val>
                                        </p:tav>
                                      </p:tavLst>
                                    </p:anim>
                                  </p:childTnLst>
                                </p:cTn>
                              </p:par>
                            </p:childTnLst>
                          </p:cTn>
                        </p:par>
                        <p:par>
                          <p:cTn id="161" fill="hold">
                            <p:stCondLst>
                              <p:cond delay="22000"/>
                            </p:stCondLst>
                            <p:childTnLst>
                              <p:par>
                                <p:cTn id="162" presetID="31" presetClass="entr" presetSubtype="0" fill="hold" nodeType="afterEffect">
                                  <p:stCondLst>
                                    <p:cond delay="0"/>
                                  </p:stCondLst>
                                  <p:childTnLst>
                                    <p:set>
                                      <p:cBhvr>
                                        <p:cTn id="163" dur="1" fill="hold">
                                          <p:stCondLst>
                                            <p:cond delay="0"/>
                                          </p:stCondLst>
                                        </p:cTn>
                                        <p:tgtEl>
                                          <p:spTgt spid="72"/>
                                        </p:tgtEl>
                                        <p:attrNameLst>
                                          <p:attrName>style.visibility</p:attrName>
                                        </p:attrNameLst>
                                      </p:cBhvr>
                                      <p:to>
                                        <p:strVal val="visible"/>
                                      </p:to>
                                    </p:set>
                                    <p:anim calcmode="lin" valueType="num">
                                      <p:cBhvr>
                                        <p:cTn id="164" dur="1000" fill="hold"/>
                                        <p:tgtEl>
                                          <p:spTgt spid="72"/>
                                        </p:tgtEl>
                                        <p:attrNameLst>
                                          <p:attrName>ppt_w</p:attrName>
                                        </p:attrNameLst>
                                      </p:cBhvr>
                                      <p:tavLst>
                                        <p:tav tm="0">
                                          <p:val>
                                            <p:fltVal val="0"/>
                                          </p:val>
                                        </p:tav>
                                        <p:tav tm="100000">
                                          <p:val>
                                            <p:strVal val="#ppt_w"/>
                                          </p:val>
                                        </p:tav>
                                      </p:tavLst>
                                    </p:anim>
                                    <p:anim calcmode="lin" valueType="num">
                                      <p:cBhvr>
                                        <p:cTn id="165" dur="1000" fill="hold"/>
                                        <p:tgtEl>
                                          <p:spTgt spid="72"/>
                                        </p:tgtEl>
                                        <p:attrNameLst>
                                          <p:attrName>ppt_h</p:attrName>
                                        </p:attrNameLst>
                                      </p:cBhvr>
                                      <p:tavLst>
                                        <p:tav tm="0">
                                          <p:val>
                                            <p:fltVal val="0"/>
                                          </p:val>
                                        </p:tav>
                                        <p:tav tm="100000">
                                          <p:val>
                                            <p:strVal val="#ppt_h"/>
                                          </p:val>
                                        </p:tav>
                                      </p:tavLst>
                                    </p:anim>
                                    <p:anim calcmode="lin" valueType="num">
                                      <p:cBhvr>
                                        <p:cTn id="166" dur="1000" fill="hold"/>
                                        <p:tgtEl>
                                          <p:spTgt spid="72"/>
                                        </p:tgtEl>
                                        <p:attrNameLst>
                                          <p:attrName>style.rotation</p:attrName>
                                        </p:attrNameLst>
                                      </p:cBhvr>
                                      <p:tavLst>
                                        <p:tav tm="0">
                                          <p:val>
                                            <p:fltVal val="90"/>
                                          </p:val>
                                        </p:tav>
                                        <p:tav tm="100000">
                                          <p:val>
                                            <p:fltVal val="0"/>
                                          </p:val>
                                        </p:tav>
                                      </p:tavLst>
                                    </p:anim>
                                    <p:animEffect transition="in" filter="fade">
                                      <p:cBhvr>
                                        <p:cTn id="167" dur="1000"/>
                                        <p:tgtEl>
                                          <p:spTgt spid="72"/>
                                        </p:tgtEl>
                                      </p:cBhvr>
                                    </p:animEffect>
                                  </p:childTnLst>
                                </p:cTn>
                              </p:par>
                              <p:par>
                                <p:cTn id="168" presetID="47" presetClass="entr" presetSubtype="0" fill="hold" nodeType="withEffect">
                                  <p:stCondLst>
                                    <p:cond delay="0"/>
                                  </p:stCondLst>
                                  <p:childTnLst>
                                    <p:set>
                                      <p:cBhvr>
                                        <p:cTn id="169" dur="1" fill="hold">
                                          <p:stCondLst>
                                            <p:cond delay="0"/>
                                          </p:stCondLst>
                                        </p:cTn>
                                        <p:tgtEl>
                                          <p:spTgt spid="73"/>
                                        </p:tgtEl>
                                        <p:attrNameLst>
                                          <p:attrName>style.visibility</p:attrName>
                                        </p:attrNameLst>
                                      </p:cBhvr>
                                      <p:to>
                                        <p:strVal val="visible"/>
                                      </p:to>
                                    </p:set>
                                    <p:animEffect transition="in" filter="fade">
                                      <p:cBhvr>
                                        <p:cTn id="170" dur="1000"/>
                                        <p:tgtEl>
                                          <p:spTgt spid="73"/>
                                        </p:tgtEl>
                                      </p:cBhvr>
                                    </p:animEffect>
                                    <p:anim calcmode="lin" valueType="num">
                                      <p:cBhvr>
                                        <p:cTn id="171" dur="1000" fill="hold"/>
                                        <p:tgtEl>
                                          <p:spTgt spid="73"/>
                                        </p:tgtEl>
                                        <p:attrNameLst>
                                          <p:attrName>ppt_x</p:attrName>
                                        </p:attrNameLst>
                                      </p:cBhvr>
                                      <p:tavLst>
                                        <p:tav tm="0">
                                          <p:val>
                                            <p:strVal val="#ppt_x"/>
                                          </p:val>
                                        </p:tav>
                                        <p:tav tm="100000">
                                          <p:val>
                                            <p:strVal val="#ppt_x"/>
                                          </p:val>
                                        </p:tav>
                                      </p:tavLst>
                                    </p:anim>
                                    <p:anim calcmode="lin" valueType="num">
                                      <p:cBhvr>
                                        <p:cTn id="172" dur="1000" fill="hold"/>
                                        <p:tgtEl>
                                          <p:spTgt spid="73"/>
                                        </p:tgtEl>
                                        <p:attrNameLst>
                                          <p:attrName>ppt_y</p:attrName>
                                        </p:attrNameLst>
                                      </p:cBhvr>
                                      <p:tavLst>
                                        <p:tav tm="0">
                                          <p:val>
                                            <p:strVal val="#ppt_y-.1"/>
                                          </p:val>
                                        </p:tav>
                                        <p:tav tm="100000">
                                          <p:val>
                                            <p:strVal val="#ppt_y"/>
                                          </p:val>
                                        </p:tav>
                                      </p:tavLst>
                                    </p:anim>
                                  </p:childTnLst>
                                </p:cTn>
                              </p:par>
                            </p:childTnLst>
                          </p:cTn>
                        </p:par>
                        <p:par>
                          <p:cTn id="173" fill="hold">
                            <p:stCondLst>
                              <p:cond delay="23000"/>
                            </p:stCondLst>
                            <p:childTnLst>
                              <p:par>
                                <p:cTn id="174" presetID="42" presetClass="entr" presetSubtype="0" fill="hold" grpId="0" nodeType="afterEffect">
                                  <p:stCondLst>
                                    <p:cond delay="0"/>
                                  </p:stCondLst>
                                  <p:childTnLst>
                                    <p:set>
                                      <p:cBhvr>
                                        <p:cTn id="175" dur="1" fill="hold">
                                          <p:stCondLst>
                                            <p:cond delay="0"/>
                                          </p:stCondLst>
                                        </p:cTn>
                                        <p:tgtEl>
                                          <p:spTgt spid="75"/>
                                        </p:tgtEl>
                                        <p:attrNameLst>
                                          <p:attrName>style.visibility</p:attrName>
                                        </p:attrNameLst>
                                      </p:cBhvr>
                                      <p:to>
                                        <p:strVal val="visible"/>
                                      </p:to>
                                    </p:set>
                                    <p:animEffect transition="in" filter="fade">
                                      <p:cBhvr>
                                        <p:cTn id="176" dur="1000"/>
                                        <p:tgtEl>
                                          <p:spTgt spid="75"/>
                                        </p:tgtEl>
                                      </p:cBhvr>
                                    </p:animEffect>
                                    <p:anim calcmode="lin" valueType="num">
                                      <p:cBhvr>
                                        <p:cTn id="177" dur="1000" fill="hold"/>
                                        <p:tgtEl>
                                          <p:spTgt spid="75"/>
                                        </p:tgtEl>
                                        <p:attrNameLst>
                                          <p:attrName>ppt_x</p:attrName>
                                        </p:attrNameLst>
                                      </p:cBhvr>
                                      <p:tavLst>
                                        <p:tav tm="0">
                                          <p:val>
                                            <p:strVal val="#ppt_x"/>
                                          </p:val>
                                        </p:tav>
                                        <p:tav tm="100000">
                                          <p:val>
                                            <p:strVal val="#ppt_x"/>
                                          </p:val>
                                        </p:tav>
                                      </p:tavLst>
                                    </p:anim>
                                    <p:anim calcmode="lin" valueType="num">
                                      <p:cBhvr>
                                        <p:cTn id="178" dur="1000" fill="hold"/>
                                        <p:tgtEl>
                                          <p:spTgt spid="75"/>
                                        </p:tgtEl>
                                        <p:attrNameLst>
                                          <p:attrName>ppt_y</p:attrName>
                                        </p:attrNameLst>
                                      </p:cBhvr>
                                      <p:tavLst>
                                        <p:tav tm="0">
                                          <p:val>
                                            <p:strVal val="#ppt_y+.1"/>
                                          </p:val>
                                        </p:tav>
                                        <p:tav tm="100000">
                                          <p:val>
                                            <p:strVal val="#ppt_y"/>
                                          </p:val>
                                        </p:tav>
                                      </p:tavLst>
                                    </p:anim>
                                  </p:childTnLst>
                                </p:cTn>
                              </p:par>
                            </p:childTnLst>
                          </p:cTn>
                        </p:par>
                        <p:par>
                          <p:cTn id="179" fill="hold">
                            <p:stCondLst>
                              <p:cond delay="24000"/>
                            </p:stCondLst>
                            <p:childTnLst>
                              <p:par>
                                <p:cTn id="180" presetID="42" presetClass="entr" presetSubtype="0" fill="hold" grpId="0" nodeType="afterEffect">
                                  <p:stCondLst>
                                    <p:cond delay="0"/>
                                  </p:stCondLst>
                                  <p:childTnLst>
                                    <p:set>
                                      <p:cBhvr>
                                        <p:cTn id="181" dur="1" fill="hold">
                                          <p:stCondLst>
                                            <p:cond delay="0"/>
                                          </p:stCondLst>
                                        </p:cTn>
                                        <p:tgtEl>
                                          <p:spTgt spid="74">
                                            <p:txEl>
                                              <p:pRg st="0" end="0"/>
                                            </p:txEl>
                                          </p:spTgt>
                                        </p:tgtEl>
                                        <p:attrNameLst>
                                          <p:attrName>style.visibility</p:attrName>
                                        </p:attrNameLst>
                                      </p:cBhvr>
                                      <p:to>
                                        <p:strVal val="visible"/>
                                      </p:to>
                                    </p:set>
                                    <p:animEffect transition="in" filter="fade">
                                      <p:cBhvr>
                                        <p:cTn id="182" dur="1000"/>
                                        <p:tgtEl>
                                          <p:spTgt spid="74">
                                            <p:txEl>
                                              <p:pRg st="0" end="0"/>
                                            </p:txEl>
                                          </p:spTgt>
                                        </p:tgtEl>
                                      </p:cBhvr>
                                    </p:animEffect>
                                    <p:anim calcmode="lin" valueType="num">
                                      <p:cBhvr>
                                        <p:cTn id="183" dur="1000" fill="hold"/>
                                        <p:tgtEl>
                                          <p:spTgt spid="74">
                                            <p:txEl>
                                              <p:pRg st="0" end="0"/>
                                            </p:txEl>
                                          </p:spTgt>
                                        </p:tgtEl>
                                        <p:attrNameLst>
                                          <p:attrName>ppt_x</p:attrName>
                                        </p:attrNameLst>
                                      </p:cBhvr>
                                      <p:tavLst>
                                        <p:tav tm="0">
                                          <p:val>
                                            <p:strVal val="#ppt_x"/>
                                          </p:val>
                                        </p:tav>
                                        <p:tav tm="100000">
                                          <p:val>
                                            <p:strVal val="#ppt_x"/>
                                          </p:val>
                                        </p:tav>
                                      </p:tavLst>
                                    </p:anim>
                                    <p:anim calcmode="lin" valueType="num">
                                      <p:cBhvr>
                                        <p:cTn id="184" dur="1000" fill="hold"/>
                                        <p:tgtEl>
                                          <p:spTgt spid="74">
                                            <p:txEl>
                                              <p:pRg st="0" end="0"/>
                                            </p:txEl>
                                          </p:spTgt>
                                        </p:tgtEl>
                                        <p:attrNameLst>
                                          <p:attrName>ppt_y</p:attrName>
                                        </p:attrNameLst>
                                      </p:cBhvr>
                                      <p:tavLst>
                                        <p:tav tm="0">
                                          <p:val>
                                            <p:strVal val="#ppt_y+.1"/>
                                          </p:val>
                                        </p:tav>
                                        <p:tav tm="100000">
                                          <p:val>
                                            <p:strVal val="#ppt_y"/>
                                          </p:val>
                                        </p:tav>
                                      </p:tavLst>
                                    </p:anim>
                                  </p:childTnLst>
                                </p:cTn>
                              </p:par>
                            </p:childTnLst>
                          </p:cTn>
                        </p:par>
                        <p:par>
                          <p:cTn id="185" fill="hold">
                            <p:stCondLst>
                              <p:cond delay="25000"/>
                            </p:stCondLst>
                            <p:childTnLst>
                              <p:par>
                                <p:cTn id="186" presetID="42" presetClass="entr" presetSubtype="0" fill="hold" grpId="0" nodeType="afterEffect">
                                  <p:stCondLst>
                                    <p:cond delay="0"/>
                                  </p:stCondLst>
                                  <p:childTnLst>
                                    <p:set>
                                      <p:cBhvr>
                                        <p:cTn id="187" dur="1" fill="hold">
                                          <p:stCondLst>
                                            <p:cond delay="0"/>
                                          </p:stCondLst>
                                        </p:cTn>
                                        <p:tgtEl>
                                          <p:spTgt spid="74">
                                            <p:txEl>
                                              <p:pRg st="1" end="1"/>
                                            </p:txEl>
                                          </p:spTgt>
                                        </p:tgtEl>
                                        <p:attrNameLst>
                                          <p:attrName>style.visibility</p:attrName>
                                        </p:attrNameLst>
                                      </p:cBhvr>
                                      <p:to>
                                        <p:strVal val="visible"/>
                                      </p:to>
                                    </p:set>
                                    <p:animEffect transition="in" filter="fade">
                                      <p:cBhvr>
                                        <p:cTn id="188" dur="1000"/>
                                        <p:tgtEl>
                                          <p:spTgt spid="74">
                                            <p:txEl>
                                              <p:pRg st="1" end="1"/>
                                            </p:txEl>
                                          </p:spTgt>
                                        </p:tgtEl>
                                      </p:cBhvr>
                                    </p:animEffect>
                                    <p:anim calcmode="lin" valueType="num">
                                      <p:cBhvr>
                                        <p:cTn id="189" dur="1000" fill="hold"/>
                                        <p:tgtEl>
                                          <p:spTgt spid="74">
                                            <p:txEl>
                                              <p:pRg st="1" end="1"/>
                                            </p:txEl>
                                          </p:spTgt>
                                        </p:tgtEl>
                                        <p:attrNameLst>
                                          <p:attrName>ppt_x</p:attrName>
                                        </p:attrNameLst>
                                      </p:cBhvr>
                                      <p:tavLst>
                                        <p:tav tm="0">
                                          <p:val>
                                            <p:strVal val="#ppt_x"/>
                                          </p:val>
                                        </p:tav>
                                        <p:tav tm="100000">
                                          <p:val>
                                            <p:strVal val="#ppt_x"/>
                                          </p:val>
                                        </p:tav>
                                      </p:tavLst>
                                    </p:anim>
                                    <p:anim calcmode="lin" valueType="num">
                                      <p:cBhvr>
                                        <p:cTn id="190" dur="1000" fill="hold"/>
                                        <p:tgtEl>
                                          <p:spTgt spid="74">
                                            <p:txEl>
                                              <p:pRg st="1" end="1"/>
                                            </p:txEl>
                                          </p:spTgt>
                                        </p:tgtEl>
                                        <p:attrNameLst>
                                          <p:attrName>ppt_y</p:attrName>
                                        </p:attrNameLst>
                                      </p:cBhvr>
                                      <p:tavLst>
                                        <p:tav tm="0">
                                          <p:val>
                                            <p:strVal val="#ppt_y+.1"/>
                                          </p:val>
                                        </p:tav>
                                        <p:tav tm="100000">
                                          <p:val>
                                            <p:strVal val="#ppt_y"/>
                                          </p:val>
                                        </p:tav>
                                      </p:tavLst>
                                    </p:anim>
                                  </p:childTnLst>
                                </p:cTn>
                              </p:par>
                            </p:childTnLst>
                          </p:cTn>
                        </p:par>
                        <p:par>
                          <p:cTn id="191" fill="hold">
                            <p:stCondLst>
                              <p:cond delay="26000"/>
                            </p:stCondLst>
                            <p:childTnLst>
                              <p:par>
                                <p:cTn id="192" presetID="42" presetClass="entr" presetSubtype="0" fill="hold" grpId="0" nodeType="afterEffect">
                                  <p:stCondLst>
                                    <p:cond delay="0"/>
                                  </p:stCondLst>
                                  <p:childTnLst>
                                    <p:set>
                                      <p:cBhvr>
                                        <p:cTn id="193" dur="1" fill="hold">
                                          <p:stCondLst>
                                            <p:cond delay="0"/>
                                          </p:stCondLst>
                                        </p:cTn>
                                        <p:tgtEl>
                                          <p:spTgt spid="74">
                                            <p:txEl>
                                              <p:pRg st="2" end="2"/>
                                            </p:txEl>
                                          </p:spTgt>
                                        </p:tgtEl>
                                        <p:attrNameLst>
                                          <p:attrName>style.visibility</p:attrName>
                                        </p:attrNameLst>
                                      </p:cBhvr>
                                      <p:to>
                                        <p:strVal val="visible"/>
                                      </p:to>
                                    </p:set>
                                    <p:animEffect transition="in" filter="fade">
                                      <p:cBhvr>
                                        <p:cTn id="194" dur="1000"/>
                                        <p:tgtEl>
                                          <p:spTgt spid="74">
                                            <p:txEl>
                                              <p:pRg st="2" end="2"/>
                                            </p:txEl>
                                          </p:spTgt>
                                        </p:tgtEl>
                                      </p:cBhvr>
                                    </p:animEffect>
                                    <p:anim calcmode="lin" valueType="num">
                                      <p:cBhvr>
                                        <p:cTn id="195" dur="1000" fill="hold"/>
                                        <p:tgtEl>
                                          <p:spTgt spid="74">
                                            <p:txEl>
                                              <p:pRg st="2" end="2"/>
                                            </p:txEl>
                                          </p:spTgt>
                                        </p:tgtEl>
                                        <p:attrNameLst>
                                          <p:attrName>ppt_x</p:attrName>
                                        </p:attrNameLst>
                                      </p:cBhvr>
                                      <p:tavLst>
                                        <p:tav tm="0">
                                          <p:val>
                                            <p:strVal val="#ppt_x"/>
                                          </p:val>
                                        </p:tav>
                                        <p:tav tm="100000">
                                          <p:val>
                                            <p:strVal val="#ppt_x"/>
                                          </p:val>
                                        </p:tav>
                                      </p:tavLst>
                                    </p:anim>
                                    <p:anim calcmode="lin" valueType="num">
                                      <p:cBhvr>
                                        <p:cTn id="196" dur="1000" fill="hold"/>
                                        <p:tgtEl>
                                          <p:spTgt spid="74">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build="p"/>
      <p:bldP spid="22" grpId="0"/>
      <p:bldP spid="74" grpId="0" build="p"/>
      <p:bldP spid="75" grpId="0"/>
      <p:bldP spid="85" grpId="0" build="p"/>
      <p:bldP spid="86" grpId="0"/>
      <p:bldP spid="96" grpId="0" build="p"/>
      <p:bldP spid="97" grpId="0"/>
      <p:bldP spid="107" grpId="0" build="p"/>
      <p:bldP spid="108" grpId="0"/>
      <p:bldP spid="115"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61740F84-4E65-4A53-9247-891DF6B898EC}"/>
              </a:ext>
            </a:extLst>
          </p:cNvPr>
          <p:cNvGrpSpPr/>
          <p:nvPr/>
        </p:nvGrpSpPr>
        <p:grpSpPr>
          <a:xfrm>
            <a:off x="457200" y="2625763"/>
            <a:ext cx="2373489" cy="3797449"/>
            <a:chOff x="3341511" y="2603351"/>
            <a:chExt cx="2373489" cy="3797449"/>
          </a:xfrm>
          <a:effectLst>
            <a:outerShdw blurRad="76200" dir="18900000" sy="23000" kx="-1200000" algn="bl" rotWithShape="0">
              <a:prstClr val="black">
                <a:alpha val="20000"/>
              </a:prstClr>
            </a:outerShdw>
          </a:effectLst>
        </p:grpSpPr>
        <p:sp>
          <p:nvSpPr>
            <p:cNvPr id="8" name="Freeform: Shape 7">
              <a:extLst>
                <a:ext uri="{FF2B5EF4-FFF2-40B4-BE49-F238E27FC236}">
                  <a16:creationId xmlns:a16="http://schemas.microsoft.com/office/drawing/2014/main" id="{79D18D35-563F-4792-AE6A-88A4764BB29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73488283-BA61-4C67-A610-8F96DF2B7784}"/>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a:extLst>
              <a:ext uri="{FF2B5EF4-FFF2-40B4-BE49-F238E27FC236}">
                <a16:creationId xmlns:a16="http://schemas.microsoft.com/office/drawing/2014/main" id="{2AE6A635-4364-407B-8461-18047AEDFF81}"/>
              </a:ext>
            </a:extLst>
          </p:cNvPr>
          <p:cNvGrpSpPr/>
          <p:nvPr/>
        </p:nvGrpSpPr>
        <p:grpSpPr>
          <a:xfrm>
            <a:off x="784229" y="1600200"/>
            <a:ext cx="1828800" cy="1828800"/>
            <a:chOff x="3657600" y="1577788"/>
            <a:chExt cx="1828800" cy="1828800"/>
          </a:xfrm>
        </p:grpSpPr>
        <p:sp>
          <p:nvSpPr>
            <p:cNvPr id="13" name="Oval 12">
              <a:extLst>
                <a:ext uri="{FF2B5EF4-FFF2-40B4-BE49-F238E27FC236}">
                  <a16:creationId xmlns:a16="http://schemas.microsoft.com/office/drawing/2014/main" id="{16E030E6-DACE-4E06-8658-2D6B0CBC3718}"/>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AD08448C-CC5B-42AC-B17C-AC66BEC05BC3}"/>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E8DEBDA6-5569-4B3F-9A35-9D219A31FC76}"/>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361236C6-C975-4AB0-9921-87820A5CFD96}"/>
                </a:ext>
              </a:extLst>
            </p:cNvPr>
            <p:cNvSpPr txBox="1"/>
            <p:nvPr/>
          </p:nvSpPr>
          <p:spPr>
            <a:xfrm>
              <a:off x="4224759" y="2191286"/>
              <a:ext cx="731520" cy="646331"/>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01</a:t>
              </a:r>
            </a:p>
          </p:txBody>
        </p:sp>
      </p:grpSp>
      <p:sp>
        <p:nvSpPr>
          <p:cNvPr id="19" name="TextBox 18">
            <a:extLst>
              <a:ext uri="{FF2B5EF4-FFF2-40B4-BE49-F238E27FC236}">
                <a16:creationId xmlns:a16="http://schemas.microsoft.com/office/drawing/2014/main" id="{91448F4B-F706-44A6-AA74-6AA73F64C509}"/>
              </a:ext>
            </a:extLst>
          </p:cNvPr>
          <p:cNvSpPr txBox="1"/>
          <p:nvPr/>
        </p:nvSpPr>
        <p:spPr>
          <a:xfrm>
            <a:off x="1198581"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22" name="TextBox 21">
            <a:extLst>
              <a:ext uri="{FF2B5EF4-FFF2-40B4-BE49-F238E27FC236}">
                <a16:creationId xmlns:a16="http://schemas.microsoft.com/office/drawing/2014/main" id="{EC509E1E-505A-4955-9BE9-C2FE49D9F066}"/>
              </a:ext>
            </a:extLst>
          </p:cNvPr>
          <p:cNvSpPr txBox="1"/>
          <p:nvPr/>
        </p:nvSpPr>
        <p:spPr>
          <a:xfrm>
            <a:off x="533400"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53" name="Graphic 52" descr="Microscope">
            <a:extLst>
              <a:ext uri="{FF2B5EF4-FFF2-40B4-BE49-F238E27FC236}">
                <a16:creationId xmlns:a16="http://schemas.microsoft.com/office/drawing/2014/main" id="{EC09A60A-50FD-4AC8-B156-2C6055C50AF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88466" y="4803877"/>
            <a:ext cx="548640" cy="548640"/>
          </a:xfrm>
          <a:prstGeom prst="rect">
            <a:avLst/>
          </a:prstGeom>
        </p:spPr>
      </p:pic>
      <p:sp>
        <p:nvSpPr>
          <p:cNvPr id="54" name="TextBox 53">
            <a:extLst>
              <a:ext uri="{FF2B5EF4-FFF2-40B4-BE49-F238E27FC236}">
                <a16:creationId xmlns:a16="http://schemas.microsoft.com/office/drawing/2014/main" id="{FFB8B4BD-C6A4-47E9-84C0-230F99DA4C24}"/>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23" name="Group 22">
            <a:extLst>
              <a:ext uri="{FF2B5EF4-FFF2-40B4-BE49-F238E27FC236}">
                <a16:creationId xmlns:a16="http://schemas.microsoft.com/office/drawing/2014/main" id="{BBA49C36-8704-45DB-A81D-98EADEE0609A}"/>
              </a:ext>
            </a:extLst>
          </p:cNvPr>
          <p:cNvGrpSpPr/>
          <p:nvPr/>
        </p:nvGrpSpPr>
        <p:grpSpPr>
          <a:xfrm>
            <a:off x="3383280" y="2625763"/>
            <a:ext cx="2373489" cy="3797449"/>
            <a:chOff x="3341511" y="2603351"/>
            <a:chExt cx="2373489" cy="3797449"/>
          </a:xfrm>
          <a:effectLst>
            <a:outerShdw blurRad="76200" dir="18900000" sy="23000" kx="-1200000" algn="bl" rotWithShape="0">
              <a:prstClr val="black">
                <a:alpha val="20000"/>
              </a:prstClr>
            </a:outerShdw>
          </a:effectLst>
        </p:grpSpPr>
        <p:sp>
          <p:nvSpPr>
            <p:cNvPr id="24" name="Freeform: Shape 23">
              <a:extLst>
                <a:ext uri="{FF2B5EF4-FFF2-40B4-BE49-F238E27FC236}">
                  <a16:creationId xmlns:a16="http://schemas.microsoft.com/office/drawing/2014/main" id="{36CED630-0142-428C-8989-2AF263776F0C}"/>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048CE53D-F0EB-4127-A169-F11A08358BF2}"/>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25">
            <a:extLst>
              <a:ext uri="{FF2B5EF4-FFF2-40B4-BE49-F238E27FC236}">
                <a16:creationId xmlns:a16="http://schemas.microsoft.com/office/drawing/2014/main" id="{93D75089-5D7F-408A-880A-87F985393158}"/>
              </a:ext>
            </a:extLst>
          </p:cNvPr>
          <p:cNvGrpSpPr/>
          <p:nvPr/>
        </p:nvGrpSpPr>
        <p:grpSpPr>
          <a:xfrm>
            <a:off x="3671578" y="1600200"/>
            <a:ext cx="1828800" cy="1828800"/>
            <a:chOff x="3657600" y="1577788"/>
            <a:chExt cx="1828800" cy="1828800"/>
          </a:xfrm>
        </p:grpSpPr>
        <p:sp>
          <p:nvSpPr>
            <p:cNvPr id="27" name="Oval 26">
              <a:extLst>
                <a:ext uri="{FF2B5EF4-FFF2-40B4-BE49-F238E27FC236}">
                  <a16:creationId xmlns:a16="http://schemas.microsoft.com/office/drawing/2014/main" id="{4E1119EA-98D7-49A2-98F6-34B2E9E2D5C0}"/>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FE732CF3-BBEA-49B6-BE38-887E5E396AD0}"/>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a:extLst>
                <a:ext uri="{FF2B5EF4-FFF2-40B4-BE49-F238E27FC236}">
                  <a16:creationId xmlns:a16="http://schemas.microsoft.com/office/drawing/2014/main" id="{8F3C5BF6-5482-49AD-AABE-7CB8694F5FEB}"/>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a:extLst>
                <a:ext uri="{FF2B5EF4-FFF2-40B4-BE49-F238E27FC236}">
                  <a16:creationId xmlns:a16="http://schemas.microsoft.com/office/drawing/2014/main" id="{A8433C50-25BB-45CF-AE12-979B52172846}"/>
                </a:ext>
              </a:extLst>
            </p:cNvPr>
            <p:cNvSpPr txBox="1"/>
            <p:nvPr/>
          </p:nvSpPr>
          <p:spPr>
            <a:xfrm>
              <a:off x="4227755" y="2192470"/>
              <a:ext cx="731520" cy="640080"/>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02</a:t>
              </a:r>
            </a:p>
          </p:txBody>
        </p:sp>
      </p:grpSp>
      <p:sp>
        <p:nvSpPr>
          <p:cNvPr id="31" name="TextBox 30">
            <a:extLst>
              <a:ext uri="{FF2B5EF4-FFF2-40B4-BE49-F238E27FC236}">
                <a16:creationId xmlns:a16="http://schemas.microsoft.com/office/drawing/2014/main" id="{51E276AB-9BB9-4BB9-919E-56796300ABBF}"/>
              </a:ext>
            </a:extLst>
          </p:cNvPr>
          <p:cNvSpPr txBox="1"/>
          <p:nvPr/>
        </p:nvSpPr>
        <p:spPr>
          <a:xfrm>
            <a:off x="4108159"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05C310AA-CB59-48F7-81D3-EA4D264444C3}"/>
              </a:ext>
            </a:extLst>
          </p:cNvPr>
          <p:cNvSpPr txBox="1"/>
          <p:nvPr/>
        </p:nvSpPr>
        <p:spPr>
          <a:xfrm>
            <a:off x="3442978"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18" name="Graphic 17" descr="Beaker">
            <a:extLst>
              <a:ext uri="{FF2B5EF4-FFF2-40B4-BE49-F238E27FC236}">
                <a16:creationId xmlns:a16="http://schemas.microsoft.com/office/drawing/2014/main" id="{9B7520F2-395F-418A-A4B3-D97C6ADE7C02}"/>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595378" y="4800895"/>
            <a:ext cx="548640" cy="548640"/>
          </a:xfrm>
          <a:prstGeom prst="rect">
            <a:avLst/>
          </a:prstGeom>
        </p:spPr>
      </p:pic>
      <p:grpSp>
        <p:nvGrpSpPr>
          <p:cNvPr id="33" name="Group 32">
            <a:extLst>
              <a:ext uri="{FF2B5EF4-FFF2-40B4-BE49-F238E27FC236}">
                <a16:creationId xmlns:a16="http://schemas.microsoft.com/office/drawing/2014/main" id="{5EE73EB7-035A-4CFB-AAF5-1CA46D00607A}"/>
              </a:ext>
            </a:extLst>
          </p:cNvPr>
          <p:cNvGrpSpPr/>
          <p:nvPr/>
        </p:nvGrpSpPr>
        <p:grpSpPr>
          <a:xfrm>
            <a:off x="6309360" y="2625763"/>
            <a:ext cx="2373489" cy="3797449"/>
            <a:chOff x="3341511" y="2603351"/>
            <a:chExt cx="2373489" cy="3797449"/>
          </a:xfrm>
          <a:effectLst>
            <a:outerShdw blurRad="76200" dir="18900000" sy="23000" kx="-1200000" algn="bl" rotWithShape="0">
              <a:prstClr val="black">
                <a:alpha val="20000"/>
              </a:prstClr>
            </a:outerShdw>
          </a:effectLst>
        </p:grpSpPr>
        <p:sp>
          <p:nvSpPr>
            <p:cNvPr id="34" name="Freeform: Shape 33">
              <a:extLst>
                <a:ext uri="{FF2B5EF4-FFF2-40B4-BE49-F238E27FC236}">
                  <a16:creationId xmlns:a16="http://schemas.microsoft.com/office/drawing/2014/main" id="{86A224A2-B40C-4C5C-9A3C-71242F3865A4}"/>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808DD3AE-0524-4DC7-87A9-2FB7E79FF936}"/>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35">
            <a:extLst>
              <a:ext uri="{FF2B5EF4-FFF2-40B4-BE49-F238E27FC236}">
                <a16:creationId xmlns:a16="http://schemas.microsoft.com/office/drawing/2014/main" id="{96BF40CF-FA01-4906-9FFE-DB569EFA9D32}"/>
              </a:ext>
            </a:extLst>
          </p:cNvPr>
          <p:cNvGrpSpPr/>
          <p:nvPr/>
        </p:nvGrpSpPr>
        <p:grpSpPr>
          <a:xfrm>
            <a:off x="6602390" y="1598259"/>
            <a:ext cx="1828800" cy="1828800"/>
            <a:chOff x="3657600" y="1577788"/>
            <a:chExt cx="1828800" cy="1828800"/>
          </a:xfrm>
        </p:grpSpPr>
        <p:sp>
          <p:nvSpPr>
            <p:cNvPr id="37" name="Oval 36">
              <a:extLst>
                <a:ext uri="{FF2B5EF4-FFF2-40B4-BE49-F238E27FC236}">
                  <a16:creationId xmlns:a16="http://schemas.microsoft.com/office/drawing/2014/main" id="{A9BC62C9-AE75-4E69-828B-D4BEFDE8CD71}"/>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AF4E0EC8-9643-4DA5-A3D8-4AD8FA08F41A}"/>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9D2DC988-CA6D-4C2E-AEF8-83E99A17DCCE}"/>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2147D1DC-D18F-4A0D-B6A7-3AFFBF1A1C4E}"/>
                </a:ext>
              </a:extLst>
            </p:cNvPr>
            <p:cNvSpPr txBox="1"/>
            <p:nvPr/>
          </p:nvSpPr>
          <p:spPr>
            <a:xfrm>
              <a:off x="4236720" y="2179892"/>
              <a:ext cx="731520" cy="646331"/>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03</a:t>
              </a:r>
            </a:p>
          </p:txBody>
        </p:sp>
      </p:grpSp>
      <p:sp>
        <p:nvSpPr>
          <p:cNvPr id="41" name="TextBox 40">
            <a:extLst>
              <a:ext uri="{FF2B5EF4-FFF2-40B4-BE49-F238E27FC236}">
                <a16:creationId xmlns:a16="http://schemas.microsoft.com/office/drawing/2014/main" id="{F65E4B88-8824-4FAC-9080-3F6E34D08EB4}"/>
              </a:ext>
            </a:extLst>
          </p:cNvPr>
          <p:cNvSpPr txBox="1"/>
          <p:nvPr/>
        </p:nvSpPr>
        <p:spPr>
          <a:xfrm>
            <a:off x="7128205"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42" name="TextBox 41">
            <a:extLst>
              <a:ext uri="{FF2B5EF4-FFF2-40B4-BE49-F238E27FC236}">
                <a16:creationId xmlns:a16="http://schemas.microsoft.com/office/drawing/2014/main" id="{22B4CCAB-013D-495B-BC5B-04C20D407D07}"/>
              </a:ext>
            </a:extLst>
          </p:cNvPr>
          <p:cNvSpPr txBox="1"/>
          <p:nvPr/>
        </p:nvSpPr>
        <p:spPr>
          <a:xfrm>
            <a:off x="6463024"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17" name="Graphic 16" descr="Flask">
            <a:extLst>
              <a:ext uri="{FF2B5EF4-FFF2-40B4-BE49-F238E27FC236}">
                <a16:creationId xmlns:a16="http://schemas.microsoft.com/office/drawing/2014/main" id="{21F22A26-7F1E-41D0-851F-232BC818F0CC}"/>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6540536" y="4802758"/>
            <a:ext cx="548640" cy="548640"/>
          </a:xfrm>
          <a:prstGeom prst="rect">
            <a:avLst/>
          </a:prstGeom>
        </p:spPr>
      </p:pic>
      <p:grpSp>
        <p:nvGrpSpPr>
          <p:cNvPr id="43" name="Group 42">
            <a:extLst>
              <a:ext uri="{FF2B5EF4-FFF2-40B4-BE49-F238E27FC236}">
                <a16:creationId xmlns:a16="http://schemas.microsoft.com/office/drawing/2014/main" id="{D2E6C0FE-A4D9-4373-A488-2DF2C29D083F}"/>
              </a:ext>
            </a:extLst>
          </p:cNvPr>
          <p:cNvGrpSpPr/>
          <p:nvPr/>
        </p:nvGrpSpPr>
        <p:grpSpPr>
          <a:xfrm>
            <a:off x="9235440" y="2625763"/>
            <a:ext cx="2373489" cy="3797449"/>
            <a:chOff x="3341511" y="2603351"/>
            <a:chExt cx="2373489" cy="3797449"/>
          </a:xfrm>
          <a:effectLst>
            <a:outerShdw blurRad="76200" dir="18900000" sy="23000" kx="-1200000" algn="bl" rotWithShape="0">
              <a:prstClr val="black">
                <a:alpha val="20000"/>
              </a:prstClr>
            </a:outerShdw>
          </a:effectLst>
        </p:grpSpPr>
        <p:sp>
          <p:nvSpPr>
            <p:cNvPr id="44" name="Freeform: Shape 43">
              <a:extLst>
                <a:ext uri="{FF2B5EF4-FFF2-40B4-BE49-F238E27FC236}">
                  <a16:creationId xmlns:a16="http://schemas.microsoft.com/office/drawing/2014/main" id="{F9A4C9BC-7A50-4082-AAA6-4D84B628A560}"/>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Freeform: Shape 44">
              <a:extLst>
                <a:ext uri="{FF2B5EF4-FFF2-40B4-BE49-F238E27FC236}">
                  <a16:creationId xmlns:a16="http://schemas.microsoft.com/office/drawing/2014/main" id="{38D04EBF-F6AB-462B-98B9-29512F22ADE5}"/>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925D4868-02FF-4FA6-B824-EE27E942118F}"/>
              </a:ext>
            </a:extLst>
          </p:cNvPr>
          <p:cNvGrpSpPr/>
          <p:nvPr/>
        </p:nvGrpSpPr>
        <p:grpSpPr>
          <a:xfrm>
            <a:off x="9517380" y="1595779"/>
            <a:ext cx="1828800" cy="1828800"/>
            <a:chOff x="3657600" y="1577788"/>
            <a:chExt cx="1828800" cy="1828800"/>
          </a:xfrm>
        </p:grpSpPr>
        <p:sp>
          <p:nvSpPr>
            <p:cNvPr id="47" name="Oval 46">
              <a:extLst>
                <a:ext uri="{FF2B5EF4-FFF2-40B4-BE49-F238E27FC236}">
                  <a16:creationId xmlns:a16="http://schemas.microsoft.com/office/drawing/2014/main" id="{A91CD079-55AF-4C28-817F-7981427FD576}"/>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a:extLst>
                <a:ext uri="{FF2B5EF4-FFF2-40B4-BE49-F238E27FC236}">
                  <a16:creationId xmlns:a16="http://schemas.microsoft.com/office/drawing/2014/main" id="{9E476F0E-144B-4185-95E4-6F444E02D796}"/>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a:extLst>
                <a:ext uri="{FF2B5EF4-FFF2-40B4-BE49-F238E27FC236}">
                  <a16:creationId xmlns:a16="http://schemas.microsoft.com/office/drawing/2014/main" id="{6BC38DDC-DB7E-42BA-A28B-0E4F52E25EC7}"/>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10E9AC12-F547-4343-8A10-878915D49166}"/>
                </a:ext>
              </a:extLst>
            </p:cNvPr>
            <p:cNvSpPr txBox="1"/>
            <p:nvPr/>
          </p:nvSpPr>
          <p:spPr>
            <a:xfrm>
              <a:off x="4221480" y="2181437"/>
              <a:ext cx="731520" cy="646331"/>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04</a:t>
              </a:r>
            </a:p>
          </p:txBody>
        </p:sp>
      </p:grpSp>
      <p:sp>
        <p:nvSpPr>
          <p:cNvPr id="51" name="TextBox 50">
            <a:extLst>
              <a:ext uri="{FF2B5EF4-FFF2-40B4-BE49-F238E27FC236}">
                <a16:creationId xmlns:a16="http://schemas.microsoft.com/office/drawing/2014/main" id="{5496FF21-03C1-4F78-9D7E-77E1C1501E00}"/>
              </a:ext>
            </a:extLst>
          </p:cNvPr>
          <p:cNvSpPr txBox="1"/>
          <p:nvPr/>
        </p:nvSpPr>
        <p:spPr>
          <a:xfrm>
            <a:off x="10072050"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52" name="TextBox 51">
            <a:extLst>
              <a:ext uri="{FF2B5EF4-FFF2-40B4-BE49-F238E27FC236}">
                <a16:creationId xmlns:a16="http://schemas.microsoft.com/office/drawing/2014/main" id="{51EC2AB4-6C10-4DF6-A28B-F20365D69368}"/>
              </a:ext>
            </a:extLst>
          </p:cNvPr>
          <p:cNvSpPr txBox="1"/>
          <p:nvPr/>
        </p:nvSpPr>
        <p:spPr>
          <a:xfrm>
            <a:off x="9406869"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16" name="Graphic 15" descr="Test tubes">
            <a:extLst>
              <a:ext uri="{FF2B5EF4-FFF2-40B4-BE49-F238E27FC236}">
                <a16:creationId xmlns:a16="http://schemas.microsoft.com/office/drawing/2014/main" id="{5E58F639-0F53-4FA4-8EF2-E6355A5FF4C3}"/>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9441180" y="4800895"/>
            <a:ext cx="548640" cy="548640"/>
          </a:xfrm>
          <a:prstGeom prst="rect">
            <a:avLst/>
          </a:prstGeom>
        </p:spPr>
      </p:pic>
    </p:spTree>
    <p:extLst>
      <p:ext uri="{BB962C8B-B14F-4D97-AF65-F5344CB8AC3E}">
        <p14:creationId xmlns:p14="http://schemas.microsoft.com/office/powerpoint/2010/main" val="3355232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left)">
                                      <p:cBhvr>
                                        <p:cTn id="7" dur="1000"/>
                                        <p:tgtEl>
                                          <p:spTgt spid="54"/>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 calcmode="lin" valueType="num">
                                      <p:cBhvr>
                                        <p:cTn id="13" dur="1000" fill="hold"/>
                                        <p:tgtEl>
                                          <p:spTgt spid="20"/>
                                        </p:tgtEl>
                                        <p:attrNameLst>
                                          <p:attrName>style.rotation</p:attrName>
                                        </p:attrNameLst>
                                      </p:cBhvr>
                                      <p:tavLst>
                                        <p:tav tm="0">
                                          <p:val>
                                            <p:fltVal val="90"/>
                                          </p:val>
                                        </p:tav>
                                        <p:tav tm="100000">
                                          <p:val>
                                            <p:fltVal val="0"/>
                                          </p:val>
                                        </p:tav>
                                      </p:tavLst>
                                    </p:anim>
                                    <p:animEffect transition="in" filter="fade">
                                      <p:cBhvr>
                                        <p:cTn id="14" dur="1000"/>
                                        <p:tgtEl>
                                          <p:spTgt spid="20"/>
                                        </p:tgtEl>
                                      </p:cBhvr>
                                    </p:animEffect>
                                  </p:childTnLst>
                                </p:cTn>
                              </p:par>
                            </p:childTnLst>
                          </p:cTn>
                        </p:par>
                        <p:par>
                          <p:cTn id="15" fill="hold">
                            <p:stCondLst>
                              <p:cond delay="2000"/>
                            </p:stCondLst>
                            <p:childTnLst>
                              <p:par>
                                <p:cTn id="16" presetID="47" presetClass="entr" presetSubtype="0" fill="hold" nodeType="after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fade">
                                      <p:cBhvr>
                                        <p:cTn id="18" dur="1000"/>
                                        <p:tgtEl>
                                          <p:spTgt spid="21"/>
                                        </p:tgtEl>
                                      </p:cBhvr>
                                    </p:animEffect>
                                    <p:anim calcmode="lin" valueType="num">
                                      <p:cBhvr>
                                        <p:cTn id="19" dur="1000" fill="hold"/>
                                        <p:tgtEl>
                                          <p:spTgt spid="21"/>
                                        </p:tgtEl>
                                        <p:attrNameLst>
                                          <p:attrName>ppt_x</p:attrName>
                                        </p:attrNameLst>
                                      </p:cBhvr>
                                      <p:tavLst>
                                        <p:tav tm="0">
                                          <p:val>
                                            <p:strVal val="#ppt_x"/>
                                          </p:val>
                                        </p:tav>
                                        <p:tav tm="100000">
                                          <p:val>
                                            <p:strVal val="#ppt_x"/>
                                          </p:val>
                                        </p:tav>
                                      </p:tavLst>
                                    </p:anim>
                                    <p:anim calcmode="lin" valueType="num">
                                      <p:cBhvr>
                                        <p:cTn id="20" dur="1000" fill="hold"/>
                                        <p:tgtEl>
                                          <p:spTgt spid="21"/>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anim calcmode="lin" valueType="num">
                                      <p:cBhvr>
                                        <p:cTn id="24" dur="1000" fill="hold"/>
                                        <p:tgtEl>
                                          <p:spTgt spid="22"/>
                                        </p:tgtEl>
                                        <p:attrNameLst>
                                          <p:attrName>ppt_x</p:attrName>
                                        </p:attrNameLst>
                                      </p:cBhvr>
                                      <p:tavLst>
                                        <p:tav tm="0">
                                          <p:val>
                                            <p:strVal val="#ppt_x"/>
                                          </p:val>
                                        </p:tav>
                                        <p:tav tm="100000">
                                          <p:val>
                                            <p:strVal val="#ppt_x"/>
                                          </p:val>
                                        </p:tav>
                                      </p:tavLst>
                                    </p:anim>
                                    <p:anim calcmode="lin" valueType="num">
                                      <p:cBhvr>
                                        <p:cTn id="25" dur="1000" fill="hold"/>
                                        <p:tgtEl>
                                          <p:spTgt spid="22"/>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53" presetClass="entr" presetSubtype="16" fill="hold" nodeType="afterEffect">
                                  <p:stCondLst>
                                    <p:cond delay="0"/>
                                  </p:stCondLst>
                                  <p:childTnLst>
                                    <p:set>
                                      <p:cBhvr>
                                        <p:cTn id="28" dur="1" fill="hold">
                                          <p:stCondLst>
                                            <p:cond delay="0"/>
                                          </p:stCondLst>
                                        </p:cTn>
                                        <p:tgtEl>
                                          <p:spTgt spid="53"/>
                                        </p:tgtEl>
                                        <p:attrNameLst>
                                          <p:attrName>style.visibility</p:attrName>
                                        </p:attrNameLst>
                                      </p:cBhvr>
                                      <p:to>
                                        <p:strVal val="visible"/>
                                      </p:to>
                                    </p:set>
                                    <p:anim calcmode="lin" valueType="num">
                                      <p:cBhvr>
                                        <p:cTn id="29" dur="1000" fill="hold"/>
                                        <p:tgtEl>
                                          <p:spTgt spid="53"/>
                                        </p:tgtEl>
                                        <p:attrNameLst>
                                          <p:attrName>ppt_w</p:attrName>
                                        </p:attrNameLst>
                                      </p:cBhvr>
                                      <p:tavLst>
                                        <p:tav tm="0">
                                          <p:val>
                                            <p:fltVal val="0"/>
                                          </p:val>
                                        </p:tav>
                                        <p:tav tm="100000">
                                          <p:val>
                                            <p:strVal val="#ppt_w"/>
                                          </p:val>
                                        </p:tav>
                                      </p:tavLst>
                                    </p:anim>
                                    <p:anim calcmode="lin" valueType="num">
                                      <p:cBhvr>
                                        <p:cTn id="30" dur="1000" fill="hold"/>
                                        <p:tgtEl>
                                          <p:spTgt spid="53"/>
                                        </p:tgtEl>
                                        <p:attrNameLst>
                                          <p:attrName>ppt_h</p:attrName>
                                        </p:attrNameLst>
                                      </p:cBhvr>
                                      <p:tavLst>
                                        <p:tav tm="0">
                                          <p:val>
                                            <p:fltVal val="0"/>
                                          </p:val>
                                        </p:tav>
                                        <p:tav tm="100000">
                                          <p:val>
                                            <p:strVal val="#ppt_h"/>
                                          </p:val>
                                        </p:tav>
                                      </p:tavLst>
                                    </p:anim>
                                    <p:animEffect transition="in" filter="fade">
                                      <p:cBhvr>
                                        <p:cTn id="31" dur="1000"/>
                                        <p:tgtEl>
                                          <p:spTgt spid="53"/>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wipe(left)">
                                      <p:cBhvr>
                                        <p:cTn id="34" dur="1000"/>
                                        <p:tgtEl>
                                          <p:spTgt spid="19"/>
                                        </p:tgtEl>
                                      </p:cBhvr>
                                    </p:animEffect>
                                  </p:childTnLst>
                                </p:cTn>
                              </p:par>
                            </p:childTnLst>
                          </p:cTn>
                        </p:par>
                        <p:par>
                          <p:cTn id="35" fill="hold">
                            <p:stCondLst>
                              <p:cond delay="4000"/>
                            </p:stCondLst>
                            <p:childTnLst>
                              <p:par>
                                <p:cTn id="36" presetID="31" presetClass="entr" presetSubtype="0" fill="hold" nodeType="afterEffect">
                                  <p:stCondLst>
                                    <p:cond delay="0"/>
                                  </p:stCondLst>
                                  <p:childTnLst>
                                    <p:set>
                                      <p:cBhvr>
                                        <p:cTn id="37" dur="1" fill="hold">
                                          <p:stCondLst>
                                            <p:cond delay="0"/>
                                          </p:stCondLst>
                                        </p:cTn>
                                        <p:tgtEl>
                                          <p:spTgt spid="23"/>
                                        </p:tgtEl>
                                        <p:attrNameLst>
                                          <p:attrName>style.visibility</p:attrName>
                                        </p:attrNameLst>
                                      </p:cBhvr>
                                      <p:to>
                                        <p:strVal val="visible"/>
                                      </p:to>
                                    </p:set>
                                    <p:anim calcmode="lin" valueType="num">
                                      <p:cBhvr>
                                        <p:cTn id="38" dur="1000" fill="hold"/>
                                        <p:tgtEl>
                                          <p:spTgt spid="23"/>
                                        </p:tgtEl>
                                        <p:attrNameLst>
                                          <p:attrName>ppt_w</p:attrName>
                                        </p:attrNameLst>
                                      </p:cBhvr>
                                      <p:tavLst>
                                        <p:tav tm="0">
                                          <p:val>
                                            <p:fltVal val="0"/>
                                          </p:val>
                                        </p:tav>
                                        <p:tav tm="100000">
                                          <p:val>
                                            <p:strVal val="#ppt_w"/>
                                          </p:val>
                                        </p:tav>
                                      </p:tavLst>
                                    </p:anim>
                                    <p:anim calcmode="lin" valueType="num">
                                      <p:cBhvr>
                                        <p:cTn id="39" dur="1000" fill="hold"/>
                                        <p:tgtEl>
                                          <p:spTgt spid="23"/>
                                        </p:tgtEl>
                                        <p:attrNameLst>
                                          <p:attrName>ppt_h</p:attrName>
                                        </p:attrNameLst>
                                      </p:cBhvr>
                                      <p:tavLst>
                                        <p:tav tm="0">
                                          <p:val>
                                            <p:fltVal val="0"/>
                                          </p:val>
                                        </p:tav>
                                        <p:tav tm="100000">
                                          <p:val>
                                            <p:strVal val="#ppt_h"/>
                                          </p:val>
                                        </p:tav>
                                      </p:tavLst>
                                    </p:anim>
                                    <p:anim calcmode="lin" valueType="num">
                                      <p:cBhvr>
                                        <p:cTn id="40" dur="1000" fill="hold"/>
                                        <p:tgtEl>
                                          <p:spTgt spid="23"/>
                                        </p:tgtEl>
                                        <p:attrNameLst>
                                          <p:attrName>style.rotation</p:attrName>
                                        </p:attrNameLst>
                                      </p:cBhvr>
                                      <p:tavLst>
                                        <p:tav tm="0">
                                          <p:val>
                                            <p:fltVal val="90"/>
                                          </p:val>
                                        </p:tav>
                                        <p:tav tm="100000">
                                          <p:val>
                                            <p:fltVal val="0"/>
                                          </p:val>
                                        </p:tav>
                                      </p:tavLst>
                                    </p:anim>
                                    <p:animEffect transition="in" filter="fade">
                                      <p:cBhvr>
                                        <p:cTn id="41" dur="1000"/>
                                        <p:tgtEl>
                                          <p:spTgt spid="23"/>
                                        </p:tgtEl>
                                      </p:cBhvr>
                                    </p:animEffect>
                                  </p:childTnLst>
                                </p:cTn>
                              </p:par>
                            </p:childTnLst>
                          </p:cTn>
                        </p:par>
                        <p:par>
                          <p:cTn id="42" fill="hold">
                            <p:stCondLst>
                              <p:cond delay="5000"/>
                            </p:stCondLst>
                            <p:childTnLst>
                              <p:par>
                                <p:cTn id="43" presetID="47" presetClass="entr" presetSubtype="0" fill="hold" nodeType="after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1000"/>
                                        <p:tgtEl>
                                          <p:spTgt spid="26"/>
                                        </p:tgtEl>
                                      </p:cBhvr>
                                    </p:animEffect>
                                    <p:anim calcmode="lin" valueType="num">
                                      <p:cBhvr>
                                        <p:cTn id="46" dur="1000" fill="hold"/>
                                        <p:tgtEl>
                                          <p:spTgt spid="26"/>
                                        </p:tgtEl>
                                        <p:attrNameLst>
                                          <p:attrName>ppt_x</p:attrName>
                                        </p:attrNameLst>
                                      </p:cBhvr>
                                      <p:tavLst>
                                        <p:tav tm="0">
                                          <p:val>
                                            <p:strVal val="#ppt_x"/>
                                          </p:val>
                                        </p:tav>
                                        <p:tav tm="100000">
                                          <p:val>
                                            <p:strVal val="#ppt_x"/>
                                          </p:val>
                                        </p:tav>
                                      </p:tavLst>
                                    </p:anim>
                                    <p:anim calcmode="lin" valueType="num">
                                      <p:cBhvr>
                                        <p:cTn id="47" dur="1000" fill="hold"/>
                                        <p:tgtEl>
                                          <p:spTgt spid="26"/>
                                        </p:tgtEl>
                                        <p:attrNameLst>
                                          <p:attrName>ppt_y</p:attrName>
                                        </p:attrNameLst>
                                      </p:cBhvr>
                                      <p:tavLst>
                                        <p:tav tm="0">
                                          <p:val>
                                            <p:strVal val="#ppt_y-.1"/>
                                          </p:val>
                                        </p:tav>
                                        <p:tav tm="100000">
                                          <p:val>
                                            <p:strVal val="#ppt_y"/>
                                          </p:val>
                                        </p:tav>
                                      </p:tavLst>
                                    </p:anim>
                                  </p:childTnLst>
                                </p:cTn>
                              </p:par>
                              <p:par>
                                <p:cTn id="48" presetID="42" presetClass="entr" presetSubtype="0" fill="hold" grpId="0" nodeType="withEffect">
                                  <p:stCondLst>
                                    <p:cond delay="0"/>
                                  </p:stCondLst>
                                  <p:childTnLst>
                                    <p:set>
                                      <p:cBhvr>
                                        <p:cTn id="49" dur="1" fill="hold">
                                          <p:stCondLst>
                                            <p:cond delay="0"/>
                                          </p:stCondLst>
                                        </p:cTn>
                                        <p:tgtEl>
                                          <p:spTgt spid="32"/>
                                        </p:tgtEl>
                                        <p:attrNameLst>
                                          <p:attrName>style.visibility</p:attrName>
                                        </p:attrNameLst>
                                      </p:cBhvr>
                                      <p:to>
                                        <p:strVal val="visible"/>
                                      </p:to>
                                    </p:set>
                                    <p:animEffect transition="in" filter="fade">
                                      <p:cBhvr>
                                        <p:cTn id="50" dur="1000"/>
                                        <p:tgtEl>
                                          <p:spTgt spid="32"/>
                                        </p:tgtEl>
                                      </p:cBhvr>
                                    </p:animEffect>
                                    <p:anim calcmode="lin" valueType="num">
                                      <p:cBhvr>
                                        <p:cTn id="51" dur="1000" fill="hold"/>
                                        <p:tgtEl>
                                          <p:spTgt spid="32"/>
                                        </p:tgtEl>
                                        <p:attrNameLst>
                                          <p:attrName>ppt_x</p:attrName>
                                        </p:attrNameLst>
                                      </p:cBhvr>
                                      <p:tavLst>
                                        <p:tav tm="0">
                                          <p:val>
                                            <p:strVal val="#ppt_x"/>
                                          </p:val>
                                        </p:tav>
                                        <p:tav tm="100000">
                                          <p:val>
                                            <p:strVal val="#ppt_x"/>
                                          </p:val>
                                        </p:tav>
                                      </p:tavLst>
                                    </p:anim>
                                    <p:anim calcmode="lin" valueType="num">
                                      <p:cBhvr>
                                        <p:cTn id="52" dur="1000" fill="hold"/>
                                        <p:tgtEl>
                                          <p:spTgt spid="32"/>
                                        </p:tgtEl>
                                        <p:attrNameLst>
                                          <p:attrName>ppt_y</p:attrName>
                                        </p:attrNameLst>
                                      </p:cBhvr>
                                      <p:tavLst>
                                        <p:tav tm="0">
                                          <p:val>
                                            <p:strVal val="#ppt_y+.1"/>
                                          </p:val>
                                        </p:tav>
                                        <p:tav tm="100000">
                                          <p:val>
                                            <p:strVal val="#ppt_y"/>
                                          </p:val>
                                        </p:tav>
                                      </p:tavLst>
                                    </p:anim>
                                  </p:childTnLst>
                                </p:cTn>
                              </p:par>
                            </p:childTnLst>
                          </p:cTn>
                        </p:par>
                        <p:par>
                          <p:cTn id="53" fill="hold">
                            <p:stCondLst>
                              <p:cond delay="6000"/>
                            </p:stCondLst>
                            <p:childTnLst>
                              <p:par>
                                <p:cTn id="54" presetID="53" presetClass="entr" presetSubtype="16" fill="hold" nodeType="afterEffect">
                                  <p:stCondLst>
                                    <p:cond delay="0"/>
                                  </p:stCondLst>
                                  <p:childTnLst>
                                    <p:set>
                                      <p:cBhvr>
                                        <p:cTn id="55" dur="1" fill="hold">
                                          <p:stCondLst>
                                            <p:cond delay="0"/>
                                          </p:stCondLst>
                                        </p:cTn>
                                        <p:tgtEl>
                                          <p:spTgt spid="18"/>
                                        </p:tgtEl>
                                        <p:attrNameLst>
                                          <p:attrName>style.visibility</p:attrName>
                                        </p:attrNameLst>
                                      </p:cBhvr>
                                      <p:to>
                                        <p:strVal val="visible"/>
                                      </p:to>
                                    </p:set>
                                    <p:anim calcmode="lin" valueType="num">
                                      <p:cBhvr>
                                        <p:cTn id="56" dur="1000" fill="hold"/>
                                        <p:tgtEl>
                                          <p:spTgt spid="18"/>
                                        </p:tgtEl>
                                        <p:attrNameLst>
                                          <p:attrName>ppt_w</p:attrName>
                                        </p:attrNameLst>
                                      </p:cBhvr>
                                      <p:tavLst>
                                        <p:tav tm="0">
                                          <p:val>
                                            <p:fltVal val="0"/>
                                          </p:val>
                                        </p:tav>
                                        <p:tav tm="100000">
                                          <p:val>
                                            <p:strVal val="#ppt_w"/>
                                          </p:val>
                                        </p:tav>
                                      </p:tavLst>
                                    </p:anim>
                                    <p:anim calcmode="lin" valueType="num">
                                      <p:cBhvr>
                                        <p:cTn id="57" dur="1000" fill="hold"/>
                                        <p:tgtEl>
                                          <p:spTgt spid="18"/>
                                        </p:tgtEl>
                                        <p:attrNameLst>
                                          <p:attrName>ppt_h</p:attrName>
                                        </p:attrNameLst>
                                      </p:cBhvr>
                                      <p:tavLst>
                                        <p:tav tm="0">
                                          <p:val>
                                            <p:fltVal val="0"/>
                                          </p:val>
                                        </p:tav>
                                        <p:tav tm="100000">
                                          <p:val>
                                            <p:strVal val="#ppt_h"/>
                                          </p:val>
                                        </p:tav>
                                      </p:tavLst>
                                    </p:anim>
                                    <p:animEffect transition="in" filter="fade">
                                      <p:cBhvr>
                                        <p:cTn id="58" dur="1000"/>
                                        <p:tgtEl>
                                          <p:spTgt spid="18"/>
                                        </p:tgtEl>
                                      </p:cBhvr>
                                    </p:animEffect>
                                  </p:childTnLst>
                                </p:cTn>
                              </p:par>
                              <p:par>
                                <p:cTn id="59" presetID="22" presetClass="entr" presetSubtype="8" fill="hold" grpId="0" nodeType="withEffect">
                                  <p:stCondLst>
                                    <p:cond delay="0"/>
                                  </p:stCondLst>
                                  <p:childTnLst>
                                    <p:set>
                                      <p:cBhvr>
                                        <p:cTn id="60" dur="1" fill="hold">
                                          <p:stCondLst>
                                            <p:cond delay="0"/>
                                          </p:stCondLst>
                                        </p:cTn>
                                        <p:tgtEl>
                                          <p:spTgt spid="31"/>
                                        </p:tgtEl>
                                        <p:attrNameLst>
                                          <p:attrName>style.visibility</p:attrName>
                                        </p:attrNameLst>
                                      </p:cBhvr>
                                      <p:to>
                                        <p:strVal val="visible"/>
                                      </p:to>
                                    </p:set>
                                    <p:animEffect transition="in" filter="wipe(left)">
                                      <p:cBhvr>
                                        <p:cTn id="61" dur="1000"/>
                                        <p:tgtEl>
                                          <p:spTgt spid="31"/>
                                        </p:tgtEl>
                                      </p:cBhvr>
                                    </p:animEffect>
                                  </p:childTnLst>
                                </p:cTn>
                              </p:par>
                            </p:childTnLst>
                          </p:cTn>
                        </p:par>
                        <p:par>
                          <p:cTn id="62" fill="hold">
                            <p:stCondLst>
                              <p:cond delay="7000"/>
                            </p:stCondLst>
                            <p:childTnLst>
                              <p:par>
                                <p:cTn id="63" presetID="31" presetClass="entr" presetSubtype="0" fill="hold" nodeType="afterEffect">
                                  <p:stCondLst>
                                    <p:cond delay="0"/>
                                  </p:stCondLst>
                                  <p:childTnLst>
                                    <p:set>
                                      <p:cBhvr>
                                        <p:cTn id="64" dur="1" fill="hold">
                                          <p:stCondLst>
                                            <p:cond delay="0"/>
                                          </p:stCondLst>
                                        </p:cTn>
                                        <p:tgtEl>
                                          <p:spTgt spid="33"/>
                                        </p:tgtEl>
                                        <p:attrNameLst>
                                          <p:attrName>style.visibility</p:attrName>
                                        </p:attrNameLst>
                                      </p:cBhvr>
                                      <p:to>
                                        <p:strVal val="visible"/>
                                      </p:to>
                                    </p:set>
                                    <p:anim calcmode="lin" valueType="num">
                                      <p:cBhvr>
                                        <p:cTn id="65" dur="1000" fill="hold"/>
                                        <p:tgtEl>
                                          <p:spTgt spid="33"/>
                                        </p:tgtEl>
                                        <p:attrNameLst>
                                          <p:attrName>ppt_w</p:attrName>
                                        </p:attrNameLst>
                                      </p:cBhvr>
                                      <p:tavLst>
                                        <p:tav tm="0">
                                          <p:val>
                                            <p:fltVal val="0"/>
                                          </p:val>
                                        </p:tav>
                                        <p:tav tm="100000">
                                          <p:val>
                                            <p:strVal val="#ppt_w"/>
                                          </p:val>
                                        </p:tav>
                                      </p:tavLst>
                                    </p:anim>
                                    <p:anim calcmode="lin" valueType="num">
                                      <p:cBhvr>
                                        <p:cTn id="66" dur="1000" fill="hold"/>
                                        <p:tgtEl>
                                          <p:spTgt spid="33"/>
                                        </p:tgtEl>
                                        <p:attrNameLst>
                                          <p:attrName>ppt_h</p:attrName>
                                        </p:attrNameLst>
                                      </p:cBhvr>
                                      <p:tavLst>
                                        <p:tav tm="0">
                                          <p:val>
                                            <p:fltVal val="0"/>
                                          </p:val>
                                        </p:tav>
                                        <p:tav tm="100000">
                                          <p:val>
                                            <p:strVal val="#ppt_h"/>
                                          </p:val>
                                        </p:tav>
                                      </p:tavLst>
                                    </p:anim>
                                    <p:anim calcmode="lin" valueType="num">
                                      <p:cBhvr>
                                        <p:cTn id="67" dur="1000" fill="hold"/>
                                        <p:tgtEl>
                                          <p:spTgt spid="33"/>
                                        </p:tgtEl>
                                        <p:attrNameLst>
                                          <p:attrName>style.rotation</p:attrName>
                                        </p:attrNameLst>
                                      </p:cBhvr>
                                      <p:tavLst>
                                        <p:tav tm="0">
                                          <p:val>
                                            <p:fltVal val="90"/>
                                          </p:val>
                                        </p:tav>
                                        <p:tav tm="100000">
                                          <p:val>
                                            <p:fltVal val="0"/>
                                          </p:val>
                                        </p:tav>
                                      </p:tavLst>
                                    </p:anim>
                                    <p:animEffect transition="in" filter="fade">
                                      <p:cBhvr>
                                        <p:cTn id="68" dur="1000"/>
                                        <p:tgtEl>
                                          <p:spTgt spid="33"/>
                                        </p:tgtEl>
                                      </p:cBhvr>
                                    </p:animEffect>
                                  </p:childTnLst>
                                </p:cTn>
                              </p:par>
                            </p:childTnLst>
                          </p:cTn>
                        </p:par>
                        <p:par>
                          <p:cTn id="69" fill="hold">
                            <p:stCondLst>
                              <p:cond delay="8000"/>
                            </p:stCondLst>
                            <p:childTnLst>
                              <p:par>
                                <p:cTn id="70" presetID="47" presetClass="entr" presetSubtype="0" fill="hold" nodeType="afterEffect">
                                  <p:stCondLst>
                                    <p:cond delay="0"/>
                                  </p:stCondLst>
                                  <p:childTnLst>
                                    <p:set>
                                      <p:cBhvr>
                                        <p:cTn id="71" dur="1" fill="hold">
                                          <p:stCondLst>
                                            <p:cond delay="0"/>
                                          </p:stCondLst>
                                        </p:cTn>
                                        <p:tgtEl>
                                          <p:spTgt spid="36"/>
                                        </p:tgtEl>
                                        <p:attrNameLst>
                                          <p:attrName>style.visibility</p:attrName>
                                        </p:attrNameLst>
                                      </p:cBhvr>
                                      <p:to>
                                        <p:strVal val="visible"/>
                                      </p:to>
                                    </p:set>
                                    <p:animEffect transition="in" filter="fade">
                                      <p:cBhvr>
                                        <p:cTn id="72" dur="1000"/>
                                        <p:tgtEl>
                                          <p:spTgt spid="36"/>
                                        </p:tgtEl>
                                      </p:cBhvr>
                                    </p:animEffect>
                                    <p:anim calcmode="lin" valueType="num">
                                      <p:cBhvr>
                                        <p:cTn id="73" dur="1000" fill="hold"/>
                                        <p:tgtEl>
                                          <p:spTgt spid="36"/>
                                        </p:tgtEl>
                                        <p:attrNameLst>
                                          <p:attrName>ppt_x</p:attrName>
                                        </p:attrNameLst>
                                      </p:cBhvr>
                                      <p:tavLst>
                                        <p:tav tm="0">
                                          <p:val>
                                            <p:strVal val="#ppt_x"/>
                                          </p:val>
                                        </p:tav>
                                        <p:tav tm="100000">
                                          <p:val>
                                            <p:strVal val="#ppt_x"/>
                                          </p:val>
                                        </p:tav>
                                      </p:tavLst>
                                    </p:anim>
                                    <p:anim calcmode="lin" valueType="num">
                                      <p:cBhvr>
                                        <p:cTn id="74" dur="1000" fill="hold"/>
                                        <p:tgtEl>
                                          <p:spTgt spid="36"/>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42"/>
                                        </p:tgtEl>
                                        <p:attrNameLst>
                                          <p:attrName>style.visibility</p:attrName>
                                        </p:attrNameLst>
                                      </p:cBhvr>
                                      <p:to>
                                        <p:strVal val="visible"/>
                                      </p:to>
                                    </p:set>
                                    <p:animEffect transition="in" filter="fade">
                                      <p:cBhvr>
                                        <p:cTn id="77" dur="1000"/>
                                        <p:tgtEl>
                                          <p:spTgt spid="42"/>
                                        </p:tgtEl>
                                      </p:cBhvr>
                                    </p:animEffect>
                                    <p:anim calcmode="lin" valueType="num">
                                      <p:cBhvr>
                                        <p:cTn id="78" dur="1000" fill="hold"/>
                                        <p:tgtEl>
                                          <p:spTgt spid="42"/>
                                        </p:tgtEl>
                                        <p:attrNameLst>
                                          <p:attrName>ppt_x</p:attrName>
                                        </p:attrNameLst>
                                      </p:cBhvr>
                                      <p:tavLst>
                                        <p:tav tm="0">
                                          <p:val>
                                            <p:strVal val="#ppt_x"/>
                                          </p:val>
                                        </p:tav>
                                        <p:tav tm="100000">
                                          <p:val>
                                            <p:strVal val="#ppt_x"/>
                                          </p:val>
                                        </p:tav>
                                      </p:tavLst>
                                    </p:anim>
                                    <p:anim calcmode="lin" valueType="num">
                                      <p:cBhvr>
                                        <p:cTn id="79" dur="1000" fill="hold"/>
                                        <p:tgtEl>
                                          <p:spTgt spid="42"/>
                                        </p:tgtEl>
                                        <p:attrNameLst>
                                          <p:attrName>ppt_y</p:attrName>
                                        </p:attrNameLst>
                                      </p:cBhvr>
                                      <p:tavLst>
                                        <p:tav tm="0">
                                          <p:val>
                                            <p:strVal val="#ppt_y+.1"/>
                                          </p:val>
                                        </p:tav>
                                        <p:tav tm="100000">
                                          <p:val>
                                            <p:strVal val="#ppt_y"/>
                                          </p:val>
                                        </p:tav>
                                      </p:tavLst>
                                    </p:anim>
                                  </p:childTnLst>
                                </p:cTn>
                              </p:par>
                            </p:childTnLst>
                          </p:cTn>
                        </p:par>
                        <p:par>
                          <p:cTn id="80" fill="hold">
                            <p:stCondLst>
                              <p:cond delay="9000"/>
                            </p:stCondLst>
                            <p:childTnLst>
                              <p:par>
                                <p:cTn id="81" presetID="53" presetClass="entr" presetSubtype="16" fill="hold" nodeType="afterEffect">
                                  <p:stCondLst>
                                    <p:cond delay="0"/>
                                  </p:stCondLst>
                                  <p:childTnLst>
                                    <p:set>
                                      <p:cBhvr>
                                        <p:cTn id="82" dur="1" fill="hold">
                                          <p:stCondLst>
                                            <p:cond delay="0"/>
                                          </p:stCondLst>
                                        </p:cTn>
                                        <p:tgtEl>
                                          <p:spTgt spid="17"/>
                                        </p:tgtEl>
                                        <p:attrNameLst>
                                          <p:attrName>style.visibility</p:attrName>
                                        </p:attrNameLst>
                                      </p:cBhvr>
                                      <p:to>
                                        <p:strVal val="visible"/>
                                      </p:to>
                                    </p:set>
                                    <p:anim calcmode="lin" valueType="num">
                                      <p:cBhvr>
                                        <p:cTn id="83" dur="1000" fill="hold"/>
                                        <p:tgtEl>
                                          <p:spTgt spid="17"/>
                                        </p:tgtEl>
                                        <p:attrNameLst>
                                          <p:attrName>ppt_w</p:attrName>
                                        </p:attrNameLst>
                                      </p:cBhvr>
                                      <p:tavLst>
                                        <p:tav tm="0">
                                          <p:val>
                                            <p:fltVal val="0"/>
                                          </p:val>
                                        </p:tav>
                                        <p:tav tm="100000">
                                          <p:val>
                                            <p:strVal val="#ppt_w"/>
                                          </p:val>
                                        </p:tav>
                                      </p:tavLst>
                                    </p:anim>
                                    <p:anim calcmode="lin" valueType="num">
                                      <p:cBhvr>
                                        <p:cTn id="84" dur="1000" fill="hold"/>
                                        <p:tgtEl>
                                          <p:spTgt spid="17"/>
                                        </p:tgtEl>
                                        <p:attrNameLst>
                                          <p:attrName>ppt_h</p:attrName>
                                        </p:attrNameLst>
                                      </p:cBhvr>
                                      <p:tavLst>
                                        <p:tav tm="0">
                                          <p:val>
                                            <p:fltVal val="0"/>
                                          </p:val>
                                        </p:tav>
                                        <p:tav tm="100000">
                                          <p:val>
                                            <p:strVal val="#ppt_h"/>
                                          </p:val>
                                        </p:tav>
                                      </p:tavLst>
                                    </p:anim>
                                    <p:animEffect transition="in" filter="fade">
                                      <p:cBhvr>
                                        <p:cTn id="85" dur="1000"/>
                                        <p:tgtEl>
                                          <p:spTgt spid="17"/>
                                        </p:tgtEl>
                                      </p:cBhvr>
                                    </p:animEffect>
                                  </p:childTnLst>
                                </p:cTn>
                              </p:par>
                              <p:par>
                                <p:cTn id="86" presetID="22" presetClass="entr" presetSubtype="8" fill="hold" grpId="0" nodeType="withEffect">
                                  <p:stCondLst>
                                    <p:cond delay="0"/>
                                  </p:stCondLst>
                                  <p:childTnLst>
                                    <p:set>
                                      <p:cBhvr>
                                        <p:cTn id="87" dur="1" fill="hold">
                                          <p:stCondLst>
                                            <p:cond delay="0"/>
                                          </p:stCondLst>
                                        </p:cTn>
                                        <p:tgtEl>
                                          <p:spTgt spid="41"/>
                                        </p:tgtEl>
                                        <p:attrNameLst>
                                          <p:attrName>style.visibility</p:attrName>
                                        </p:attrNameLst>
                                      </p:cBhvr>
                                      <p:to>
                                        <p:strVal val="visible"/>
                                      </p:to>
                                    </p:set>
                                    <p:animEffect transition="in" filter="wipe(left)">
                                      <p:cBhvr>
                                        <p:cTn id="88" dur="1000"/>
                                        <p:tgtEl>
                                          <p:spTgt spid="41"/>
                                        </p:tgtEl>
                                      </p:cBhvr>
                                    </p:animEffect>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43"/>
                                        </p:tgtEl>
                                        <p:attrNameLst>
                                          <p:attrName>style.visibility</p:attrName>
                                        </p:attrNameLst>
                                      </p:cBhvr>
                                      <p:to>
                                        <p:strVal val="visible"/>
                                      </p:to>
                                    </p:set>
                                    <p:anim calcmode="lin" valueType="num">
                                      <p:cBhvr>
                                        <p:cTn id="92" dur="1000" fill="hold"/>
                                        <p:tgtEl>
                                          <p:spTgt spid="43"/>
                                        </p:tgtEl>
                                        <p:attrNameLst>
                                          <p:attrName>ppt_w</p:attrName>
                                        </p:attrNameLst>
                                      </p:cBhvr>
                                      <p:tavLst>
                                        <p:tav tm="0">
                                          <p:val>
                                            <p:fltVal val="0"/>
                                          </p:val>
                                        </p:tav>
                                        <p:tav tm="100000">
                                          <p:val>
                                            <p:strVal val="#ppt_w"/>
                                          </p:val>
                                        </p:tav>
                                      </p:tavLst>
                                    </p:anim>
                                    <p:anim calcmode="lin" valueType="num">
                                      <p:cBhvr>
                                        <p:cTn id="93" dur="1000" fill="hold"/>
                                        <p:tgtEl>
                                          <p:spTgt spid="43"/>
                                        </p:tgtEl>
                                        <p:attrNameLst>
                                          <p:attrName>ppt_h</p:attrName>
                                        </p:attrNameLst>
                                      </p:cBhvr>
                                      <p:tavLst>
                                        <p:tav tm="0">
                                          <p:val>
                                            <p:fltVal val="0"/>
                                          </p:val>
                                        </p:tav>
                                        <p:tav tm="100000">
                                          <p:val>
                                            <p:strVal val="#ppt_h"/>
                                          </p:val>
                                        </p:tav>
                                      </p:tavLst>
                                    </p:anim>
                                    <p:anim calcmode="lin" valueType="num">
                                      <p:cBhvr>
                                        <p:cTn id="94" dur="1000" fill="hold"/>
                                        <p:tgtEl>
                                          <p:spTgt spid="43"/>
                                        </p:tgtEl>
                                        <p:attrNameLst>
                                          <p:attrName>style.rotation</p:attrName>
                                        </p:attrNameLst>
                                      </p:cBhvr>
                                      <p:tavLst>
                                        <p:tav tm="0">
                                          <p:val>
                                            <p:fltVal val="90"/>
                                          </p:val>
                                        </p:tav>
                                        <p:tav tm="100000">
                                          <p:val>
                                            <p:fltVal val="0"/>
                                          </p:val>
                                        </p:tav>
                                      </p:tavLst>
                                    </p:anim>
                                    <p:animEffect transition="in" filter="fade">
                                      <p:cBhvr>
                                        <p:cTn id="95" dur="1000"/>
                                        <p:tgtEl>
                                          <p:spTgt spid="43"/>
                                        </p:tgtEl>
                                      </p:cBhvr>
                                    </p:animEffect>
                                  </p:childTnLst>
                                </p:cTn>
                              </p:par>
                            </p:childTnLst>
                          </p:cTn>
                        </p:par>
                        <p:par>
                          <p:cTn id="96" fill="hold">
                            <p:stCondLst>
                              <p:cond delay="11000"/>
                            </p:stCondLst>
                            <p:childTnLst>
                              <p:par>
                                <p:cTn id="97" presetID="47" presetClass="entr" presetSubtype="0" fill="hold"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52"/>
                                        </p:tgtEl>
                                        <p:attrNameLst>
                                          <p:attrName>style.visibility</p:attrName>
                                        </p:attrNameLst>
                                      </p:cBhvr>
                                      <p:to>
                                        <p:strVal val="visible"/>
                                      </p:to>
                                    </p:set>
                                    <p:animEffect transition="in" filter="fade">
                                      <p:cBhvr>
                                        <p:cTn id="104" dur="1000"/>
                                        <p:tgtEl>
                                          <p:spTgt spid="52"/>
                                        </p:tgtEl>
                                      </p:cBhvr>
                                    </p:animEffect>
                                    <p:anim calcmode="lin" valueType="num">
                                      <p:cBhvr>
                                        <p:cTn id="105" dur="1000" fill="hold"/>
                                        <p:tgtEl>
                                          <p:spTgt spid="52"/>
                                        </p:tgtEl>
                                        <p:attrNameLst>
                                          <p:attrName>ppt_x</p:attrName>
                                        </p:attrNameLst>
                                      </p:cBhvr>
                                      <p:tavLst>
                                        <p:tav tm="0">
                                          <p:val>
                                            <p:strVal val="#ppt_x"/>
                                          </p:val>
                                        </p:tav>
                                        <p:tav tm="100000">
                                          <p:val>
                                            <p:strVal val="#ppt_x"/>
                                          </p:val>
                                        </p:tav>
                                      </p:tavLst>
                                    </p:anim>
                                    <p:anim calcmode="lin" valueType="num">
                                      <p:cBhvr>
                                        <p:cTn id="106" dur="1000" fill="hold"/>
                                        <p:tgtEl>
                                          <p:spTgt spid="52"/>
                                        </p:tgtEl>
                                        <p:attrNameLst>
                                          <p:attrName>ppt_y</p:attrName>
                                        </p:attrNameLst>
                                      </p:cBhvr>
                                      <p:tavLst>
                                        <p:tav tm="0">
                                          <p:val>
                                            <p:strVal val="#ppt_y+.1"/>
                                          </p:val>
                                        </p:tav>
                                        <p:tav tm="100000">
                                          <p:val>
                                            <p:strVal val="#ppt_y"/>
                                          </p:val>
                                        </p:tav>
                                      </p:tavLst>
                                    </p:anim>
                                  </p:childTnLst>
                                </p:cTn>
                              </p:par>
                            </p:childTnLst>
                          </p:cTn>
                        </p:par>
                        <p:par>
                          <p:cTn id="107" fill="hold">
                            <p:stCondLst>
                              <p:cond delay="12000"/>
                            </p:stCondLst>
                            <p:childTnLst>
                              <p:par>
                                <p:cTn id="108" presetID="53" presetClass="entr" presetSubtype="16" fill="hold" nodeType="afterEffect">
                                  <p:stCondLst>
                                    <p:cond delay="0"/>
                                  </p:stCondLst>
                                  <p:childTnLst>
                                    <p:set>
                                      <p:cBhvr>
                                        <p:cTn id="109" dur="1" fill="hold">
                                          <p:stCondLst>
                                            <p:cond delay="0"/>
                                          </p:stCondLst>
                                        </p:cTn>
                                        <p:tgtEl>
                                          <p:spTgt spid="16"/>
                                        </p:tgtEl>
                                        <p:attrNameLst>
                                          <p:attrName>style.visibility</p:attrName>
                                        </p:attrNameLst>
                                      </p:cBhvr>
                                      <p:to>
                                        <p:strVal val="visible"/>
                                      </p:to>
                                    </p:set>
                                    <p:anim calcmode="lin" valueType="num">
                                      <p:cBhvr>
                                        <p:cTn id="110" dur="1000" fill="hold"/>
                                        <p:tgtEl>
                                          <p:spTgt spid="16"/>
                                        </p:tgtEl>
                                        <p:attrNameLst>
                                          <p:attrName>ppt_w</p:attrName>
                                        </p:attrNameLst>
                                      </p:cBhvr>
                                      <p:tavLst>
                                        <p:tav tm="0">
                                          <p:val>
                                            <p:fltVal val="0"/>
                                          </p:val>
                                        </p:tav>
                                        <p:tav tm="100000">
                                          <p:val>
                                            <p:strVal val="#ppt_w"/>
                                          </p:val>
                                        </p:tav>
                                      </p:tavLst>
                                    </p:anim>
                                    <p:anim calcmode="lin" valueType="num">
                                      <p:cBhvr>
                                        <p:cTn id="111" dur="1000" fill="hold"/>
                                        <p:tgtEl>
                                          <p:spTgt spid="16"/>
                                        </p:tgtEl>
                                        <p:attrNameLst>
                                          <p:attrName>ppt_h</p:attrName>
                                        </p:attrNameLst>
                                      </p:cBhvr>
                                      <p:tavLst>
                                        <p:tav tm="0">
                                          <p:val>
                                            <p:fltVal val="0"/>
                                          </p:val>
                                        </p:tav>
                                        <p:tav tm="100000">
                                          <p:val>
                                            <p:strVal val="#ppt_h"/>
                                          </p:val>
                                        </p:tav>
                                      </p:tavLst>
                                    </p:anim>
                                    <p:animEffect transition="in" filter="fade">
                                      <p:cBhvr>
                                        <p:cTn id="112" dur="1000"/>
                                        <p:tgtEl>
                                          <p:spTgt spid="1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1"/>
                                        </p:tgtEl>
                                        <p:attrNameLst>
                                          <p:attrName>style.visibility</p:attrName>
                                        </p:attrNameLst>
                                      </p:cBhvr>
                                      <p:to>
                                        <p:strVal val="visible"/>
                                      </p:to>
                                    </p:set>
                                    <p:animEffect transition="in" filter="wipe(left)">
                                      <p:cBhvr>
                                        <p:cTn id="115" dur="10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2" grpId="0"/>
      <p:bldP spid="54" grpId="0"/>
      <p:bldP spid="31" grpId="0"/>
      <p:bldP spid="32" grpId="0"/>
      <p:bldP spid="41" grpId="0"/>
      <p:bldP spid="42" grpId="0"/>
      <p:bldP spid="51" grpId="0"/>
      <p:bldP spid="52"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8" name="TextBox 37">
            <a:extLst>
              <a:ext uri="{FF2B5EF4-FFF2-40B4-BE49-F238E27FC236}">
                <a16:creationId xmlns:a16="http://schemas.microsoft.com/office/drawing/2014/main" id="{2EFD71EA-10B3-4EB9-9F39-EBDAF592667F}"/>
              </a:ext>
            </a:extLst>
          </p:cNvPr>
          <p:cNvSpPr txBox="1"/>
          <p:nvPr/>
        </p:nvSpPr>
        <p:spPr>
          <a:xfrm>
            <a:off x="6431280" y="4273568"/>
            <a:ext cx="3657600"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cxnSp>
        <p:nvCxnSpPr>
          <p:cNvPr id="35" name="Straight Connector 34">
            <a:extLst>
              <a:ext uri="{FF2B5EF4-FFF2-40B4-BE49-F238E27FC236}">
                <a16:creationId xmlns:a16="http://schemas.microsoft.com/office/drawing/2014/main" id="{FCA86458-4081-4173-9940-8958AEA56583}"/>
              </a:ext>
            </a:extLst>
          </p:cNvPr>
          <p:cNvCxnSpPr>
            <a:cxnSpLocks/>
          </p:cNvCxnSpPr>
          <p:nvPr/>
        </p:nvCxnSpPr>
        <p:spPr>
          <a:xfrm>
            <a:off x="6248400" y="42735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43" name="TextBox 42">
            <a:extLst>
              <a:ext uri="{FF2B5EF4-FFF2-40B4-BE49-F238E27FC236}">
                <a16:creationId xmlns:a16="http://schemas.microsoft.com/office/drawing/2014/main" id="{B9F06BE2-4305-4124-AF34-7568BA5E9BDE}"/>
              </a:ext>
            </a:extLst>
          </p:cNvPr>
          <p:cNvSpPr txBox="1"/>
          <p:nvPr/>
        </p:nvSpPr>
        <p:spPr>
          <a:xfrm>
            <a:off x="2284338" y="4267200"/>
            <a:ext cx="3657600"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2101458" y="42735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grpSp>
        <p:nvGrpSpPr>
          <p:cNvPr id="18" name="Group 17">
            <a:extLst>
              <a:ext uri="{FF2B5EF4-FFF2-40B4-BE49-F238E27FC236}">
                <a16:creationId xmlns:a16="http://schemas.microsoft.com/office/drawing/2014/main" id="{56D95501-4BBD-4745-AE57-A2DBBCD55739}"/>
              </a:ext>
            </a:extLst>
          </p:cNvPr>
          <p:cNvGrpSpPr/>
          <p:nvPr/>
        </p:nvGrpSpPr>
        <p:grpSpPr>
          <a:xfrm>
            <a:off x="2057400" y="2295144"/>
            <a:ext cx="3540996" cy="1444752"/>
            <a:chOff x="2057400" y="2295144"/>
            <a:chExt cx="3540996" cy="1444752"/>
          </a:xfrm>
        </p:grpSpPr>
        <p:sp>
          <p:nvSpPr>
            <p:cNvPr id="79" name="Freeform: Shape 78">
              <a:extLst>
                <a:ext uri="{FF2B5EF4-FFF2-40B4-BE49-F238E27FC236}">
                  <a16:creationId xmlns:a16="http://schemas.microsoft.com/office/drawing/2014/main" id="{2D7826C9-5756-42A3-9419-38AA05625BF2}"/>
                </a:ext>
              </a:extLst>
            </p:cNvPr>
            <p:cNvSpPr/>
            <p:nvPr/>
          </p:nvSpPr>
          <p:spPr>
            <a:xfrm>
              <a:off x="2057400" y="2295144"/>
              <a:ext cx="3540996" cy="1444752"/>
            </a:xfrm>
            <a:custGeom>
              <a:avLst/>
              <a:gdLst>
                <a:gd name="connsiteX0" fmla="*/ 2204448 w 3540996"/>
                <a:gd name="connsiteY0" fmla="*/ 0 h 1444752"/>
                <a:gd name="connsiteX1" fmla="*/ 2222551 w 3540996"/>
                <a:gd name="connsiteY1" fmla="*/ 0 h 1444752"/>
                <a:gd name="connsiteX2" fmla="*/ 2223489 w 3540996"/>
                <a:gd name="connsiteY2" fmla="*/ 2694 h 1444752"/>
                <a:gd name="connsiteX3" fmla="*/ 3271248 w 3540996"/>
                <a:gd name="connsiteY3" fmla="*/ 2694 h 1444752"/>
                <a:gd name="connsiteX4" fmla="*/ 3271248 w 3540996"/>
                <a:gd name="connsiteY4" fmla="*/ 0 h 1444752"/>
                <a:gd name="connsiteX5" fmla="*/ 3289351 w 3540996"/>
                <a:gd name="connsiteY5" fmla="*/ 0 h 1444752"/>
                <a:gd name="connsiteX6" fmla="*/ 3540996 w 3540996"/>
                <a:gd name="connsiteY6" fmla="*/ 722962 h 1444752"/>
                <a:gd name="connsiteX7" fmla="*/ 3289760 w 3540996"/>
                <a:gd name="connsiteY7" fmla="*/ 1444752 h 1444752"/>
                <a:gd name="connsiteX8" fmla="*/ 3271248 w 3540996"/>
                <a:gd name="connsiteY8" fmla="*/ 1444752 h 1444752"/>
                <a:gd name="connsiteX9" fmla="*/ 3271248 w 3540996"/>
                <a:gd name="connsiteY9" fmla="*/ 1443233 h 1444752"/>
                <a:gd name="connsiteX10" fmla="*/ 2223489 w 3540996"/>
                <a:gd name="connsiteY10" fmla="*/ 1443233 h 1444752"/>
                <a:gd name="connsiteX11" fmla="*/ 2222960 w 3540996"/>
                <a:gd name="connsiteY11" fmla="*/ 1444752 h 1444752"/>
                <a:gd name="connsiteX12" fmla="*/ 2204448 w 3540996"/>
                <a:gd name="connsiteY12" fmla="*/ 1444752 h 1444752"/>
                <a:gd name="connsiteX13" fmla="*/ 2204448 w 3540996"/>
                <a:gd name="connsiteY13" fmla="*/ 1443233 h 1444752"/>
                <a:gd name="connsiteX14" fmla="*/ 1066800 w 3540996"/>
                <a:gd name="connsiteY14" fmla="*/ 1443233 h 1444752"/>
                <a:gd name="connsiteX15" fmla="*/ 0 w 3540996"/>
                <a:gd name="connsiteY15" fmla="*/ 1443233 h 1444752"/>
                <a:gd name="connsiteX16" fmla="*/ 0 w 3540996"/>
                <a:gd name="connsiteY16" fmla="*/ 2694 h 1444752"/>
                <a:gd name="connsiteX17" fmla="*/ 1066800 w 3540996"/>
                <a:gd name="connsiteY17" fmla="*/ 2694 h 1444752"/>
                <a:gd name="connsiteX18" fmla="*/ 2204448 w 3540996"/>
                <a:gd name="connsiteY18"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0996" h="1444752">
                  <a:moveTo>
                    <a:pt x="2204448" y="0"/>
                  </a:moveTo>
                  <a:lnTo>
                    <a:pt x="2222551" y="0"/>
                  </a:lnTo>
                  <a:lnTo>
                    <a:pt x="2223489" y="2694"/>
                  </a:lnTo>
                  <a:lnTo>
                    <a:pt x="3271248" y="2694"/>
                  </a:lnTo>
                  <a:lnTo>
                    <a:pt x="3271248" y="0"/>
                  </a:lnTo>
                  <a:lnTo>
                    <a:pt x="3289351" y="0"/>
                  </a:lnTo>
                  <a:lnTo>
                    <a:pt x="3540996" y="722962"/>
                  </a:lnTo>
                  <a:lnTo>
                    <a:pt x="3289760" y="1444752"/>
                  </a:lnTo>
                  <a:lnTo>
                    <a:pt x="3271248" y="1444752"/>
                  </a:lnTo>
                  <a:lnTo>
                    <a:pt x="3271248" y="1443233"/>
                  </a:lnTo>
                  <a:lnTo>
                    <a:pt x="2223489" y="1443233"/>
                  </a:lnTo>
                  <a:lnTo>
                    <a:pt x="2222960" y="1444752"/>
                  </a:lnTo>
                  <a:lnTo>
                    <a:pt x="2204448" y="1444752"/>
                  </a:lnTo>
                  <a:lnTo>
                    <a:pt x="2204448" y="1443233"/>
                  </a:lnTo>
                  <a:lnTo>
                    <a:pt x="1066800" y="1443233"/>
                  </a:lnTo>
                  <a:lnTo>
                    <a:pt x="0" y="1443233"/>
                  </a:lnTo>
                  <a:lnTo>
                    <a:pt x="0" y="2694"/>
                  </a:lnTo>
                  <a:lnTo>
                    <a:pt x="1066800" y="2694"/>
                  </a:lnTo>
                  <a:lnTo>
                    <a:pt x="2204448" y="2694"/>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1" name="TextBox 40">
              <a:extLst>
                <a:ext uri="{FF2B5EF4-FFF2-40B4-BE49-F238E27FC236}">
                  <a16:creationId xmlns:a16="http://schemas.microsoft.com/office/drawing/2014/main" id="{00FADE05-6289-474F-B82A-8B0D0B9B276E}"/>
                </a:ext>
              </a:extLst>
            </p:cNvPr>
            <p:cNvSpPr txBox="1"/>
            <p:nvPr/>
          </p:nvSpPr>
          <p:spPr>
            <a:xfrm>
              <a:off x="2419168" y="2495240"/>
              <a:ext cx="2762431" cy="929485"/>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9" name="Group 18">
            <a:extLst>
              <a:ext uri="{FF2B5EF4-FFF2-40B4-BE49-F238E27FC236}">
                <a16:creationId xmlns:a16="http://schemas.microsoft.com/office/drawing/2014/main" id="{6514FB57-5DAB-4C37-BB6A-D42D458955BF}"/>
              </a:ext>
            </a:extLst>
          </p:cNvPr>
          <p:cNvGrpSpPr/>
          <p:nvPr/>
        </p:nvGrpSpPr>
        <p:grpSpPr>
          <a:xfrm>
            <a:off x="6255424" y="2295144"/>
            <a:ext cx="3540996" cy="1444752"/>
            <a:chOff x="6255424" y="2295144"/>
            <a:chExt cx="3540996" cy="1444752"/>
          </a:xfrm>
        </p:grpSpPr>
        <p:sp>
          <p:nvSpPr>
            <p:cNvPr id="80" name="Freeform: Shape 79">
              <a:extLst>
                <a:ext uri="{FF2B5EF4-FFF2-40B4-BE49-F238E27FC236}">
                  <a16:creationId xmlns:a16="http://schemas.microsoft.com/office/drawing/2014/main" id="{724B2263-9254-46EF-A4D1-C30EEB524CFF}"/>
                </a:ext>
              </a:extLst>
            </p:cNvPr>
            <p:cNvSpPr/>
            <p:nvPr/>
          </p:nvSpPr>
          <p:spPr>
            <a:xfrm>
              <a:off x="6255424" y="2295144"/>
              <a:ext cx="3540996" cy="1444752"/>
            </a:xfrm>
            <a:custGeom>
              <a:avLst/>
              <a:gdLst>
                <a:gd name="connsiteX0" fmla="*/ 2204448 w 3540996"/>
                <a:gd name="connsiteY0" fmla="*/ 0 h 1444752"/>
                <a:gd name="connsiteX1" fmla="*/ 2222551 w 3540996"/>
                <a:gd name="connsiteY1" fmla="*/ 0 h 1444752"/>
                <a:gd name="connsiteX2" fmla="*/ 2223489 w 3540996"/>
                <a:gd name="connsiteY2" fmla="*/ 2694 h 1444752"/>
                <a:gd name="connsiteX3" fmla="*/ 3271248 w 3540996"/>
                <a:gd name="connsiteY3" fmla="*/ 2694 h 1444752"/>
                <a:gd name="connsiteX4" fmla="*/ 3271248 w 3540996"/>
                <a:gd name="connsiteY4" fmla="*/ 0 h 1444752"/>
                <a:gd name="connsiteX5" fmla="*/ 3289351 w 3540996"/>
                <a:gd name="connsiteY5" fmla="*/ 0 h 1444752"/>
                <a:gd name="connsiteX6" fmla="*/ 3540996 w 3540996"/>
                <a:gd name="connsiteY6" fmla="*/ 722962 h 1444752"/>
                <a:gd name="connsiteX7" fmla="*/ 3289760 w 3540996"/>
                <a:gd name="connsiteY7" fmla="*/ 1444752 h 1444752"/>
                <a:gd name="connsiteX8" fmla="*/ 3271248 w 3540996"/>
                <a:gd name="connsiteY8" fmla="*/ 1444752 h 1444752"/>
                <a:gd name="connsiteX9" fmla="*/ 3271248 w 3540996"/>
                <a:gd name="connsiteY9" fmla="*/ 1443233 h 1444752"/>
                <a:gd name="connsiteX10" fmla="*/ 2223489 w 3540996"/>
                <a:gd name="connsiteY10" fmla="*/ 1443233 h 1444752"/>
                <a:gd name="connsiteX11" fmla="*/ 2222960 w 3540996"/>
                <a:gd name="connsiteY11" fmla="*/ 1444752 h 1444752"/>
                <a:gd name="connsiteX12" fmla="*/ 2204448 w 3540996"/>
                <a:gd name="connsiteY12" fmla="*/ 1444752 h 1444752"/>
                <a:gd name="connsiteX13" fmla="*/ 2204448 w 3540996"/>
                <a:gd name="connsiteY13" fmla="*/ 1443233 h 1444752"/>
                <a:gd name="connsiteX14" fmla="*/ 1066800 w 3540996"/>
                <a:gd name="connsiteY14" fmla="*/ 1443233 h 1444752"/>
                <a:gd name="connsiteX15" fmla="*/ 0 w 3540996"/>
                <a:gd name="connsiteY15" fmla="*/ 1443233 h 1444752"/>
                <a:gd name="connsiteX16" fmla="*/ 0 w 3540996"/>
                <a:gd name="connsiteY16" fmla="*/ 2694 h 1444752"/>
                <a:gd name="connsiteX17" fmla="*/ 1066800 w 3540996"/>
                <a:gd name="connsiteY17" fmla="*/ 2694 h 1444752"/>
                <a:gd name="connsiteX18" fmla="*/ 2204448 w 3540996"/>
                <a:gd name="connsiteY18"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0996" h="1444752">
                  <a:moveTo>
                    <a:pt x="2204448" y="0"/>
                  </a:moveTo>
                  <a:lnTo>
                    <a:pt x="2222551" y="0"/>
                  </a:lnTo>
                  <a:lnTo>
                    <a:pt x="2223489" y="2694"/>
                  </a:lnTo>
                  <a:lnTo>
                    <a:pt x="3271248" y="2694"/>
                  </a:lnTo>
                  <a:lnTo>
                    <a:pt x="3271248" y="0"/>
                  </a:lnTo>
                  <a:lnTo>
                    <a:pt x="3289351" y="0"/>
                  </a:lnTo>
                  <a:lnTo>
                    <a:pt x="3540996" y="722962"/>
                  </a:lnTo>
                  <a:lnTo>
                    <a:pt x="3289760" y="1444752"/>
                  </a:lnTo>
                  <a:lnTo>
                    <a:pt x="3271248" y="1444752"/>
                  </a:lnTo>
                  <a:lnTo>
                    <a:pt x="3271248" y="1443233"/>
                  </a:lnTo>
                  <a:lnTo>
                    <a:pt x="2223489" y="1443233"/>
                  </a:lnTo>
                  <a:lnTo>
                    <a:pt x="2222960" y="1444752"/>
                  </a:lnTo>
                  <a:lnTo>
                    <a:pt x="2204448" y="1444752"/>
                  </a:lnTo>
                  <a:lnTo>
                    <a:pt x="2204448" y="1443233"/>
                  </a:lnTo>
                  <a:lnTo>
                    <a:pt x="1066800" y="1443233"/>
                  </a:lnTo>
                  <a:lnTo>
                    <a:pt x="0" y="1443233"/>
                  </a:lnTo>
                  <a:lnTo>
                    <a:pt x="0" y="2694"/>
                  </a:lnTo>
                  <a:lnTo>
                    <a:pt x="1066800" y="2694"/>
                  </a:lnTo>
                  <a:lnTo>
                    <a:pt x="2204448" y="2694"/>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1" name="TextBox 80">
              <a:extLst>
                <a:ext uri="{FF2B5EF4-FFF2-40B4-BE49-F238E27FC236}">
                  <a16:creationId xmlns:a16="http://schemas.microsoft.com/office/drawing/2014/main" id="{96532FF6-220C-47D6-B6CE-D80033EDA28E}"/>
                </a:ext>
              </a:extLst>
            </p:cNvPr>
            <p:cNvSpPr txBox="1"/>
            <p:nvPr/>
          </p:nvSpPr>
          <p:spPr>
            <a:xfrm>
              <a:off x="6620256" y="2496312"/>
              <a:ext cx="2762431" cy="929485"/>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6068201" y="2377440"/>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46" name="Group 45">
            <a:extLst>
              <a:ext uri="{FF2B5EF4-FFF2-40B4-BE49-F238E27FC236}">
                <a16:creationId xmlns:a16="http://schemas.microsoft.com/office/drawing/2014/main" id="{ACA5EA7F-DBBB-499F-A0D6-DE10AA99CFF4}"/>
              </a:ext>
            </a:extLst>
          </p:cNvPr>
          <p:cNvGrpSpPr/>
          <p:nvPr/>
        </p:nvGrpSpPr>
        <p:grpSpPr>
          <a:xfrm>
            <a:off x="1877146" y="2373579"/>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Tree>
    <p:extLst>
      <p:ext uri="{BB962C8B-B14F-4D97-AF65-F5344CB8AC3E}">
        <p14:creationId xmlns:p14="http://schemas.microsoft.com/office/powerpoint/2010/main" val="36030036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750" fill="hold"/>
                                        <p:tgtEl>
                                          <p:spTgt spid="35"/>
                                        </p:tgtEl>
                                        <p:attrNameLst>
                                          <p:attrName>ppt_x</p:attrName>
                                        </p:attrNameLst>
                                      </p:cBhvr>
                                      <p:tavLst>
                                        <p:tav tm="0">
                                          <p:val>
                                            <p:strVal val="0-#ppt_w/2"/>
                                          </p:val>
                                        </p:tav>
                                        <p:tav tm="100000">
                                          <p:val>
                                            <p:strVal val="#ppt_x"/>
                                          </p:val>
                                        </p:tav>
                                      </p:tavLst>
                                    </p:anim>
                                    <p:anim calcmode="lin" valueType="num">
                                      <p:cBhvr additive="base">
                                        <p:cTn id="20" dur="750" fill="hold"/>
                                        <p:tgtEl>
                                          <p:spTgt spid="35"/>
                                        </p:tgtEl>
                                        <p:attrNameLst>
                                          <p:attrName>ppt_y</p:attrName>
                                        </p:attrNameLst>
                                      </p:cBhvr>
                                      <p:tavLst>
                                        <p:tav tm="0">
                                          <p:val>
                                            <p:strVal val="#ppt_y"/>
                                          </p:val>
                                        </p:tav>
                                        <p:tav tm="100000">
                                          <p:val>
                                            <p:strVal val="#ppt_y"/>
                                          </p:val>
                                        </p:tav>
                                      </p:tavLst>
                                    </p:anim>
                                  </p:childTnLst>
                                </p:cTn>
                              </p:par>
                            </p:childTnLst>
                          </p:cTn>
                        </p:par>
                        <p:par>
                          <p:cTn id="21" fill="hold">
                            <p:stCondLst>
                              <p:cond delay="2750"/>
                            </p:stCondLst>
                            <p:childTnLst>
                              <p:par>
                                <p:cTn id="22" presetID="22" presetClass="entr" presetSubtype="8" fill="hold" nodeType="afterEffect">
                                  <p:stCondLst>
                                    <p:cond delay="500"/>
                                  </p:stCondLst>
                                  <p:childTnLst>
                                    <p:set>
                                      <p:cBhvr>
                                        <p:cTn id="23" dur="1" fill="hold">
                                          <p:stCondLst>
                                            <p:cond delay="0"/>
                                          </p:stCondLst>
                                        </p:cTn>
                                        <p:tgtEl>
                                          <p:spTgt spid="18"/>
                                        </p:tgtEl>
                                        <p:attrNameLst>
                                          <p:attrName>style.visibility</p:attrName>
                                        </p:attrNameLst>
                                      </p:cBhvr>
                                      <p:to>
                                        <p:strVal val="visible"/>
                                      </p:to>
                                    </p:set>
                                    <p:animEffect transition="in" filter="wipe(left)">
                                      <p:cBhvr>
                                        <p:cTn id="24" dur="1250"/>
                                        <p:tgtEl>
                                          <p:spTgt spid="18"/>
                                        </p:tgtEl>
                                      </p:cBhvr>
                                    </p:animEffect>
                                  </p:childTnLst>
                                </p:cTn>
                              </p:par>
                              <p:par>
                                <p:cTn id="25" presetID="42" presetClass="entr" presetSubtype="0" fill="hold" nodeType="withEffect">
                                  <p:stCondLst>
                                    <p:cond delay="500"/>
                                  </p:stCondLst>
                                  <p:childTnLst>
                                    <p:set>
                                      <p:cBhvr>
                                        <p:cTn id="26" dur="1" fill="hold">
                                          <p:stCondLst>
                                            <p:cond delay="0"/>
                                          </p:stCondLst>
                                        </p:cTn>
                                        <p:tgtEl>
                                          <p:spTgt spid="46"/>
                                        </p:tgtEl>
                                        <p:attrNameLst>
                                          <p:attrName>style.visibility</p:attrName>
                                        </p:attrNameLst>
                                      </p:cBhvr>
                                      <p:to>
                                        <p:strVal val="visible"/>
                                      </p:to>
                                    </p:set>
                                    <p:animEffect transition="in" filter="fade">
                                      <p:cBhvr>
                                        <p:cTn id="27" dur="1250"/>
                                        <p:tgtEl>
                                          <p:spTgt spid="46"/>
                                        </p:tgtEl>
                                      </p:cBhvr>
                                    </p:animEffect>
                                    <p:anim calcmode="lin" valueType="num">
                                      <p:cBhvr>
                                        <p:cTn id="28" dur="1250" fill="hold"/>
                                        <p:tgtEl>
                                          <p:spTgt spid="46"/>
                                        </p:tgtEl>
                                        <p:attrNameLst>
                                          <p:attrName>ppt_x</p:attrName>
                                        </p:attrNameLst>
                                      </p:cBhvr>
                                      <p:tavLst>
                                        <p:tav tm="0">
                                          <p:val>
                                            <p:strVal val="#ppt_x"/>
                                          </p:val>
                                        </p:tav>
                                        <p:tav tm="100000">
                                          <p:val>
                                            <p:strVal val="#ppt_x"/>
                                          </p:val>
                                        </p:tav>
                                      </p:tavLst>
                                    </p:anim>
                                    <p:anim calcmode="lin" valueType="num">
                                      <p:cBhvr>
                                        <p:cTn id="29" dur="1250" fill="hold"/>
                                        <p:tgtEl>
                                          <p:spTgt spid="46"/>
                                        </p:tgtEl>
                                        <p:attrNameLst>
                                          <p:attrName>ppt_y</p:attrName>
                                        </p:attrNameLst>
                                      </p:cBhvr>
                                      <p:tavLst>
                                        <p:tav tm="0">
                                          <p:val>
                                            <p:strVal val="#ppt_y+.1"/>
                                          </p:val>
                                        </p:tav>
                                        <p:tav tm="100000">
                                          <p:val>
                                            <p:strVal val="#ppt_y"/>
                                          </p:val>
                                        </p:tav>
                                      </p:tavLst>
                                    </p:anim>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43">
                                            <p:txEl>
                                              <p:pRg st="0" end="0"/>
                                            </p:txEl>
                                          </p:spTgt>
                                        </p:tgtEl>
                                        <p:attrNameLst>
                                          <p:attrName>style.visibility</p:attrName>
                                        </p:attrNameLst>
                                      </p:cBhvr>
                                      <p:to>
                                        <p:strVal val="visible"/>
                                      </p:to>
                                    </p:set>
                                    <p:animEffect transition="in" filter="fade">
                                      <p:cBhvr>
                                        <p:cTn id="33" dur="1000"/>
                                        <p:tgtEl>
                                          <p:spTgt spid="43">
                                            <p:txEl>
                                              <p:pRg st="0" end="0"/>
                                            </p:txEl>
                                          </p:spTgt>
                                        </p:tgtEl>
                                      </p:cBhvr>
                                    </p:animEffect>
                                    <p:anim calcmode="lin" valueType="num">
                                      <p:cBhvr>
                                        <p:cTn id="34"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35"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43">
                                            <p:txEl>
                                              <p:pRg st="1" end="1"/>
                                            </p:txEl>
                                          </p:spTgt>
                                        </p:tgtEl>
                                        <p:attrNameLst>
                                          <p:attrName>style.visibility</p:attrName>
                                        </p:attrNameLst>
                                      </p:cBhvr>
                                      <p:to>
                                        <p:strVal val="visible"/>
                                      </p:to>
                                    </p:set>
                                    <p:animEffect transition="in" filter="fade">
                                      <p:cBhvr>
                                        <p:cTn id="39" dur="1000"/>
                                        <p:tgtEl>
                                          <p:spTgt spid="43">
                                            <p:txEl>
                                              <p:pRg st="1" end="1"/>
                                            </p:txEl>
                                          </p:spTgt>
                                        </p:tgtEl>
                                      </p:cBhvr>
                                    </p:animEffect>
                                    <p:anim calcmode="lin" valueType="num">
                                      <p:cBhvr>
                                        <p:cTn id="40"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1"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42" presetClass="entr" presetSubtype="0" fill="hold" grpId="0" nodeType="afterEffect">
                                  <p:stCondLst>
                                    <p:cond delay="0"/>
                                  </p:stCondLst>
                                  <p:childTnLst>
                                    <p:set>
                                      <p:cBhvr>
                                        <p:cTn id="44" dur="1" fill="hold">
                                          <p:stCondLst>
                                            <p:cond delay="0"/>
                                          </p:stCondLst>
                                        </p:cTn>
                                        <p:tgtEl>
                                          <p:spTgt spid="43">
                                            <p:txEl>
                                              <p:pRg st="2" end="2"/>
                                            </p:txEl>
                                          </p:spTgt>
                                        </p:tgtEl>
                                        <p:attrNameLst>
                                          <p:attrName>style.visibility</p:attrName>
                                        </p:attrNameLst>
                                      </p:cBhvr>
                                      <p:to>
                                        <p:strVal val="visible"/>
                                      </p:to>
                                    </p:set>
                                    <p:animEffect transition="in" filter="fade">
                                      <p:cBhvr>
                                        <p:cTn id="45" dur="1000"/>
                                        <p:tgtEl>
                                          <p:spTgt spid="43">
                                            <p:txEl>
                                              <p:pRg st="2" end="2"/>
                                            </p:txEl>
                                          </p:spTgt>
                                        </p:tgtEl>
                                      </p:cBhvr>
                                    </p:animEffect>
                                    <p:anim calcmode="lin" valueType="num">
                                      <p:cBhvr>
                                        <p:cTn id="46"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47"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48" fill="hold">
                            <p:stCondLst>
                              <p:cond delay="7500"/>
                            </p:stCondLst>
                            <p:childTnLst>
                              <p:par>
                                <p:cTn id="49" presetID="22" presetClass="entr" presetSubtype="8" fill="hold" nodeType="after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wipe(left)">
                                      <p:cBhvr>
                                        <p:cTn id="51" dur="1250"/>
                                        <p:tgtEl>
                                          <p:spTgt spid="19"/>
                                        </p:tgtEl>
                                      </p:cBhvr>
                                    </p:animEffect>
                                  </p:childTnLst>
                                </p:cTn>
                              </p:par>
                              <p:par>
                                <p:cTn id="52" presetID="42" presetClass="entr" presetSubtype="0" fill="hold" nodeType="withEffect">
                                  <p:stCondLst>
                                    <p:cond delay="0"/>
                                  </p:stCondLst>
                                  <p:childTnLst>
                                    <p:set>
                                      <p:cBhvr>
                                        <p:cTn id="53" dur="1" fill="hold">
                                          <p:stCondLst>
                                            <p:cond delay="0"/>
                                          </p:stCondLst>
                                        </p:cTn>
                                        <p:tgtEl>
                                          <p:spTgt spid="51"/>
                                        </p:tgtEl>
                                        <p:attrNameLst>
                                          <p:attrName>style.visibility</p:attrName>
                                        </p:attrNameLst>
                                      </p:cBhvr>
                                      <p:to>
                                        <p:strVal val="visible"/>
                                      </p:to>
                                    </p:set>
                                    <p:animEffect transition="in" filter="fade">
                                      <p:cBhvr>
                                        <p:cTn id="54" dur="1250"/>
                                        <p:tgtEl>
                                          <p:spTgt spid="51"/>
                                        </p:tgtEl>
                                      </p:cBhvr>
                                    </p:animEffect>
                                    <p:anim calcmode="lin" valueType="num">
                                      <p:cBhvr>
                                        <p:cTn id="55" dur="1250" fill="hold"/>
                                        <p:tgtEl>
                                          <p:spTgt spid="51"/>
                                        </p:tgtEl>
                                        <p:attrNameLst>
                                          <p:attrName>ppt_x</p:attrName>
                                        </p:attrNameLst>
                                      </p:cBhvr>
                                      <p:tavLst>
                                        <p:tav tm="0">
                                          <p:val>
                                            <p:strVal val="#ppt_x"/>
                                          </p:val>
                                        </p:tav>
                                        <p:tav tm="100000">
                                          <p:val>
                                            <p:strVal val="#ppt_x"/>
                                          </p:val>
                                        </p:tav>
                                      </p:tavLst>
                                    </p:anim>
                                    <p:anim calcmode="lin" valueType="num">
                                      <p:cBhvr>
                                        <p:cTn id="56" dur="1250" fill="hold"/>
                                        <p:tgtEl>
                                          <p:spTgt spid="51"/>
                                        </p:tgtEl>
                                        <p:attrNameLst>
                                          <p:attrName>ppt_y</p:attrName>
                                        </p:attrNameLst>
                                      </p:cBhvr>
                                      <p:tavLst>
                                        <p:tav tm="0">
                                          <p:val>
                                            <p:strVal val="#ppt_y+.1"/>
                                          </p:val>
                                        </p:tav>
                                        <p:tav tm="100000">
                                          <p:val>
                                            <p:strVal val="#ppt_y"/>
                                          </p:val>
                                        </p:tav>
                                      </p:tavLst>
                                    </p:anim>
                                  </p:childTnLst>
                                </p:cTn>
                              </p:par>
                            </p:childTnLst>
                          </p:cTn>
                        </p:par>
                        <p:par>
                          <p:cTn id="57" fill="hold">
                            <p:stCondLst>
                              <p:cond delay="8750"/>
                            </p:stCondLst>
                            <p:childTnLst>
                              <p:par>
                                <p:cTn id="58" presetID="42" presetClass="entr" presetSubtype="0" fill="hold" grpId="0" nodeType="afterEffect">
                                  <p:stCondLst>
                                    <p:cond delay="0"/>
                                  </p:stCondLst>
                                  <p:childTnLst>
                                    <p:set>
                                      <p:cBhvr>
                                        <p:cTn id="59" dur="1" fill="hold">
                                          <p:stCondLst>
                                            <p:cond delay="0"/>
                                          </p:stCondLst>
                                        </p:cTn>
                                        <p:tgtEl>
                                          <p:spTgt spid="38">
                                            <p:txEl>
                                              <p:pRg st="0" end="0"/>
                                            </p:txEl>
                                          </p:spTgt>
                                        </p:tgtEl>
                                        <p:attrNameLst>
                                          <p:attrName>style.visibility</p:attrName>
                                        </p:attrNameLst>
                                      </p:cBhvr>
                                      <p:to>
                                        <p:strVal val="visible"/>
                                      </p:to>
                                    </p:set>
                                    <p:animEffect transition="in" filter="fade">
                                      <p:cBhvr>
                                        <p:cTn id="60" dur="1000"/>
                                        <p:tgtEl>
                                          <p:spTgt spid="38">
                                            <p:txEl>
                                              <p:pRg st="0" end="0"/>
                                            </p:txEl>
                                          </p:spTgt>
                                        </p:tgtEl>
                                      </p:cBhvr>
                                    </p:animEffect>
                                    <p:anim calcmode="lin" valueType="num">
                                      <p:cBhvr>
                                        <p:cTn id="61" dur="1000" fill="hold"/>
                                        <p:tgtEl>
                                          <p:spTgt spid="38">
                                            <p:txEl>
                                              <p:pRg st="0" end="0"/>
                                            </p:txEl>
                                          </p:spTgt>
                                        </p:tgtEl>
                                        <p:attrNameLst>
                                          <p:attrName>ppt_x</p:attrName>
                                        </p:attrNameLst>
                                      </p:cBhvr>
                                      <p:tavLst>
                                        <p:tav tm="0">
                                          <p:val>
                                            <p:strVal val="#ppt_x"/>
                                          </p:val>
                                        </p:tav>
                                        <p:tav tm="100000">
                                          <p:val>
                                            <p:strVal val="#ppt_x"/>
                                          </p:val>
                                        </p:tav>
                                      </p:tavLst>
                                    </p:anim>
                                    <p:anim calcmode="lin" valueType="num">
                                      <p:cBhvr>
                                        <p:cTn id="62" dur="1000" fill="hold"/>
                                        <p:tgtEl>
                                          <p:spTgt spid="38">
                                            <p:txEl>
                                              <p:pRg st="0" end="0"/>
                                            </p:txEl>
                                          </p:spTgt>
                                        </p:tgtEl>
                                        <p:attrNameLst>
                                          <p:attrName>ppt_y</p:attrName>
                                        </p:attrNameLst>
                                      </p:cBhvr>
                                      <p:tavLst>
                                        <p:tav tm="0">
                                          <p:val>
                                            <p:strVal val="#ppt_y+.1"/>
                                          </p:val>
                                        </p:tav>
                                        <p:tav tm="100000">
                                          <p:val>
                                            <p:strVal val="#ppt_y"/>
                                          </p:val>
                                        </p:tav>
                                      </p:tavLst>
                                    </p:anim>
                                  </p:childTnLst>
                                </p:cTn>
                              </p:par>
                            </p:childTnLst>
                          </p:cTn>
                        </p:par>
                        <p:par>
                          <p:cTn id="63" fill="hold">
                            <p:stCondLst>
                              <p:cond delay="9750"/>
                            </p:stCondLst>
                            <p:childTnLst>
                              <p:par>
                                <p:cTn id="64" presetID="42" presetClass="entr" presetSubtype="0" fill="hold" grpId="0" nodeType="afterEffect">
                                  <p:stCondLst>
                                    <p:cond delay="0"/>
                                  </p:stCondLst>
                                  <p:childTnLst>
                                    <p:set>
                                      <p:cBhvr>
                                        <p:cTn id="65" dur="1" fill="hold">
                                          <p:stCondLst>
                                            <p:cond delay="0"/>
                                          </p:stCondLst>
                                        </p:cTn>
                                        <p:tgtEl>
                                          <p:spTgt spid="38">
                                            <p:txEl>
                                              <p:pRg st="1" end="1"/>
                                            </p:txEl>
                                          </p:spTgt>
                                        </p:tgtEl>
                                        <p:attrNameLst>
                                          <p:attrName>style.visibility</p:attrName>
                                        </p:attrNameLst>
                                      </p:cBhvr>
                                      <p:to>
                                        <p:strVal val="visible"/>
                                      </p:to>
                                    </p:set>
                                    <p:animEffect transition="in" filter="fade">
                                      <p:cBhvr>
                                        <p:cTn id="66" dur="1000"/>
                                        <p:tgtEl>
                                          <p:spTgt spid="38">
                                            <p:txEl>
                                              <p:pRg st="1" end="1"/>
                                            </p:txEl>
                                          </p:spTgt>
                                        </p:tgtEl>
                                      </p:cBhvr>
                                    </p:animEffect>
                                    <p:anim calcmode="lin" valueType="num">
                                      <p:cBhvr>
                                        <p:cTn id="67" dur="1000" fill="hold"/>
                                        <p:tgtEl>
                                          <p:spTgt spid="38">
                                            <p:txEl>
                                              <p:pRg st="1" end="1"/>
                                            </p:txEl>
                                          </p:spTgt>
                                        </p:tgtEl>
                                        <p:attrNameLst>
                                          <p:attrName>ppt_x</p:attrName>
                                        </p:attrNameLst>
                                      </p:cBhvr>
                                      <p:tavLst>
                                        <p:tav tm="0">
                                          <p:val>
                                            <p:strVal val="#ppt_x"/>
                                          </p:val>
                                        </p:tav>
                                        <p:tav tm="100000">
                                          <p:val>
                                            <p:strVal val="#ppt_x"/>
                                          </p:val>
                                        </p:tav>
                                      </p:tavLst>
                                    </p:anim>
                                    <p:anim calcmode="lin" valueType="num">
                                      <p:cBhvr>
                                        <p:cTn id="68" dur="1000" fill="hold"/>
                                        <p:tgtEl>
                                          <p:spTgt spid="38">
                                            <p:txEl>
                                              <p:pRg st="1" end="1"/>
                                            </p:txEl>
                                          </p:spTgt>
                                        </p:tgtEl>
                                        <p:attrNameLst>
                                          <p:attrName>ppt_y</p:attrName>
                                        </p:attrNameLst>
                                      </p:cBhvr>
                                      <p:tavLst>
                                        <p:tav tm="0">
                                          <p:val>
                                            <p:strVal val="#ppt_y+.1"/>
                                          </p:val>
                                        </p:tav>
                                        <p:tav tm="100000">
                                          <p:val>
                                            <p:strVal val="#ppt_y"/>
                                          </p:val>
                                        </p:tav>
                                      </p:tavLst>
                                    </p:anim>
                                  </p:childTnLst>
                                </p:cTn>
                              </p:par>
                            </p:childTnLst>
                          </p:cTn>
                        </p:par>
                        <p:par>
                          <p:cTn id="69" fill="hold">
                            <p:stCondLst>
                              <p:cond delay="10750"/>
                            </p:stCondLst>
                            <p:childTnLst>
                              <p:par>
                                <p:cTn id="70" presetID="42" presetClass="entr" presetSubtype="0" fill="hold" grpId="0" nodeType="afterEffect">
                                  <p:stCondLst>
                                    <p:cond delay="0"/>
                                  </p:stCondLst>
                                  <p:childTnLst>
                                    <p:set>
                                      <p:cBhvr>
                                        <p:cTn id="71" dur="1" fill="hold">
                                          <p:stCondLst>
                                            <p:cond delay="0"/>
                                          </p:stCondLst>
                                        </p:cTn>
                                        <p:tgtEl>
                                          <p:spTgt spid="38">
                                            <p:txEl>
                                              <p:pRg st="2" end="2"/>
                                            </p:txEl>
                                          </p:spTgt>
                                        </p:tgtEl>
                                        <p:attrNameLst>
                                          <p:attrName>style.visibility</p:attrName>
                                        </p:attrNameLst>
                                      </p:cBhvr>
                                      <p:to>
                                        <p:strVal val="visible"/>
                                      </p:to>
                                    </p:set>
                                    <p:animEffect transition="in" filter="fade">
                                      <p:cBhvr>
                                        <p:cTn id="72" dur="1000"/>
                                        <p:tgtEl>
                                          <p:spTgt spid="38">
                                            <p:txEl>
                                              <p:pRg st="2" end="2"/>
                                            </p:txEl>
                                          </p:spTgt>
                                        </p:tgtEl>
                                      </p:cBhvr>
                                    </p:animEffect>
                                    <p:anim calcmode="lin" valueType="num">
                                      <p:cBhvr>
                                        <p:cTn id="73" dur="1000" fill="hold"/>
                                        <p:tgtEl>
                                          <p:spTgt spid="38">
                                            <p:txEl>
                                              <p:pRg st="2" end="2"/>
                                            </p:txEl>
                                          </p:spTgt>
                                        </p:tgtEl>
                                        <p:attrNameLst>
                                          <p:attrName>ppt_x</p:attrName>
                                        </p:attrNameLst>
                                      </p:cBhvr>
                                      <p:tavLst>
                                        <p:tav tm="0">
                                          <p:val>
                                            <p:strVal val="#ppt_x"/>
                                          </p:val>
                                        </p:tav>
                                        <p:tav tm="100000">
                                          <p:val>
                                            <p:strVal val="#ppt_x"/>
                                          </p:val>
                                        </p:tav>
                                      </p:tavLst>
                                    </p:anim>
                                    <p:anim calcmode="lin" valueType="num">
                                      <p:cBhvr>
                                        <p:cTn id="74" dur="1000" fill="hold"/>
                                        <p:tgtEl>
                                          <p:spTgt spid="38">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build="p"/>
      <p:bldP spid="34" grpId="0"/>
      <p:bldP spid="43" grpId="0" build="p"/>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8" name="TextBox 37">
            <a:extLst>
              <a:ext uri="{FF2B5EF4-FFF2-40B4-BE49-F238E27FC236}">
                <a16:creationId xmlns:a16="http://schemas.microsoft.com/office/drawing/2014/main" id="{2EFD71EA-10B3-4EB9-9F39-EBDAF592667F}"/>
              </a:ext>
            </a:extLst>
          </p:cNvPr>
          <p:cNvSpPr txBox="1"/>
          <p:nvPr/>
        </p:nvSpPr>
        <p:spPr>
          <a:xfrm>
            <a:off x="4754880" y="4072884"/>
            <a:ext cx="2744862"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6" name="Group 5">
            <a:extLst>
              <a:ext uri="{FF2B5EF4-FFF2-40B4-BE49-F238E27FC236}">
                <a16:creationId xmlns:a16="http://schemas.microsoft.com/office/drawing/2014/main" id="{2FE05D5E-0860-490E-B54B-3DA691FD354F}"/>
              </a:ext>
            </a:extLst>
          </p:cNvPr>
          <p:cNvGrpSpPr/>
          <p:nvPr/>
        </p:nvGrpSpPr>
        <p:grpSpPr>
          <a:xfrm>
            <a:off x="1953507" y="2286346"/>
            <a:ext cx="2578089" cy="1444752"/>
            <a:chOff x="1953507" y="2286346"/>
            <a:chExt cx="2578089" cy="1444752"/>
          </a:xfrm>
        </p:grpSpPr>
        <p:sp>
          <p:nvSpPr>
            <p:cNvPr id="68" name="Freeform: Shape 67">
              <a:extLst>
                <a:ext uri="{FF2B5EF4-FFF2-40B4-BE49-F238E27FC236}">
                  <a16:creationId xmlns:a16="http://schemas.microsoft.com/office/drawing/2014/main" id="{589855E5-04E1-4F7B-83EA-9DDE615B4971}"/>
                </a:ext>
              </a:extLst>
            </p:cNvPr>
            <p:cNvSpPr/>
            <p:nvPr/>
          </p:nvSpPr>
          <p:spPr>
            <a:xfrm>
              <a:off x="2057400" y="228634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00FADE05-6289-474F-B82A-8B0D0B9B276E}"/>
                </a:ext>
              </a:extLst>
            </p:cNvPr>
            <p:cNvSpPr txBox="1"/>
            <p:nvPr/>
          </p:nvSpPr>
          <p:spPr>
            <a:xfrm>
              <a:off x="1953507" y="245434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46" name="Group 45">
            <a:extLst>
              <a:ext uri="{FF2B5EF4-FFF2-40B4-BE49-F238E27FC236}">
                <a16:creationId xmlns:a16="http://schemas.microsoft.com/office/drawing/2014/main" id="{ACA5EA7F-DBBB-499F-A0D6-DE10AA99CFF4}"/>
              </a:ext>
            </a:extLst>
          </p:cNvPr>
          <p:cNvGrpSpPr/>
          <p:nvPr/>
        </p:nvGrpSpPr>
        <p:grpSpPr>
          <a:xfrm>
            <a:off x="1856072" y="2363225"/>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4" name="Group 3">
            <a:extLst>
              <a:ext uri="{FF2B5EF4-FFF2-40B4-BE49-F238E27FC236}">
                <a16:creationId xmlns:a16="http://schemas.microsoft.com/office/drawing/2014/main" id="{432DB5F1-D369-448E-9F6B-D976CC044A02}"/>
              </a:ext>
            </a:extLst>
          </p:cNvPr>
          <p:cNvGrpSpPr/>
          <p:nvPr/>
        </p:nvGrpSpPr>
        <p:grpSpPr>
          <a:xfrm>
            <a:off x="4678861" y="2286346"/>
            <a:ext cx="2578089" cy="1444752"/>
            <a:chOff x="4678861" y="2286346"/>
            <a:chExt cx="2578089" cy="1444752"/>
          </a:xfrm>
        </p:grpSpPr>
        <p:sp>
          <p:nvSpPr>
            <p:cNvPr id="67" name="Freeform: Shape 66">
              <a:extLst>
                <a:ext uri="{FF2B5EF4-FFF2-40B4-BE49-F238E27FC236}">
                  <a16:creationId xmlns:a16="http://schemas.microsoft.com/office/drawing/2014/main" id="{0DEF5574-9E2D-4E7F-B121-88A812F2A81E}"/>
                </a:ext>
              </a:extLst>
            </p:cNvPr>
            <p:cNvSpPr/>
            <p:nvPr/>
          </p:nvSpPr>
          <p:spPr>
            <a:xfrm>
              <a:off x="4782754" y="228634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F9BF9A40-5BC6-4C82-B2F4-C04F851F4F53}"/>
                </a:ext>
              </a:extLst>
            </p:cNvPr>
            <p:cNvSpPr txBox="1"/>
            <p:nvPr/>
          </p:nvSpPr>
          <p:spPr>
            <a:xfrm>
              <a:off x="4678861" y="245434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4581426" y="2363225"/>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 name="Group 4">
            <a:extLst>
              <a:ext uri="{FF2B5EF4-FFF2-40B4-BE49-F238E27FC236}">
                <a16:creationId xmlns:a16="http://schemas.microsoft.com/office/drawing/2014/main" id="{A5076302-3FAA-448D-B546-FBEDD342EDC8}"/>
              </a:ext>
            </a:extLst>
          </p:cNvPr>
          <p:cNvGrpSpPr/>
          <p:nvPr/>
        </p:nvGrpSpPr>
        <p:grpSpPr>
          <a:xfrm>
            <a:off x="7396830" y="2288626"/>
            <a:ext cx="2578089" cy="1444752"/>
            <a:chOff x="7396830" y="2288626"/>
            <a:chExt cx="2578089" cy="1444752"/>
          </a:xfrm>
        </p:grpSpPr>
        <p:sp>
          <p:nvSpPr>
            <p:cNvPr id="66" name="Freeform: Shape 65">
              <a:extLst>
                <a:ext uri="{FF2B5EF4-FFF2-40B4-BE49-F238E27FC236}">
                  <a16:creationId xmlns:a16="http://schemas.microsoft.com/office/drawing/2014/main" id="{0136D03F-EB66-4697-B9AA-15EF6E227847}"/>
                </a:ext>
              </a:extLst>
            </p:cNvPr>
            <p:cNvSpPr/>
            <p:nvPr/>
          </p:nvSpPr>
          <p:spPr>
            <a:xfrm>
              <a:off x="7500723" y="228862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81038E4B-0485-4589-A23A-659FE172B3FE}"/>
                </a:ext>
              </a:extLst>
            </p:cNvPr>
            <p:cNvSpPr txBox="1"/>
            <p:nvPr/>
          </p:nvSpPr>
          <p:spPr>
            <a:xfrm>
              <a:off x="7396830" y="245662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9" name="Group 58">
            <a:extLst>
              <a:ext uri="{FF2B5EF4-FFF2-40B4-BE49-F238E27FC236}">
                <a16:creationId xmlns:a16="http://schemas.microsoft.com/office/drawing/2014/main" id="{21CD963B-9554-484E-B397-56288A064B1F}"/>
              </a:ext>
            </a:extLst>
          </p:cNvPr>
          <p:cNvGrpSpPr/>
          <p:nvPr/>
        </p:nvGrpSpPr>
        <p:grpSpPr>
          <a:xfrm>
            <a:off x="7299395" y="2365505"/>
            <a:ext cx="477855" cy="517135"/>
            <a:chOff x="1856072" y="2779277"/>
            <a:chExt cx="477855" cy="517135"/>
          </a:xfrm>
        </p:grpSpPr>
        <p:sp>
          <p:nvSpPr>
            <p:cNvPr id="60" name="Freeform: Shape 59">
              <a:extLst>
                <a:ext uri="{FF2B5EF4-FFF2-40B4-BE49-F238E27FC236}">
                  <a16:creationId xmlns:a16="http://schemas.microsoft.com/office/drawing/2014/main" id="{E0B2EA9E-0B1C-4DB5-A50F-9A1B75353926}"/>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06118405-8890-4B94-BF1D-E7F118682EFC}"/>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03</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cxnSp>
        <p:nvCxnSpPr>
          <p:cNvPr id="35" name="Straight Connector 34">
            <a:extLst>
              <a:ext uri="{FF2B5EF4-FFF2-40B4-BE49-F238E27FC236}">
                <a16:creationId xmlns:a16="http://schemas.microsoft.com/office/drawing/2014/main" id="{FCA86458-4081-4173-9940-8958AEA56583}"/>
              </a:ext>
            </a:extLst>
          </p:cNvPr>
          <p:cNvCxnSpPr>
            <a:cxnSpLocks/>
          </p:cNvCxnSpPr>
          <p:nvPr/>
        </p:nvCxnSpPr>
        <p:spPr>
          <a:xfrm>
            <a:off x="4572000" y="4072884"/>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30C1E081-E0F7-44F9-916A-5731761A488B}"/>
              </a:ext>
            </a:extLst>
          </p:cNvPr>
          <p:cNvCxnSpPr>
            <a:cxnSpLocks/>
          </p:cNvCxnSpPr>
          <p:nvPr/>
        </p:nvCxnSpPr>
        <p:spPr>
          <a:xfrm>
            <a:off x="8229600" y="4072884"/>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42" name="TextBox 41">
            <a:extLst>
              <a:ext uri="{FF2B5EF4-FFF2-40B4-BE49-F238E27FC236}">
                <a16:creationId xmlns:a16="http://schemas.microsoft.com/office/drawing/2014/main" id="{D77CCBB4-61C1-487A-8C82-F85F88B5250A}"/>
              </a:ext>
            </a:extLst>
          </p:cNvPr>
          <p:cNvSpPr txBox="1"/>
          <p:nvPr/>
        </p:nvSpPr>
        <p:spPr>
          <a:xfrm>
            <a:off x="8412480" y="4066516"/>
            <a:ext cx="2744862"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3" name="TextBox 42">
            <a:extLst>
              <a:ext uri="{FF2B5EF4-FFF2-40B4-BE49-F238E27FC236}">
                <a16:creationId xmlns:a16="http://schemas.microsoft.com/office/drawing/2014/main" id="{B9F06BE2-4305-4124-AF34-7568BA5E9BDE}"/>
              </a:ext>
            </a:extLst>
          </p:cNvPr>
          <p:cNvSpPr txBox="1"/>
          <p:nvPr/>
        </p:nvSpPr>
        <p:spPr>
          <a:xfrm>
            <a:off x="1097280" y="4066516"/>
            <a:ext cx="2744862"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914400" y="4072884"/>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819423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750" fill="hold"/>
                                        <p:tgtEl>
                                          <p:spTgt spid="35"/>
                                        </p:tgtEl>
                                        <p:attrNameLst>
                                          <p:attrName>ppt_x</p:attrName>
                                        </p:attrNameLst>
                                      </p:cBhvr>
                                      <p:tavLst>
                                        <p:tav tm="0">
                                          <p:val>
                                            <p:strVal val="0-#ppt_w/2"/>
                                          </p:val>
                                        </p:tav>
                                        <p:tav tm="100000">
                                          <p:val>
                                            <p:strVal val="#ppt_x"/>
                                          </p:val>
                                        </p:tav>
                                      </p:tavLst>
                                    </p:anim>
                                    <p:anim calcmode="lin" valueType="num">
                                      <p:cBhvr additive="base">
                                        <p:cTn id="20" dur="750" fill="hold"/>
                                        <p:tgtEl>
                                          <p:spTgt spid="35"/>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36"/>
                                        </p:tgtEl>
                                        <p:attrNameLst>
                                          <p:attrName>style.visibility</p:attrName>
                                        </p:attrNameLst>
                                      </p:cBhvr>
                                      <p:to>
                                        <p:strVal val="visible"/>
                                      </p:to>
                                    </p:set>
                                    <p:anim calcmode="lin" valueType="num">
                                      <p:cBhvr additive="base">
                                        <p:cTn id="23" dur="750" fill="hold"/>
                                        <p:tgtEl>
                                          <p:spTgt spid="36"/>
                                        </p:tgtEl>
                                        <p:attrNameLst>
                                          <p:attrName>ppt_x</p:attrName>
                                        </p:attrNameLst>
                                      </p:cBhvr>
                                      <p:tavLst>
                                        <p:tav tm="0">
                                          <p:val>
                                            <p:strVal val="0-#ppt_w/2"/>
                                          </p:val>
                                        </p:tav>
                                        <p:tav tm="100000">
                                          <p:val>
                                            <p:strVal val="#ppt_x"/>
                                          </p:val>
                                        </p:tav>
                                      </p:tavLst>
                                    </p:anim>
                                    <p:anim calcmode="lin" valueType="num">
                                      <p:cBhvr additive="base">
                                        <p:cTn id="24" dur="750" fill="hold"/>
                                        <p:tgtEl>
                                          <p:spTgt spid="36"/>
                                        </p:tgtEl>
                                        <p:attrNameLst>
                                          <p:attrName>ppt_y</p:attrName>
                                        </p:attrNameLst>
                                      </p:cBhvr>
                                      <p:tavLst>
                                        <p:tav tm="0">
                                          <p:val>
                                            <p:strVal val="#ppt_y"/>
                                          </p:val>
                                        </p:tav>
                                        <p:tav tm="100000">
                                          <p:val>
                                            <p:strVal val="#ppt_y"/>
                                          </p:val>
                                        </p:tav>
                                      </p:tavLst>
                                    </p:anim>
                                  </p:childTnLst>
                                </p:cTn>
                              </p:par>
                            </p:childTnLst>
                          </p:cTn>
                        </p:par>
                        <p:par>
                          <p:cTn id="25" fill="hold">
                            <p:stCondLst>
                              <p:cond delay="2750"/>
                            </p:stCondLst>
                            <p:childTnLst>
                              <p:par>
                                <p:cTn id="26" presetID="22" presetClass="entr" presetSubtype="8" fill="hold" nodeType="afterEffect">
                                  <p:stCondLst>
                                    <p:cond delay="500"/>
                                  </p:stCondLst>
                                  <p:childTnLst>
                                    <p:set>
                                      <p:cBhvr>
                                        <p:cTn id="27" dur="1" fill="hold">
                                          <p:stCondLst>
                                            <p:cond delay="0"/>
                                          </p:stCondLst>
                                        </p:cTn>
                                        <p:tgtEl>
                                          <p:spTgt spid="6"/>
                                        </p:tgtEl>
                                        <p:attrNameLst>
                                          <p:attrName>style.visibility</p:attrName>
                                        </p:attrNameLst>
                                      </p:cBhvr>
                                      <p:to>
                                        <p:strVal val="visible"/>
                                      </p:to>
                                    </p:set>
                                    <p:animEffect transition="in" filter="wipe(left)">
                                      <p:cBhvr>
                                        <p:cTn id="28" dur="1250"/>
                                        <p:tgtEl>
                                          <p:spTgt spid="6"/>
                                        </p:tgtEl>
                                      </p:cBhvr>
                                    </p:animEffect>
                                  </p:childTnLst>
                                </p:cTn>
                              </p:par>
                              <p:par>
                                <p:cTn id="29" presetID="42" presetClass="entr" presetSubtype="0" fill="hold" nodeType="withEffect">
                                  <p:stCondLst>
                                    <p:cond delay="500"/>
                                  </p:stCondLst>
                                  <p:childTnLst>
                                    <p:set>
                                      <p:cBhvr>
                                        <p:cTn id="30" dur="1" fill="hold">
                                          <p:stCondLst>
                                            <p:cond delay="0"/>
                                          </p:stCondLst>
                                        </p:cTn>
                                        <p:tgtEl>
                                          <p:spTgt spid="46"/>
                                        </p:tgtEl>
                                        <p:attrNameLst>
                                          <p:attrName>style.visibility</p:attrName>
                                        </p:attrNameLst>
                                      </p:cBhvr>
                                      <p:to>
                                        <p:strVal val="visible"/>
                                      </p:to>
                                    </p:set>
                                    <p:animEffect transition="in" filter="fade">
                                      <p:cBhvr>
                                        <p:cTn id="31" dur="1000"/>
                                        <p:tgtEl>
                                          <p:spTgt spid="46"/>
                                        </p:tgtEl>
                                      </p:cBhvr>
                                    </p:animEffect>
                                    <p:anim calcmode="lin" valueType="num">
                                      <p:cBhvr>
                                        <p:cTn id="32" dur="1000" fill="hold"/>
                                        <p:tgtEl>
                                          <p:spTgt spid="46"/>
                                        </p:tgtEl>
                                        <p:attrNameLst>
                                          <p:attrName>ppt_x</p:attrName>
                                        </p:attrNameLst>
                                      </p:cBhvr>
                                      <p:tavLst>
                                        <p:tav tm="0">
                                          <p:val>
                                            <p:strVal val="#ppt_x"/>
                                          </p:val>
                                        </p:tav>
                                        <p:tav tm="100000">
                                          <p:val>
                                            <p:strVal val="#ppt_x"/>
                                          </p:val>
                                        </p:tav>
                                      </p:tavLst>
                                    </p:anim>
                                    <p:anim calcmode="lin" valueType="num">
                                      <p:cBhvr>
                                        <p:cTn id="33" dur="1000" fill="hold"/>
                                        <p:tgtEl>
                                          <p:spTgt spid="46"/>
                                        </p:tgtEl>
                                        <p:attrNameLst>
                                          <p:attrName>ppt_y</p:attrName>
                                        </p:attrNameLst>
                                      </p:cBhvr>
                                      <p:tavLst>
                                        <p:tav tm="0">
                                          <p:val>
                                            <p:strVal val="#ppt_y+.1"/>
                                          </p:val>
                                        </p:tav>
                                        <p:tav tm="100000">
                                          <p:val>
                                            <p:strVal val="#ppt_y"/>
                                          </p:val>
                                        </p:tav>
                                      </p:tavLst>
                                    </p:anim>
                                  </p:childTnLst>
                                </p:cTn>
                              </p:par>
                            </p:childTnLst>
                          </p:cTn>
                        </p:par>
                        <p:par>
                          <p:cTn id="34" fill="hold">
                            <p:stCondLst>
                              <p:cond delay="4500"/>
                            </p:stCondLst>
                            <p:childTnLst>
                              <p:par>
                                <p:cTn id="35" presetID="42" presetClass="entr" presetSubtype="0" fill="hold" grpId="0" nodeType="afterEffect">
                                  <p:stCondLst>
                                    <p:cond delay="0"/>
                                  </p:stCondLst>
                                  <p:childTnLst>
                                    <p:set>
                                      <p:cBhvr>
                                        <p:cTn id="36" dur="1" fill="hold">
                                          <p:stCondLst>
                                            <p:cond delay="0"/>
                                          </p:stCondLst>
                                        </p:cTn>
                                        <p:tgtEl>
                                          <p:spTgt spid="43">
                                            <p:txEl>
                                              <p:pRg st="0" end="0"/>
                                            </p:txEl>
                                          </p:spTgt>
                                        </p:tgtEl>
                                        <p:attrNameLst>
                                          <p:attrName>style.visibility</p:attrName>
                                        </p:attrNameLst>
                                      </p:cBhvr>
                                      <p:to>
                                        <p:strVal val="visible"/>
                                      </p:to>
                                    </p:set>
                                    <p:animEffect transition="in" filter="fade">
                                      <p:cBhvr>
                                        <p:cTn id="37" dur="1000"/>
                                        <p:tgtEl>
                                          <p:spTgt spid="43">
                                            <p:txEl>
                                              <p:pRg st="0" end="0"/>
                                            </p:txEl>
                                          </p:spTgt>
                                        </p:tgtEl>
                                      </p:cBhvr>
                                    </p:animEffect>
                                    <p:anim calcmode="lin" valueType="num">
                                      <p:cBhvr>
                                        <p:cTn id="38"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39"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43">
                                            <p:txEl>
                                              <p:pRg st="1" end="1"/>
                                            </p:txEl>
                                          </p:spTgt>
                                        </p:tgtEl>
                                        <p:attrNameLst>
                                          <p:attrName>style.visibility</p:attrName>
                                        </p:attrNameLst>
                                      </p:cBhvr>
                                      <p:to>
                                        <p:strVal val="visible"/>
                                      </p:to>
                                    </p:set>
                                    <p:animEffect transition="in" filter="fade">
                                      <p:cBhvr>
                                        <p:cTn id="43" dur="1000"/>
                                        <p:tgtEl>
                                          <p:spTgt spid="43">
                                            <p:txEl>
                                              <p:pRg st="1" end="1"/>
                                            </p:txEl>
                                          </p:spTgt>
                                        </p:tgtEl>
                                      </p:cBhvr>
                                    </p:animEffect>
                                    <p:anim calcmode="lin" valueType="num">
                                      <p:cBhvr>
                                        <p:cTn id="44"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5"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42" presetClass="entr" presetSubtype="0" fill="hold" grpId="0" nodeType="afterEffect">
                                  <p:stCondLst>
                                    <p:cond delay="0"/>
                                  </p:stCondLst>
                                  <p:childTnLst>
                                    <p:set>
                                      <p:cBhvr>
                                        <p:cTn id="48" dur="1" fill="hold">
                                          <p:stCondLst>
                                            <p:cond delay="0"/>
                                          </p:stCondLst>
                                        </p:cTn>
                                        <p:tgtEl>
                                          <p:spTgt spid="43">
                                            <p:txEl>
                                              <p:pRg st="2" end="2"/>
                                            </p:txEl>
                                          </p:spTgt>
                                        </p:tgtEl>
                                        <p:attrNameLst>
                                          <p:attrName>style.visibility</p:attrName>
                                        </p:attrNameLst>
                                      </p:cBhvr>
                                      <p:to>
                                        <p:strVal val="visible"/>
                                      </p:to>
                                    </p:set>
                                    <p:animEffect transition="in" filter="fade">
                                      <p:cBhvr>
                                        <p:cTn id="49" dur="1000"/>
                                        <p:tgtEl>
                                          <p:spTgt spid="43">
                                            <p:txEl>
                                              <p:pRg st="2" end="2"/>
                                            </p:txEl>
                                          </p:spTgt>
                                        </p:tgtEl>
                                      </p:cBhvr>
                                    </p:animEffect>
                                    <p:anim calcmode="lin" valueType="num">
                                      <p:cBhvr>
                                        <p:cTn id="50"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7500"/>
                            </p:stCondLst>
                            <p:childTnLst>
                              <p:par>
                                <p:cTn id="53" presetID="22" presetClass="entr" presetSubtype="8" fill="hold" nodeType="afterEffect">
                                  <p:stCondLst>
                                    <p:cond delay="0"/>
                                  </p:stCondLst>
                                  <p:childTnLst>
                                    <p:set>
                                      <p:cBhvr>
                                        <p:cTn id="54" dur="1" fill="hold">
                                          <p:stCondLst>
                                            <p:cond delay="0"/>
                                          </p:stCondLst>
                                        </p:cTn>
                                        <p:tgtEl>
                                          <p:spTgt spid="4"/>
                                        </p:tgtEl>
                                        <p:attrNameLst>
                                          <p:attrName>style.visibility</p:attrName>
                                        </p:attrNameLst>
                                      </p:cBhvr>
                                      <p:to>
                                        <p:strVal val="visible"/>
                                      </p:to>
                                    </p:set>
                                    <p:animEffect transition="in" filter="wipe(left)">
                                      <p:cBhvr>
                                        <p:cTn id="55" dur="1250"/>
                                        <p:tgtEl>
                                          <p:spTgt spid="4"/>
                                        </p:tgtEl>
                                      </p:cBhvr>
                                    </p:animEffect>
                                  </p:childTnLst>
                                </p:cTn>
                              </p:par>
                              <p:par>
                                <p:cTn id="56" presetID="42" presetClass="entr" presetSubtype="0" fill="hold" nodeType="with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fade">
                                      <p:cBhvr>
                                        <p:cTn id="58" dur="1250"/>
                                        <p:tgtEl>
                                          <p:spTgt spid="51"/>
                                        </p:tgtEl>
                                      </p:cBhvr>
                                    </p:animEffect>
                                    <p:anim calcmode="lin" valueType="num">
                                      <p:cBhvr>
                                        <p:cTn id="59" dur="1250" fill="hold"/>
                                        <p:tgtEl>
                                          <p:spTgt spid="51"/>
                                        </p:tgtEl>
                                        <p:attrNameLst>
                                          <p:attrName>ppt_x</p:attrName>
                                        </p:attrNameLst>
                                      </p:cBhvr>
                                      <p:tavLst>
                                        <p:tav tm="0">
                                          <p:val>
                                            <p:strVal val="#ppt_x"/>
                                          </p:val>
                                        </p:tav>
                                        <p:tav tm="100000">
                                          <p:val>
                                            <p:strVal val="#ppt_x"/>
                                          </p:val>
                                        </p:tav>
                                      </p:tavLst>
                                    </p:anim>
                                    <p:anim calcmode="lin" valueType="num">
                                      <p:cBhvr>
                                        <p:cTn id="60" dur="1250" fill="hold"/>
                                        <p:tgtEl>
                                          <p:spTgt spid="51"/>
                                        </p:tgtEl>
                                        <p:attrNameLst>
                                          <p:attrName>ppt_y</p:attrName>
                                        </p:attrNameLst>
                                      </p:cBhvr>
                                      <p:tavLst>
                                        <p:tav tm="0">
                                          <p:val>
                                            <p:strVal val="#ppt_y+.1"/>
                                          </p:val>
                                        </p:tav>
                                        <p:tav tm="100000">
                                          <p:val>
                                            <p:strVal val="#ppt_y"/>
                                          </p:val>
                                        </p:tav>
                                      </p:tavLst>
                                    </p:anim>
                                  </p:childTnLst>
                                </p:cTn>
                              </p:par>
                            </p:childTnLst>
                          </p:cTn>
                        </p:par>
                        <p:par>
                          <p:cTn id="61" fill="hold">
                            <p:stCondLst>
                              <p:cond delay="8750"/>
                            </p:stCondLst>
                            <p:childTnLst>
                              <p:par>
                                <p:cTn id="62" presetID="42" presetClass="entr" presetSubtype="0" fill="hold" grpId="0" nodeType="afterEffect">
                                  <p:stCondLst>
                                    <p:cond delay="0"/>
                                  </p:stCondLst>
                                  <p:childTnLst>
                                    <p:set>
                                      <p:cBhvr>
                                        <p:cTn id="63" dur="1" fill="hold">
                                          <p:stCondLst>
                                            <p:cond delay="0"/>
                                          </p:stCondLst>
                                        </p:cTn>
                                        <p:tgtEl>
                                          <p:spTgt spid="38">
                                            <p:txEl>
                                              <p:pRg st="0" end="0"/>
                                            </p:txEl>
                                          </p:spTgt>
                                        </p:tgtEl>
                                        <p:attrNameLst>
                                          <p:attrName>style.visibility</p:attrName>
                                        </p:attrNameLst>
                                      </p:cBhvr>
                                      <p:to>
                                        <p:strVal val="visible"/>
                                      </p:to>
                                    </p:set>
                                    <p:animEffect transition="in" filter="fade">
                                      <p:cBhvr>
                                        <p:cTn id="64" dur="1000"/>
                                        <p:tgtEl>
                                          <p:spTgt spid="38">
                                            <p:txEl>
                                              <p:pRg st="0" end="0"/>
                                            </p:txEl>
                                          </p:spTgt>
                                        </p:tgtEl>
                                      </p:cBhvr>
                                    </p:animEffect>
                                    <p:anim calcmode="lin" valueType="num">
                                      <p:cBhvr>
                                        <p:cTn id="65" dur="1000" fill="hold"/>
                                        <p:tgtEl>
                                          <p:spTgt spid="38">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38">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9750"/>
                            </p:stCondLst>
                            <p:childTnLst>
                              <p:par>
                                <p:cTn id="68" presetID="42" presetClass="entr" presetSubtype="0" fill="hold" grpId="0" nodeType="afterEffect">
                                  <p:stCondLst>
                                    <p:cond delay="0"/>
                                  </p:stCondLst>
                                  <p:childTnLst>
                                    <p:set>
                                      <p:cBhvr>
                                        <p:cTn id="69" dur="1" fill="hold">
                                          <p:stCondLst>
                                            <p:cond delay="0"/>
                                          </p:stCondLst>
                                        </p:cTn>
                                        <p:tgtEl>
                                          <p:spTgt spid="38">
                                            <p:txEl>
                                              <p:pRg st="1" end="1"/>
                                            </p:txEl>
                                          </p:spTgt>
                                        </p:tgtEl>
                                        <p:attrNameLst>
                                          <p:attrName>style.visibility</p:attrName>
                                        </p:attrNameLst>
                                      </p:cBhvr>
                                      <p:to>
                                        <p:strVal val="visible"/>
                                      </p:to>
                                    </p:set>
                                    <p:animEffect transition="in" filter="fade">
                                      <p:cBhvr>
                                        <p:cTn id="70" dur="1000"/>
                                        <p:tgtEl>
                                          <p:spTgt spid="38">
                                            <p:txEl>
                                              <p:pRg st="1" end="1"/>
                                            </p:txEl>
                                          </p:spTgt>
                                        </p:tgtEl>
                                      </p:cBhvr>
                                    </p:animEffect>
                                    <p:anim calcmode="lin" valueType="num">
                                      <p:cBhvr>
                                        <p:cTn id="71" dur="1000" fill="hold"/>
                                        <p:tgtEl>
                                          <p:spTgt spid="38">
                                            <p:txEl>
                                              <p:pRg st="1" end="1"/>
                                            </p:txEl>
                                          </p:spTgt>
                                        </p:tgtEl>
                                        <p:attrNameLst>
                                          <p:attrName>ppt_x</p:attrName>
                                        </p:attrNameLst>
                                      </p:cBhvr>
                                      <p:tavLst>
                                        <p:tav tm="0">
                                          <p:val>
                                            <p:strVal val="#ppt_x"/>
                                          </p:val>
                                        </p:tav>
                                        <p:tav tm="100000">
                                          <p:val>
                                            <p:strVal val="#ppt_x"/>
                                          </p:val>
                                        </p:tav>
                                      </p:tavLst>
                                    </p:anim>
                                    <p:anim calcmode="lin" valueType="num">
                                      <p:cBhvr>
                                        <p:cTn id="72" dur="1000" fill="hold"/>
                                        <p:tgtEl>
                                          <p:spTgt spid="38">
                                            <p:txEl>
                                              <p:pRg st="1" end="1"/>
                                            </p:txEl>
                                          </p:spTgt>
                                        </p:tgtEl>
                                        <p:attrNameLst>
                                          <p:attrName>ppt_y</p:attrName>
                                        </p:attrNameLst>
                                      </p:cBhvr>
                                      <p:tavLst>
                                        <p:tav tm="0">
                                          <p:val>
                                            <p:strVal val="#ppt_y+.1"/>
                                          </p:val>
                                        </p:tav>
                                        <p:tav tm="100000">
                                          <p:val>
                                            <p:strVal val="#ppt_y"/>
                                          </p:val>
                                        </p:tav>
                                      </p:tavLst>
                                    </p:anim>
                                  </p:childTnLst>
                                </p:cTn>
                              </p:par>
                            </p:childTnLst>
                          </p:cTn>
                        </p:par>
                        <p:par>
                          <p:cTn id="73" fill="hold">
                            <p:stCondLst>
                              <p:cond delay="10750"/>
                            </p:stCondLst>
                            <p:childTnLst>
                              <p:par>
                                <p:cTn id="74" presetID="42" presetClass="entr" presetSubtype="0" fill="hold" grpId="0" nodeType="afterEffect">
                                  <p:stCondLst>
                                    <p:cond delay="0"/>
                                  </p:stCondLst>
                                  <p:childTnLst>
                                    <p:set>
                                      <p:cBhvr>
                                        <p:cTn id="75" dur="1" fill="hold">
                                          <p:stCondLst>
                                            <p:cond delay="0"/>
                                          </p:stCondLst>
                                        </p:cTn>
                                        <p:tgtEl>
                                          <p:spTgt spid="38">
                                            <p:txEl>
                                              <p:pRg st="2" end="2"/>
                                            </p:txEl>
                                          </p:spTgt>
                                        </p:tgtEl>
                                        <p:attrNameLst>
                                          <p:attrName>style.visibility</p:attrName>
                                        </p:attrNameLst>
                                      </p:cBhvr>
                                      <p:to>
                                        <p:strVal val="visible"/>
                                      </p:to>
                                    </p:set>
                                    <p:animEffect transition="in" filter="fade">
                                      <p:cBhvr>
                                        <p:cTn id="76" dur="1000"/>
                                        <p:tgtEl>
                                          <p:spTgt spid="38">
                                            <p:txEl>
                                              <p:pRg st="2" end="2"/>
                                            </p:txEl>
                                          </p:spTgt>
                                        </p:tgtEl>
                                      </p:cBhvr>
                                    </p:animEffect>
                                    <p:anim calcmode="lin" valueType="num">
                                      <p:cBhvr>
                                        <p:cTn id="77" dur="1000" fill="hold"/>
                                        <p:tgtEl>
                                          <p:spTgt spid="38">
                                            <p:txEl>
                                              <p:pRg st="2" end="2"/>
                                            </p:txEl>
                                          </p:spTgt>
                                        </p:tgtEl>
                                        <p:attrNameLst>
                                          <p:attrName>ppt_x</p:attrName>
                                        </p:attrNameLst>
                                      </p:cBhvr>
                                      <p:tavLst>
                                        <p:tav tm="0">
                                          <p:val>
                                            <p:strVal val="#ppt_x"/>
                                          </p:val>
                                        </p:tav>
                                        <p:tav tm="100000">
                                          <p:val>
                                            <p:strVal val="#ppt_x"/>
                                          </p:val>
                                        </p:tav>
                                      </p:tavLst>
                                    </p:anim>
                                    <p:anim calcmode="lin" valueType="num">
                                      <p:cBhvr>
                                        <p:cTn id="78" dur="1000" fill="hold"/>
                                        <p:tgtEl>
                                          <p:spTgt spid="38">
                                            <p:txEl>
                                              <p:pRg st="2" end="2"/>
                                            </p:txEl>
                                          </p:spTgt>
                                        </p:tgtEl>
                                        <p:attrNameLst>
                                          <p:attrName>ppt_y</p:attrName>
                                        </p:attrNameLst>
                                      </p:cBhvr>
                                      <p:tavLst>
                                        <p:tav tm="0">
                                          <p:val>
                                            <p:strVal val="#ppt_y+.1"/>
                                          </p:val>
                                        </p:tav>
                                        <p:tav tm="100000">
                                          <p:val>
                                            <p:strVal val="#ppt_y"/>
                                          </p:val>
                                        </p:tav>
                                      </p:tavLst>
                                    </p:anim>
                                  </p:childTnLst>
                                </p:cTn>
                              </p:par>
                            </p:childTnLst>
                          </p:cTn>
                        </p:par>
                        <p:par>
                          <p:cTn id="79" fill="hold">
                            <p:stCondLst>
                              <p:cond delay="11750"/>
                            </p:stCondLst>
                            <p:childTnLst>
                              <p:par>
                                <p:cTn id="80" presetID="22" presetClass="entr" presetSubtype="8" fill="hold" nodeType="afterEffect">
                                  <p:stCondLst>
                                    <p:cond delay="0"/>
                                  </p:stCondLst>
                                  <p:childTnLst>
                                    <p:set>
                                      <p:cBhvr>
                                        <p:cTn id="81" dur="1" fill="hold">
                                          <p:stCondLst>
                                            <p:cond delay="0"/>
                                          </p:stCondLst>
                                        </p:cTn>
                                        <p:tgtEl>
                                          <p:spTgt spid="5"/>
                                        </p:tgtEl>
                                        <p:attrNameLst>
                                          <p:attrName>style.visibility</p:attrName>
                                        </p:attrNameLst>
                                      </p:cBhvr>
                                      <p:to>
                                        <p:strVal val="visible"/>
                                      </p:to>
                                    </p:set>
                                    <p:animEffect transition="in" filter="wipe(left)">
                                      <p:cBhvr>
                                        <p:cTn id="82" dur="1250"/>
                                        <p:tgtEl>
                                          <p:spTgt spid="5"/>
                                        </p:tgtEl>
                                      </p:cBhvr>
                                    </p:animEffect>
                                  </p:childTnLst>
                                </p:cTn>
                              </p:par>
                              <p:par>
                                <p:cTn id="83" presetID="42" presetClass="entr" presetSubtype="0" fill="hold" nodeType="withEffect">
                                  <p:stCondLst>
                                    <p:cond delay="0"/>
                                  </p:stCondLst>
                                  <p:childTnLst>
                                    <p:set>
                                      <p:cBhvr>
                                        <p:cTn id="84" dur="1" fill="hold">
                                          <p:stCondLst>
                                            <p:cond delay="0"/>
                                          </p:stCondLst>
                                        </p:cTn>
                                        <p:tgtEl>
                                          <p:spTgt spid="59"/>
                                        </p:tgtEl>
                                        <p:attrNameLst>
                                          <p:attrName>style.visibility</p:attrName>
                                        </p:attrNameLst>
                                      </p:cBhvr>
                                      <p:to>
                                        <p:strVal val="visible"/>
                                      </p:to>
                                    </p:set>
                                    <p:animEffect transition="in" filter="fade">
                                      <p:cBhvr>
                                        <p:cTn id="85" dur="1250"/>
                                        <p:tgtEl>
                                          <p:spTgt spid="59"/>
                                        </p:tgtEl>
                                      </p:cBhvr>
                                    </p:animEffect>
                                    <p:anim calcmode="lin" valueType="num">
                                      <p:cBhvr>
                                        <p:cTn id="86" dur="1250" fill="hold"/>
                                        <p:tgtEl>
                                          <p:spTgt spid="59"/>
                                        </p:tgtEl>
                                        <p:attrNameLst>
                                          <p:attrName>ppt_x</p:attrName>
                                        </p:attrNameLst>
                                      </p:cBhvr>
                                      <p:tavLst>
                                        <p:tav tm="0">
                                          <p:val>
                                            <p:strVal val="#ppt_x"/>
                                          </p:val>
                                        </p:tav>
                                        <p:tav tm="100000">
                                          <p:val>
                                            <p:strVal val="#ppt_x"/>
                                          </p:val>
                                        </p:tav>
                                      </p:tavLst>
                                    </p:anim>
                                    <p:anim calcmode="lin" valueType="num">
                                      <p:cBhvr>
                                        <p:cTn id="87" dur="1250" fill="hold"/>
                                        <p:tgtEl>
                                          <p:spTgt spid="59"/>
                                        </p:tgtEl>
                                        <p:attrNameLst>
                                          <p:attrName>ppt_y</p:attrName>
                                        </p:attrNameLst>
                                      </p:cBhvr>
                                      <p:tavLst>
                                        <p:tav tm="0">
                                          <p:val>
                                            <p:strVal val="#ppt_y+.1"/>
                                          </p:val>
                                        </p:tav>
                                        <p:tav tm="100000">
                                          <p:val>
                                            <p:strVal val="#ppt_y"/>
                                          </p:val>
                                        </p:tav>
                                      </p:tavLst>
                                    </p:anim>
                                  </p:childTnLst>
                                </p:cTn>
                              </p:par>
                            </p:childTnLst>
                          </p:cTn>
                        </p:par>
                        <p:par>
                          <p:cTn id="88" fill="hold">
                            <p:stCondLst>
                              <p:cond delay="13000"/>
                            </p:stCondLst>
                            <p:childTnLst>
                              <p:par>
                                <p:cTn id="89" presetID="42" presetClass="entr" presetSubtype="0" fill="hold" grpId="0" nodeType="afterEffect">
                                  <p:stCondLst>
                                    <p:cond delay="0"/>
                                  </p:stCondLst>
                                  <p:childTnLst>
                                    <p:set>
                                      <p:cBhvr>
                                        <p:cTn id="90" dur="1" fill="hold">
                                          <p:stCondLst>
                                            <p:cond delay="0"/>
                                          </p:stCondLst>
                                        </p:cTn>
                                        <p:tgtEl>
                                          <p:spTgt spid="42">
                                            <p:txEl>
                                              <p:pRg st="0" end="0"/>
                                            </p:txEl>
                                          </p:spTgt>
                                        </p:tgtEl>
                                        <p:attrNameLst>
                                          <p:attrName>style.visibility</p:attrName>
                                        </p:attrNameLst>
                                      </p:cBhvr>
                                      <p:to>
                                        <p:strVal val="visible"/>
                                      </p:to>
                                    </p:set>
                                    <p:animEffect transition="in" filter="fade">
                                      <p:cBhvr>
                                        <p:cTn id="91" dur="1000"/>
                                        <p:tgtEl>
                                          <p:spTgt spid="42">
                                            <p:txEl>
                                              <p:pRg st="0" end="0"/>
                                            </p:txEl>
                                          </p:spTgt>
                                        </p:tgtEl>
                                      </p:cBhvr>
                                    </p:animEffect>
                                    <p:anim calcmode="lin" valueType="num">
                                      <p:cBhvr>
                                        <p:cTn id="92"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93"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94" fill="hold">
                            <p:stCondLst>
                              <p:cond delay="14000"/>
                            </p:stCondLst>
                            <p:childTnLst>
                              <p:par>
                                <p:cTn id="95" presetID="42" presetClass="entr" presetSubtype="0" fill="hold" grpId="0" nodeType="afterEffect">
                                  <p:stCondLst>
                                    <p:cond delay="0"/>
                                  </p:stCondLst>
                                  <p:childTnLst>
                                    <p:set>
                                      <p:cBhvr>
                                        <p:cTn id="96" dur="1" fill="hold">
                                          <p:stCondLst>
                                            <p:cond delay="0"/>
                                          </p:stCondLst>
                                        </p:cTn>
                                        <p:tgtEl>
                                          <p:spTgt spid="42">
                                            <p:txEl>
                                              <p:pRg st="1" end="1"/>
                                            </p:txEl>
                                          </p:spTgt>
                                        </p:tgtEl>
                                        <p:attrNameLst>
                                          <p:attrName>style.visibility</p:attrName>
                                        </p:attrNameLst>
                                      </p:cBhvr>
                                      <p:to>
                                        <p:strVal val="visible"/>
                                      </p:to>
                                    </p:set>
                                    <p:animEffect transition="in" filter="fade">
                                      <p:cBhvr>
                                        <p:cTn id="97" dur="1000"/>
                                        <p:tgtEl>
                                          <p:spTgt spid="42">
                                            <p:txEl>
                                              <p:pRg st="1" end="1"/>
                                            </p:txEl>
                                          </p:spTgt>
                                        </p:tgtEl>
                                      </p:cBhvr>
                                    </p:animEffect>
                                    <p:anim calcmode="lin" valueType="num">
                                      <p:cBhvr>
                                        <p:cTn id="98" dur="1000" fill="hold"/>
                                        <p:tgtEl>
                                          <p:spTgt spid="42">
                                            <p:txEl>
                                              <p:pRg st="1" end="1"/>
                                            </p:txEl>
                                          </p:spTgt>
                                        </p:tgtEl>
                                        <p:attrNameLst>
                                          <p:attrName>ppt_x</p:attrName>
                                        </p:attrNameLst>
                                      </p:cBhvr>
                                      <p:tavLst>
                                        <p:tav tm="0">
                                          <p:val>
                                            <p:strVal val="#ppt_x"/>
                                          </p:val>
                                        </p:tav>
                                        <p:tav tm="100000">
                                          <p:val>
                                            <p:strVal val="#ppt_x"/>
                                          </p:val>
                                        </p:tav>
                                      </p:tavLst>
                                    </p:anim>
                                    <p:anim calcmode="lin" valueType="num">
                                      <p:cBhvr>
                                        <p:cTn id="99" dur="1000" fill="hold"/>
                                        <p:tgtEl>
                                          <p:spTgt spid="42">
                                            <p:txEl>
                                              <p:pRg st="1" end="1"/>
                                            </p:txEl>
                                          </p:spTgt>
                                        </p:tgtEl>
                                        <p:attrNameLst>
                                          <p:attrName>ppt_y</p:attrName>
                                        </p:attrNameLst>
                                      </p:cBhvr>
                                      <p:tavLst>
                                        <p:tav tm="0">
                                          <p:val>
                                            <p:strVal val="#ppt_y+.1"/>
                                          </p:val>
                                        </p:tav>
                                        <p:tav tm="100000">
                                          <p:val>
                                            <p:strVal val="#ppt_y"/>
                                          </p:val>
                                        </p:tav>
                                      </p:tavLst>
                                    </p:anim>
                                  </p:childTnLst>
                                </p:cTn>
                              </p:par>
                            </p:childTnLst>
                          </p:cTn>
                        </p:par>
                        <p:par>
                          <p:cTn id="100" fill="hold">
                            <p:stCondLst>
                              <p:cond delay="15000"/>
                            </p:stCondLst>
                            <p:childTnLst>
                              <p:par>
                                <p:cTn id="101" presetID="42" presetClass="entr" presetSubtype="0" fill="hold" grpId="0" nodeType="afterEffect">
                                  <p:stCondLst>
                                    <p:cond delay="0"/>
                                  </p:stCondLst>
                                  <p:childTnLst>
                                    <p:set>
                                      <p:cBhvr>
                                        <p:cTn id="102" dur="1" fill="hold">
                                          <p:stCondLst>
                                            <p:cond delay="0"/>
                                          </p:stCondLst>
                                        </p:cTn>
                                        <p:tgtEl>
                                          <p:spTgt spid="42">
                                            <p:txEl>
                                              <p:pRg st="2" end="2"/>
                                            </p:txEl>
                                          </p:spTgt>
                                        </p:tgtEl>
                                        <p:attrNameLst>
                                          <p:attrName>style.visibility</p:attrName>
                                        </p:attrNameLst>
                                      </p:cBhvr>
                                      <p:to>
                                        <p:strVal val="visible"/>
                                      </p:to>
                                    </p:set>
                                    <p:animEffect transition="in" filter="fade">
                                      <p:cBhvr>
                                        <p:cTn id="103" dur="1000"/>
                                        <p:tgtEl>
                                          <p:spTgt spid="42">
                                            <p:txEl>
                                              <p:pRg st="2" end="2"/>
                                            </p:txEl>
                                          </p:spTgt>
                                        </p:tgtEl>
                                      </p:cBhvr>
                                    </p:animEffect>
                                    <p:anim calcmode="lin" valueType="num">
                                      <p:cBhvr>
                                        <p:cTn id="104" dur="1000" fill="hold"/>
                                        <p:tgtEl>
                                          <p:spTgt spid="42">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42">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build="p"/>
      <p:bldP spid="34" grpId="0"/>
      <p:bldP spid="42" grpId="0" build="p"/>
      <p:bldP spid="43" grpId="0" build="p"/>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43" name="TextBox 42">
            <a:extLst>
              <a:ext uri="{FF2B5EF4-FFF2-40B4-BE49-F238E27FC236}">
                <a16:creationId xmlns:a16="http://schemas.microsoft.com/office/drawing/2014/main" id="{B9F06BE2-4305-4124-AF34-7568BA5E9BDE}"/>
              </a:ext>
            </a:extLst>
          </p:cNvPr>
          <p:cNvSpPr txBox="1"/>
          <p:nvPr/>
        </p:nvSpPr>
        <p:spPr>
          <a:xfrm>
            <a:off x="7620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824753"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grpSp>
        <p:nvGrpSpPr>
          <p:cNvPr id="16" name="Group 15">
            <a:extLst>
              <a:ext uri="{FF2B5EF4-FFF2-40B4-BE49-F238E27FC236}">
                <a16:creationId xmlns:a16="http://schemas.microsoft.com/office/drawing/2014/main" id="{CBCFDEA4-5A5E-4E25-BA62-7D1B4042B30C}"/>
              </a:ext>
            </a:extLst>
          </p:cNvPr>
          <p:cNvGrpSpPr/>
          <p:nvPr/>
        </p:nvGrpSpPr>
        <p:grpSpPr>
          <a:xfrm>
            <a:off x="1737360" y="2288073"/>
            <a:ext cx="2359601" cy="1444752"/>
            <a:chOff x="1737360" y="2288073"/>
            <a:chExt cx="2359601" cy="1444752"/>
          </a:xfrm>
        </p:grpSpPr>
        <p:sp>
          <p:nvSpPr>
            <p:cNvPr id="104" name="Freeform: Shape 103">
              <a:extLst>
                <a:ext uri="{FF2B5EF4-FFF2-40B4-BE49-F238E27FC236}">
                  <a16:creationId xmlns:a16="http://schemas.microsoft.com/office/drawing/2014/main" id="{01623C48-9B21-4234-A28C-3893B9F07C69}"/>
                </a:ext>
              </a:extLst>
            </p:cNvPr>
            <p:cNvSpPr/>
            <p:nvPr/>
          </p:nvSpPr>
          <p:spPr>
            <a:xfrm>
              <a:off x="173736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1" name="TextBox 40">
              <a:extLst>
                <a:ext uri="{FF2B5EF4-FFF2-40B4-BE49-F238E27FC236}">
                  <a16:creationId xmlns:a16="http://schemas.microsoft.com/office/drawing/2014/main" id="{00FADE05-6289-474F-B82A-8B0D0B9B276E}"/>
                </a:ext>
              </a:extLst>
            </p:cNvPr>
            <p:cNvSpPr txBox="1"/>
            <p:nvPr/>
          </p:nvSpPr>
          <p:spPr>
            <a:xfrm>
              <a:off x="2194560" y="2496312"/>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7" name="Group 16">
            <a:extLst>
              <a:ext uri="{FF2B5EF4-FFF2-40B4-BE49-F238E27FC236}">
                <a16:creationId xmlns:a16="http://schemas.microsoft.com/office/drawing/2014/main" id="{2E06269D-5A34-40FC-ACEB-B10DD824F5E9}"/>
              </a:ext>
            </a:extLst>
          </p:cNvPr>
          <p:cNvGrpSpPr/>
          <p:nvPr/>
        </p:nvGrpSpPr>
        <p:grpSpPr>
          <a:xfrm>
            <a:off x="3749040" y="2288073"/>
            <a:ext cx="2359601" cy="1444752"/>
            <a:chOff x="3749040" y="2288073"/>
            <a:chExt cx="2359601" cy="1444752"/>
          </a:xfrm>
        </p:grpSpPr>
        <p:sp>
          <p:nvSpPr>
            <p:cNvPr id="105" name="Freeform: Shape 104">
              <a:extLst>
                <a:ext uri="{FF2B5EF4-FFF2-40B4-BE49-F238E27FC236}">
                  <a16:creationId xmlns:a16="http://schemas.microsoft.com/office/drawing/2014/main" id="{4A5DB313-0E73-426C-B2C9-3237E61665D3}"/>
                </a:ext>
              </a:extLst>
            </p:cNvPr>
            <p:cNvSpPr/>
            <p:nvPr/>
          </p:nvSpPr>
          <p:spPr>
            <a:xfrm>
              <a:off x="374904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8" name="TextBox 107">
              <a:extLst>
                <a:ext uri="{FF2B5EF4-FFF2-40B4-BE49-F238E27FC236}">
                  <a16:creationId xmlns:a16="http://schemas.microsoft.com/office/drawing/2014/main" id="{61CAB288-D86F-422D-9FA7-C92EA59B623B}"/>
                </a:ext>
              </a:extLst>
            </p:cNvPr>
            <p:cNvSpPr txBox="1"/>
            <p:nvPr/>
          </p:nvSpPr>
          <p:spPr>
            <a:xfrm>
              <a:off x="4206240" y="2491847"/>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8" name="Group 17">
            <a:extLst>
              <a:ext uri="{FF2B5EF4-FFF2-40B4-BE49-F238E27FC236}">
                <a16:creationId xmlns:a16="http://schemas.microsoft.com/office/drawing/2014/main" id="{2E9581B8-F8B1-4323-9ED4-3DA5844E147A}"/>
              </a:ext>
            </a:extLst>
          </p:cNvPr>
          <p:cNvGrpSpPr/>
          <p:nvPr/>
        </p:nvGrpSpPr>
        <p:grpSpPr>
          <a:xfrm>
            <a:off x="5760720" y="2288073"/>
            <a:ext cx="2359601" cy="1444752"/>
            <a:chOff x="5760720" y="2288073"/>
            <a:chExt cx="2359601" cy="1444752"/>
          </a:xfrm>
        </p:grpSpPr>
        <p:sp>
          <p:nvSpPr>
            <p:cNvPr id="106" name="Freeform: Shape 105">
              <a:extLst>
                <a:ext uri="{FF2B5EF4-FFF2-40B4-BE49-F238E27FC236}">
                  <a16:creationId xmlns:a16="http://schemas.microsoft.com/office/drawing/2014/main" id="{A4B10D58-0215-4B40-9AEB-F1CF9F64CF73}"/>
                </a:ext>
              </a:extLst>
            </p:cNvPr>
            <p:cNvSpPr/>
            <p:nvPr/>
          </p:nvSpPr>
          <p:spPr>
            <a:xfrm>
              <a:off x="576072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9" name="TextBox 108">
              <a:extLst>
                <a:ext uri="{FF2B5EF4-FFF2-40B4-BE49-F238E27FC236}">
                  <a16:creationId xmlns:a16="http://schemas.microsoft.com/office/drawing/2014/main" id="{8B3087CD-D94C-4C59-A05F-0E392E60DF0D}"/>
                </a:ext>
              </a:extLst>
            </p:cNvPr>
            <p:cNvSpPr txBox="1"/>
            <p:nvPr/>
          </p:nvSpPr>
          <p:spPr>
            <a:xfrm>
              <a:off x="6217920" y="2496312"/>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9" name="Group 18">
            <a:extLst>
              <a:ext uri="{FF2B5EF4-FFF2-40B4-BE49-F238E27FC236}">
                <a16:creationId xmlns:a16="http://schemas.microsoft.com/office/drawing/2014/main" id="{1AA058EB-BB78-4CAE-9C51-12E750F05562}"/>
              </a:ext>
            </a:extLst>
          </p:cNvPr>
          <p:cNvGrpSpPr/>
          <p:nvPr/>
        </p:nvGrpSpPr>
        <p:grpSpPr>
          <a:xfrm>
            <a:off x="7772400" y="2286000"/>
            <a:ext cx="2359601" cy="1444752"/>
            <a:chOff x="7772400" y="2286000"/>
            <a:chExt cx="2359601" cy="1444752"/>
          </a:xfrm>
        </p:grpSpPr>
        <p:sp>
          <p:nvSpPr>
            <p:cNvPr id="107" name="Freeform: Shape 106">
              <a:extLst>
                <a:ext uri="{FF2B5EF4-FFF2-40B4-BE49-F238E27FC236}">
                  <a16:creationId xmlns:a16="http://schemas.microsoft.com/office/drawing/2014/main" id="{B7351118-48F9-416B-A0F4-559444E31802}"/>
                </a:ext>
              </a:extLst>
            </p:cNvPr>
            <p:cNvSpPr/>
            <p:nvPr/>
          </p:nvSpPr>
          <p:spPr>
            <a:xfrm>
              <a:off x="7772400" y="2286000"/>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0" name="TextBox 109">
              <a:extLst>
                <a:ext uri="{FF2B5EF4-FFF2-40B4-BE49-F238E27FC236}">
                  <a16:creationId xmlns:a16="http://schemas.microsoft.com/office/drawing/2014/main" id="{BD102EE9-5186-4E7F-83B8-529BEDDA4418}"/>
                </a:ext>
              </a:extLst>
            </p:cNvPr>
            <p:cNvSpPr txBox="1"/>
            <p:nvPr/>
          </p:nvSpPr>
          <p:spPr>
            <a:xfrm>
              <a:off x="8229600" y="2496524"/>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sp>
        <p:nvSpPr>
          <p:cNvPr id="115" name="TextBox 114">
            <a:extLst>
              <a:ext uri="{FF2B5EF4-FFF2-40B4-BE49-F238E27FC236}">
                <a16:creationId xmlns:a16="http://schemas.microsoft.com/office/drawing/2014/main" id="{3C3D4F7B-9B6B-4DC9-81CE-1E503D1A92AB}"/>
              </a:ext>
            </a:extLst>
          </p:cNvPr>
          <p:cNvSpPr txBox="1"/>
          <p:nvPr/>
        </p:nvSpPr>
        <p:spPr>
          <a:xfrm>
            <a:off x="35052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116" name="Straight Connector 115">
            <a:extLst>
              <a:ext uri="{FF2B5EF4-FFF2-40B4-BE49-F238E27FC236}">
                <a16:creationId xmlns:a16="http://schemas.microsoft.com/office/drawing/2014/main" id="{8D011F37-2D63-426A-B456-7B1B19A03BF6}"/>
              </a:ext>
            </a:extLst>
          </p:cNvPr>
          <p:cNvCxnSpPr>
            <a:cxnSpLocks/>
          </p:cNvCxnSpPr>
          <p:nvPr/>
        </p:nvCxnSpPr>
        <p:spPr>
          <a:xfrm>
            <a:off x="3505200"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118" name="TextBox 117">
            <a:extLst>
              <a:ext uri="{FF2B5EF4-FFF2-40B4-BE49-F238E27FC236}">
                <a16:creationId xmlns:a16="http://schemas.microsoft.com/office/drawing/2014/main" id="{A4FD4810-AF2A-4DD0-9EC1-B5A847DDFB66}"/>
              </a:ext>
            </a:extLst>
          </p:cNvPr>
          <p:cNvSpPr txBox="1"/>
          <p:nvPr/>
        </p:nvSpPr>
        <p:spPr>
          <a:xfrm>
            <a:off x="62484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119" name="Straight Connector 118">
            <a:extLst>
              <a:ext uri="{FF2B5EF4-FFF2-40B4-BE49-F238E27FC236}">
                <a16:creationId xmlns:a16="http://schemas.microsoft.com/office/drawing/2014/main" id="{A59E1B0B-5213-4886-A577-A0052C7C9127}"/>
              </a:ext>
            </a:extLst>
          </p:cNvPr>
          <p:cNvCxnSpPr>
            <a:cxnSpLocks/>
          </p:cNvCxnSpPr>
          <p:nvPr/>
        </p:nvCxnSpPr>
        <p:spPr>
          <a:xfrm>
            <a:off x="6248400"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121" name="TextBox 120">
            <a:extLst>
              <a:ext uri="{FF2B5EF4-FFF2-40B4-BE49-F238E27FC236}">
                <a16:creationId xmlns:a16="http://schemas.microsoft.com/office/drawing/2014/main" id="{8756444B-4F56-4D1F-BF21-15E66F6D76CE}"/>
              </a:ext>
            </a:extLst>
          </p:cNvPr>
          <p:cNvSpPr txBox="1"/>
          <p:nvPr/>
        </p:nvSpPr>
        <p:spPr>
          <a:xfrm>
            <a:off x="89916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122" name="Straight Connector 121">
            <a:extLst>
              <a:ext uri="{FF2B5EF4-FFF2-40B4-BE49-F238E27FC236}">
                <a16:creationId xmlns:a16="http://schemas.microsoft.com/office/drawing/2014/main" id="{DF63B2CF-4BCF-4864-91EF-DBDBB21000E1}"/>
              </a:ext>
            </a:extLst>
          </p:cNvPr>
          <p:cNvCxnSpPr>
            <a:cxnSpLocks/>
          </p:cNvCxnSpPr>
          <p:nvPr/>
        </p:nvCxnSpPr>
        <p:spPr>
          <a:xfrm>
            <a:off x="8991600"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grpSp>
        <p:nvGrpSpPr>
          <p:cNvPr id="46" name="Group 45">
            <a:extLst>
              <a:ext uri="{FF2B5EF4-FFF2-40B4-BE49-F238E27FC236}">
                <a16:creationId xmlns:a16="http://schemas.microsoft.com/office/drawing/2014/main" id="{ACA5EA7F-DBBB-499F-A0D6-DE10AA99CFF4}"/>
              </a:ext>
            </a:extLst>
          </p:cNvPr>
          <p:cNvGrpSpPr/>
          <p:nvPr/>
        </p:nvGrpSpPr>
        <p:grpSpPr>
          <a:xfrm>
            <a:off x="2055177" y="1993392"/>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4069080" y="1993392"/>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9" name="Group 58">
            <a:extLst>
              <a:ext uri="{FF2B5EF4-FFF2-40B4-BE49-F238E27FC236}">
                <a16:creationId xmlns:a16="http://schemas.microsoft.com/office/drawing/2014/main" id="{21CD963B-9554-484E-B397-56288A064B1F}"/>
              </a:ext>
            </a:extLst>
          </p:cNvPr>
          <p:cNvGrpSpPr/>
          <p:nvPr/>
        </p:nvGrpSpPr>
        <p:grpSpPr>
          <a:xfrm>
            <a:off x="6080760" y="1993392"/>
            <a:ext cx="477855" cy="517135"/>
            <a:chOff x="1856072" y="2779277"/>
            <a:chExt cx="477855" cy="517135"/>
          </a:xfrm>
        </p:grpSpPr>
        <p:sp>
          <p:nvSpPr>
            <p:cNvPr id="60" name="Freeform: Shape 59">
              <a:extLst>
                <a:ext uri="{FF2B5EF4-FFF2-40B4-BE49-F238E27FC236}">
                  <a16:creationId xmlns:a16="http://schemas.microsoft.com/office/drawing/2014/main" id="{E0B2EA9E-0B1C-4DB5-A50F-9A1B75353926}"/>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06118405-8890-4B94-BF1D-E7F118682EFC}"/>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03</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111" name="Group 110">
            <a:extLst>
              <a:ext uri="{FF2B5EF4-FFF2-40B4-BE49-F238E27FC236}">
                <a16:creationId xmlns:a16="http://schemas.microsoft.com/office/drawing/2014/main" id="{E38FC48B-8204-4128-AF7E-FA6AB4F4BC66}"/>
              </a:ext>
            </a:extLst>
          </p:cNvPr>
          <p:cNvGrpSpPr/>
          <p:nvPr/>
        </p:nvGrpSpPr>
        <p:grpSpPr>
          <a:xfrm>
            <a:off x="8064166" y="1993392"/>
            <a:ext cx="477855" cy="517135"/>
            <a:chOff x="1861088" y="2779277"/>
            <a:chExt cx="477855" cy="517135"/>
          </a:xfrm>
        </p:grpSpPr>
        <p:sp>
          <p:nvSpPr>
            <p:cNvPr id="112" name="Freeform: Shape 111">
              <a:extLst>
                <a:ext uri="{FF2B5EF4-FFF2-40B4-BE49-F238E27FC236}">
                  <a16:creationId xmlns:a16="http://schemas.microsoft.com/office/drawing/2014/main" id="{C7DC9DD8-41DC-4CF5-AB7E-AB58DA8483C7}"/>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9BAF1605-522A-4067-80DE-FDF72730BE5E}"/>
                </a:ext>
              </a:extLst>
            </p:cNvPr>
            <p:cNvSpPr txBox="1"/>
            <p:nvPr/>
          </p:nvSpPr>
          <p:spPr>
            <a:xfrm>
              <a:off x="1861088"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04</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Tree>
    <p:extLst>
      <p:ext uri="{BB962C8B-B14F-4D97-AF65-F5344CB8AC3E}">
        <p14:creationId xmlns:p14="http://schemas.microsoft.com/office/powerpoint/2010/main" val="833061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116"/>
                                        </p:tgtEl>
                                        <p:attrNameLst>
                                          <p:attrName>style.visibility</p:attrName>
                                        </p:attrNameLst>
                                      </p:cBhvr>
                                      <p:to>
                                        <p:strVal val="visible"/>
                                      </p:to>
                                    </p:set>
                                    <p:anim calcmode="lin" valueType="num">
                                      <p:cBhvr additive="base">
                                        <p:cTn id="19" dur="750" fill="hold"/>
                                        <p:tgtEl>
                                          <p:spTgt spid="116"/>
                                        </p:tgtEl>
                                        <p:attrNameLst>
                                          <p:attrName>ppt_x</p:attrName>
                                        </p:attrNameLst>
                                      </p:cBhvr>
                                      <p:tavLst>
                                        <p:tav tm="0">
                                          <p:val>
                                            <p:strVal val="0-#ppt_w/2"/>
                                          </p:val>
                                        </p:tav>
                                        <p:tav tm="100000">
                                          <p:val>
                                            <p:strVal val="#ppt_x"/>
                                          </p:val>
                                        </p:tav>
                                      </p:tavLst>
                                    </p:anim>
                                    <p:anim calcmode="lin" valueType="num">
                                      <p:cBhvr additive="base">
                                        <p:cTn id="20" dur="750" fill="hold"/>
                                        <p:tgtEl>
                                          <p:spTgt spid="116"/>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119"/>
                                        </p:tgtEl>
                                        <p:attrNameLst>
                                          <p:attrName>style.visibility</p:attrName>
                                        </p:attrNameLst>
                                      </p:cBhvr>
                                      <p:to>
                                        <p:strVal val="visible"/>
                                      </p:to>
                                    </p:set>
                                    <p:anim calcmode="lin" valueType="num">
                                      <p:cBhvr additive="base">
                                        <p:cTn id="23" dur="750" fill="hold"/>
                                        <p:tgtEl>
                                          <p:spTgt spid="119"/>
                                        </p:tgtEl>
                                        <p:attrNameLst>
                                          <p:attrName>ppt_x</p:attrName>
                                        </p:attrNameLst>
                                      </p:cBhvr>
                                      <p:tavLst>
                                        <p:tav tm="0">
                                          <p:val>
                                            <p:strVal val="0-#ppt_w/2"/>
                                          </p:val>
                                        </p:tav>
                                        <p:tav tm="100000">
                                          <p:val>
                                            <p:strVal val="#ppt_x"/>
                                          </p:val>
                                        </p:tav>
                                      </p:tavLst>
                                    </p:anim>
                                    <p:anim calcmode="lin" valueType="num">
                                      <p:cBhvr additive="base">
                                        <p:cTn id="24" dur="750" fill="hold"/>
                                        <p:tgtEl>
                                          <p:spTgt spid="119"/>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122"/>
                                        </p:tgtEl>
                                        <p:attrNameLst>
                                          <p:attrName>style.visibility</p:attrName>
                                        </p:attrNameLst>
                                      </p:cBhvr>
                                      <p:to>
                                        <p:strVal val="visible"/>
                                      </p:to>
                                    </p:set>
                                    <p:anim calcmode="lin" valueType="num">
                                      <p:cBhvr additive="base">
                                        <p:cTn id="27" dur="750" fill="hold"/>
                                        <p:tgtEl>
                                          <p:spTgt spid="122"/>
                                        </p:tgtEl>
                                        <p:attrNameLst>
                                          <p:attrName>ppt_x</p:attrName>
                                        </p:attrNameLst>
                                      </p:cBhvr>
                                      <p:tavLst>
                                        <p:tav tm="0">
                                          <p:val>
                                            <p:strVal val="0-#ppt_w/2"/>
                                          </p:val>
                                        </p:tav>
                                        <p:tav tm="100000">
                                          <p:val>
                                            <p:strVal val="#ppt_x"/>
                                          </p:val>
                                        </p:tav>
                                      </p:tavLst>
                                    </p:anim>
                                    <p:anim calcmode="lin" valueType="num">
                                      <p:cBhvr additive="base">
                                        <p:cTn id="28" dur="750" fill="hold"/>
                                        <p:tgtEl>
                                          <p:spTgt spid="122"/>
                                        </p:tgtEl>
                                        <p:attrNameLst>
                                          <p:attrName>ppt_y</p:attrName>
                                        </p:attrNameLst>
                                      </p:cBhvr>
                                      <p:tavLst>
                                        <p:tav tm="0">
                                          <p:val>
                                            <p:strVal val="#ppt_y"/>
                                          </p:val>
                                        </p:tav>
                                        <p:tav tm="100000">
                                          <p:val>
                                            <p:strVal val="#ppt_y"/>
                                          </p:val>
                                        </p:tav>
                                      </p:tavLst>
                                    </p:anim>
                                  </p:childTnLst>
                                </p:cTn>
                              </p:par>
                            </p:childTnLst>
                          </p:cTn>
                        </p:par>
                        <p:par>
                          <p:cTn id="29" fill="hold">
                            <p:stCondLst>
                              <p:cond delay="2750"/>
                            </p:stCondLst>
                            <p:childTnLst>
                              <p:par>
                                <p:cTn id="30" presetID="22" presetClass="entr" presetSubtype="8" fill="hold" nodeType="after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250"/>
                                        <p:tgtEl>
                                          <p:spTgt spid="16"/>
                                        </p:tgtEl>
                                      </p:cBhvr>
                                    </p:animEffect>
                                  </p:childTnLst>
                                </p:cTn>
                              </p:par>
                              <p:par>
                                <p:cTn id="33" presetID="42" presetClass="entr" presetSubtype="0" fill="hold" nodeType="withEffect">
                                  <p:stCondLst>
                                    <p:cond delay="500"/>
                                  </p:stCondLst>
                                  <p:childTnLst>
                                    <p:set>
                                      <p:cBhvr>
                                        <p:cTn id="34" dur="1" fill="hold">
                                          <p:stCondLst>
                                            <p:cond delay="0"/>
                                          </p:stCondLst>
                                        </p:cTn>
                                        <p:tgtEl>
                                          <p:spTgt spid="46"/>
                                        </p:tgtEl>
                                        <p:attrNameLst>
                                          <p:attrName>style.visibility</p:attrName>
                                        </p:attrNameLst>
                                      </p:cBhvr>
                                      <p:to>
                                        <p:strVal val="visible"/>
                                      </p:to>
                                    </p:set>
                                    <p:animEffect transition="in" filter="fade">
                                      <p:cBhvr>
                                        <p:cTn id="35" dur="1250"/>
                                        <p:tgtEl>
                                          <p:spTgt spid="46"/>
                                        </p:tgtEl>
                                      </p:cBhvr>
                                    </p:animEffect>
                                    <p:anim calcmode="lin" valueType="num">
                                      <p:cBhvr>
                                        <p:cTn id="36" dur="1250" fill="hold"/>
                                        <p:tgtEl>
                                          <p:spTgt spid="46"/>
                                        </p:tgtEl>
                                        <p:attrNameLst>
                                          <p:attrName>ppt_x</p:attrName>
                                        </p:attrNameLst>
                                      </p:cBhvr>
                                      <p:tavLst>
                                        <p:tav tm="0">
                                          <p:val>
                                            <p:strVal val="#ppt_x"/>
                                          </p:val>
                                        </p:tav>
                                        <p:tav tm="100000">
                                          <p:val>
                                            <p:strVal val="#ppt_x"/>
                                          </p:val>
                                        </p:tav>
                                      </p:tavLst>
                                    </p:anim>
                                    <p:anim calcmode="lin" valueType="num">
                                      <p:cBhvr>
                                        <p:cTn id="37" dur="1250" fill="hold"/>
                                        <p:tgtEl>
                                          <p:spTgt spid="46"/>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42" presetClass="entr" presetSubtype="0" fill="hold" grpId="0" nodeType="afterEffect">
                                  <p:stCondLst>
                                    <p:cond delay="0"/>
                                  </p:stCondLst>
                                  <p:childTnLst>
                                    <p:set>
                                      <p:cBhvr>
                                        <p:cTn id="40" dur="1" fill="hold">
                                          <p:stCondLst>
                                            <p:cond delay="0"/>
                                          </p:stCondLst>
                                        </p:cTn>
                                        <p:tgtEl>
                                          <p:spTgt spid="43">
                                            <p:txEl>
                                              <p:pRg st="0" end="0"/>
                                            </p:txEl>
                                          </p:spTgt>
                                        </p:tgtEl>
                                        <p:attrNameLst>
                                          <p:attrName>style.visibility</p:attrName>
                                        </p:attrNameLst>
                                      </p:cBhvr>
                                      <p:to>
                                        <p:strVal val="visible"/>
                                      </p:to>
                                    </p:set>
                                    <p:animEffect transition="in" filter="fade">
                                      <p:cBhvr>
                                        <p:cTn id="41" dur="1000"/>
                                        <p:tgtEl>
                                          <p:spTgt spid="43">
                                            <p:txEl>
                                              <p:pRg st="0" end="0"/>
                                            </p:txEl>
                                          </p:spTgt>
                                        </p:tgtEl>
                                      </p:cBhvr>
                                    </p:animEffect>
                                    <p:anim calcmode="lin" valueType="num">
                                      <p:cBhvr>
                                        <p:cTn id="42"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43"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43">
                                            <p:txEl>
                                              <p:pRg st="1" end="1"/>
                                            </p:txEl>
                                          </p:spTgt>
                                        </p:tgtEl>
                                        <p:attrNameLst>
                                          <p:attrName>style.visibility</p:attrName>
                                        </p:attrNameLst>
                                      </p:cBhvr>
                                      <p:to>
                                        <p:strVal val="visible"/>
                                      </p:to>
                                    </p:set>
                                    <p:animEffect transition="in" filter="fade">
                                      <p:cBhvr>
                                        <p:cTn id="47" dur="1000"/>
                                        <p:tgtEl>
                                          <p:spTgt spid="43">
                                            <p:txEl>
                                              <p:pRg st="1" end="1"/>
                                            </p:txEl>
                                          </p:spTgt>
                                        </p:tgtEl>
                                      </p:cBhvr>
                                    </p:animEffect>
                                    <p:anim calcmode="lin" valueType="num">
                                      <p:cBhvr>
                                        <p:cTn id="48"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9"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43">
                                            <p:txEl>
                                              <p:pRg st="2" end="2"/>
                                            </p:txEl>
                                          </p:spTgt>
                                        </p:tgtEl>
                                        <p:attrNameLst>
                                          <p:attrName>style.visibility</p:attrName>
                                        </p:attrNameLst>
                                      </p:cBhvr>
                                      <p:to>
                                        <p:strVal val="visible"/>
                                      </p:to>
                                    </p:set>
                                    <p:animEffect transition="in" filter="fade">
                                      <p:cBhvr>
                                        <p:cTn id="53" dur="1000"/>
                                        <p:tgtEl>
                                          <p:spTgt spid="43">
                                            <p:txEl>
                                              <p:pRg st="2" end="2"/>
                                            </p:txEl>
                                          </p:spTgt>
                                        </p:tgtEl>
                                      </p:cBhvr>
                                    </p:animEffect>
                                    <p:anim calcmode="lin" valueType="num">
                                      <p:cBhvr>
                                        <p:cTn id="54"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55"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56" fill="hold">
                            <p:stCondLst>
                              <p:cond delay="7500"/>
                            </p:stCondLst>
                            <p:childTnLst>
                              <p:par>
                                <p:cTn id="57" presetID="22" presetClass="entr" presetSubtype="8" fill="hold" nodeType="afterEffect">
                                  <p:stCondLst>
                                    <p:cond delay="0"/>
                                  </p:stCondLst>
                                  <p:childTnLst>
                                    <p:set>
                                      <p:cBhvr>
                                        <p:cTn id="58" dur="1" fill="hold">
                                          <p:stCondLst>
                                            <p:cond delay="0"/>
                                          </p:stCondLst>
                                        </p:cTn>
                                        <p:tgtEl>
                                          <p:spTgt spid="17"/>
                                        </p:tgtEl>
                                        <p:attrNameLst>
                                          <p:attrName>style.visibility</p:attrName>
                                        </p:attrNameLst>
                                      </p:cBhvr>
                                      <p:to>
                                        <p:strVal val="visible"/>
                                      </p:to>
                                    </p:set>
                                    <p:animEffect transition="in" filter="wipe(left)">
                                      <p:cBhvr>
                                        <p:cTn id="59" dur="1250"/>
                                        <p:tgtEl>
                                          <p:spTgt spid="17"/>
                                        </p:tgtEl>
                                      </p:cBhvr>
                                    </p:animEffect>
                                  </p:childTnLst>
                                </p:cTn>
                              </p:par>
                              <p:par>
                                <p:cTn id="60" presetID="42" presetClass="entr" presetSubtype="0" fill="hold" nodeType="withEffect">
                                  <p:stCondLst>
                                    <p:cond delay="0"/>
                                  </p:stCondLst>
                                  <p:childTnLst>
                                    <p:set>
                                      <p:cBhvr>
                                        <p:cTn id="61" dur="1" fill="hold">
                                          <p:stCondLst>
                                            <p:cond delay="0"/>
                                          </p:stCondLst>
                                        </p:cTn>
                                        <p:tgtEl>
                                          <p:spTgt spid="51"/>
                                        </p:tgtEl>
                                        <p:attrNameLst>
                                          <p:attrName>style.visibility</p:attrName>
                                        </p:attrNameLst>
                                      </p:cBhvr>
                                      <p:to>
                                        <p:strVal val="visible"/>
                                      </p:to>
                                    </p:set>
                                    <p:animEffect transition="in" filter="fade">
                                      <p:cBhvr>
                                        <p:cTn id="62" dur="1250"/>
                                        <p:tgtEl>
                                          <p:spTgt spid="51"/>
                                        </p:tgtEl>
                                      </p:cBhvr>
                                    </p:animEffect>
                                    <p:anim calcmode="lin" valueType="num">
                                      <p:cBhvr>
                                        <p:cTn id="63" dur="1250" fill="hold"/>
                                        <p:tgtEl>
                                          <p:spTgt spid="51"/>
                                        </p:tgtEl>
                                        <p:attrNameLst>
                                          <p:attrName>ppt_x</p:attrName>
                                        </p:attrNameLst>
                                      </p:cBhvr>
                                      <p:tavLst>
                                        <p:tav tm="0">
                                          <p:val>
                                            <p:strVal val="#ppt_x"/>
                                          </p:val>
                                        </p:tav>
                                        <p:tav tm="100000">
                                          <p:val>
                                            <p:strVal val="#ppt_x"/>
                                          </p:val>
                                        </p:tav>
                                      </p:tavLst>
                                    </p:anim>
                                    <p:anim calcmode="lin" valueType="num">
                                      <p:cBhvr>
                                        <p:cTn id="64" dur="1250" fill="hold"/>
                                        <p:tgtEl>
                                          <p:spTgt spid="51"/>
                                        </p:tgtEl>
                                        <p:attrNameLst>
                                          <p:attrName>ppt_y</p:attrName>
                                        </p:attrNameLst>
                                      </p:cBhvr>
                                      <p:tavLst>
                                        <p:tav tm="0">
                                          <p:val>
                                            <p:strVal val="#ppt_y+.1"/>
                                          </p:val>
                                        </p:tav>
                                        <p:tav tm="100000">
                                          <p:val>
                                            <p:strVal val="#ppt_y"/>
                                          </p:val>
                                        </p:tav>
                                      </p:tavLst>
                                    </p:anim>
                                  </p:childTnLst>
                                </p:cTn>
                              </p:par>
                            </p:childTnLst>
                          </p:cTn>
                        </p:par>
                        <p:par>
                          <p:cTn id="65" fill="hold">
                            <p:stCondLst>
                              <p:cond delay="8750"/>
                            </p:stCondLst>
                            <p:childTnLst>
                              <p:par>
                                <p:cTn id="66" presetID="42" presetClass="entr" presetSubtype="0" fill="hold" grpId="0" nodeType="afterEffect">
                                  <p:stCondLst>
                                    <p:cond delay="0"/>
                                  </p:stCondLst>
                                  <p:childTnLst>
                                    <p:set>
                                      <p:cBhvr>
                                        <p:cTn id="67" dur="1" fill="hold">
                                          <p:stCondLst>
                                            <p:cond delay="0"/>
                                          </p:stCondLst>
                                        </p:cTn>
                                        <p:tgtEl>
                                          <p:spTgt spid="115">
                                            <p:txEl>
                                              <p:pRg st="0" end="0"/>
                                            </p:txEl>
                                          </p:spTgt>
                                        </p:tgtEl>
                                        <p:attrNameLst>
                                          <p:attrName>style.visibility</p:attrName>
                                        </p:attrNameLst>
                                      </p:cBhvr>
                                      <p:to>
                                        <p:strVal val="visible"/>
                                      </p:to>
                                    </p:set>
                                    <p:animEffect transition="in" filter="fade">
                                      <p:cBhvr>
                                        <p:cTn id="68" dur="1000"/>
                                        <p:tgtEl>
                                          <p:spTgt spid="115">
                                            <p:txEl>
                                              <p:pRg st="0" end="0"/>
                                            </p:txEl>
                                          </p:spTgt>
                                        </p:tgtEl>
                                      </p:cBhvr>
                                    </p:animEffect>
                                    <p:anim calcmode="lin" valueType="num">
                                      <p:cBhvr>
                                        <p:cTn id="69" dur="1000" fill="hold"/>
                                        <p:tgtEl>
                                          <p:spTgt spid="115">
                                            <p:txEl>
                                              <p:pRg st="0" end="0"/>
                                            </p:txEl>
                                          </p:spTgt>
                                        </p:tgtEl>
                                        <p:attrNameLst>
                                          <p:attrName>ppt_x</p:attrName>
                                        </p:attrNameLst>
                                      </p:cBhvr>
                                      <p:tavLst>
                                        <p:tav tm="0">
                                          <p:val>
                                            <p:strVal val="#ppt_x"/>
                                          </p:val>
                                        </p:tav>
                                        <p:tav tm="100000">
                                          <p:val>
                                            <p:strVal val="#ppt_x"/>
                                          </p:val>
                                        </p:tav>
                                      </p:tavLst>
                                    </p:anim>
                                    <p:anim calcmode="lin" valueType="num">
                                      <p:cBhvr>
                                        <p:cTn id="70" dur="1000" fill="hold"/>
                                        <p:tgtEl>
                                          <p:spTgt spid="115">
                                            <p:txEl>
                                              <p:pRg st="0" end="0"/>
                                            </p:txEl>
                                          </p:spTgt>
                                        </p:tgtEl>
                                        <p:attrNameLst>
                                          <p:attrName>ppt_y</p:attrName>
                                        </p:attrNameLst>
                                      </p:cBhvr>
                                      <p:tavLst>
                                        <p:tav tm="0">
                                          <p:val>
                                            <p:strVal val="#ppt_y+.1"/>
                                          </p:val>
                                        </p:tav>
                                        <p:tav tm="100000">
                                          <p:val>
                                            <p:strVal val="#ppt_y"/>
                                          </p:val>
                                        </p:tav>
                                      </p:tavLst>
                                    </p:anim>
                                  </p:childTnLst>
                                </p:cTn>
                              </p:par>
                            </p:childTnLst>
                          </p:cTn>
                        </p:par>
                        <p:par>
                          <p:cTn id="71" fill="hold">
                            <p:stCondLst>
                              <p:cond delay="9750"/>
                            </p:stCondLst>
                            <p:childTnLst>
                              <p:par>
                                <p:cTn id="72" presetID="42" presetClass="entr" presetSubtype="0" fill="hold" grpId="0" nodeType="afterEffect">
                                  <p:stCondLst>
                                    <p:cond delay="0"/>
                                  </p:stCondLst>
                                  <p:childTnLst>
                                    <p:set>
                                      <p:cBhvr>
                                        <p:cTn id="73" dur="1" fill="hold">
                                          <p:stCondLst>
                                            <p:cond delay="0"/>
                                          </p:stCondLst>
                                        </p:cTn>
                                        <p:tgtEl>
                                          <p:spTgt spid="115">
                                            <p:txEl>
                                              <p:pRg st="1" end="1"/>
                                            </p:txEl>
                                          </p:spTgt>
                                        </p:tgtEl>
                                        <p:attrNameLst>
                                          <p:attrName>style.visibility</p:attrName>
                                        </p:attrNameLst>
                                      </p:cBhvr>
                                      <p:to>
                                        <p:strVal val="visible"/>
                                      </p:to>
                                    </p:set>
                                    <p:animEffect transition="in" filter="fade">
                                      <p:cBhvr>
                                        <p:cTn id="74" dur="1000"/>
                                        <p:tgtEl>
                                          <p:spTgt spid="115">
                                            <p:txEl>
                                              <p:pRg st="1" end="1"/>
                                            </p:txEl>
                                          </p:spTgt>
                                        </p:tgtEl>
                                      </p:cBhvr>
                                    </p:animEffect>
                                    <p:anim calcmode="lin" valueType="num">
                                      <p:cBhvr>
                                        <p:cTn id="75" dur="1000" fill="hold"/>
                                        <p:tgtEl>
                                          <p:spTgt spid="115">
                                            <p:txEl>
                                              <p:pRg st="1" end="1"/>
                                            </p:txEl>
                                          </p:spTgt>
                                        </p:tgtEl>
                                        <p:attrNameLst>
                                          <p:attrName>ppt_x</p:attrName>
                                        </p:attrNameLst>
                                      </p:cBhvr>
                                      <p:tavLst>
                                        <p:tav tm="0">
                                          <p:val>
                                            <p:strVal val="#ppt_x"/>
                                          </p:val>
                                        </p:tav>
                                        <p:tav tm="100000">
                                          <p:val>
                                            <p:strVal val="#ppt_x"/>
                                          </p:val>
                                        </p:tav>
                                      </p:tavLst>
                                    </p:anim>
                                    <p:anim calcmode="lin" valueType="num">
                                      <p:cBhvr>
                                        <p:cTn id="76" dur="1000" fill="hold"/>
                                        <p:tgtEl>
                                          <p:spTgt spid="115">
                                            <p:txEl>
                                              <p:pRg st="1" end="1"/>
                                            </p:txEl>
                                          </p:spTgt>
                                        </p:tgtEl>
                                        <p:attrNameLst>
                                          <p:attrName>ppt_y</p:attrName>
                                        </p:attrNameLst>
                                      </p:cBhvr>
                                      <p:tavLst>
                                        <p:tav tm="0">
                                          <p:val>
                                            <p:strVal val="#ppt_y+.1"/>
                                          </p:val>
                                        </p:tav>
                                        <p:tav tm="100000">
                                          <p:val>
                                            <p:strVal val="#ppt_y"/>
                                          </p:val>
                                        </p:tav>
                                      </p:tavLst>
                                    </p:anim>
                                  </p:childTnLst>
                                </p:cTn>
                              </p:par>
                            </p:childTnLst>
                          </p:cTn>
                        </p:par>
                        <p:par>
                          <p:cTn id="77" fill="hold">
                            <p:stCondLst>
                              <p:cond delay="10750"/>
                            </p:stCondLst>
                            <p:childTnLst>
                              <p:par>
                                <p:cTn id="78" presetID="42" presetClass="entr" presetSubtype="0" fill="hold" grpId="0" nodeType="afterEffect">
                                  <p:stCondLst>
                                    <p:cond delay="0"/>
                                  </p:stCondLst>
                                  <p:childTnLst>
                                    <p:set>
                                      <p:cBhvr>
                                        <p:cTn id="79" dur="1" fill="hold">
                                          <p:stCondLst>
                                            <p:cond delay="0"/>
                                          </p:stCondLst>
                                        </p:cTn>
                                        <p:tgtEl>
                                          <p:spTgt spid="115">
                                            <p:txEl>
                                              <p:pRg st="2" end="2"/>
                                            </p:txEl>
                                          </p:spTgt>
                                        </p:tgtEl>
                                        <p:attrNameLst>
                                          <p:attrName>style.visibility</p:attrName>
                                        </p:attrNameLst>
                                      </p:cBhvr>
                                      <p:to>
                                        <p:strVal val="visible"/>
                                      </p:to>
                                    </p:set>
                                    <p:animEffect transition="in" filter="fade">
                                      <p:cBhvr>
                                        <p:cTn id="80" dur="1000"/>
                                        <p:tgtEl>
                                          <p:spTgt spid="115">
                                            <p:txEl>
                                              <p:pRg st="2" end="2"/>
                                            </p:txEl>
                                          </p:spTgt>
                                        </p:tgtEl>
                                      </p:cBhvr>
                                    </p:animEffect>
                                    <p:anim calcmode="lin" valueType="num">
                                      <p:cBhvr>
                                        <p:cTn id="81" dur="1000" fill="hold"/>
                                        <p:tgtEl>
                                          <p:spTgt spid="115">
                                            <p:txEl>
                                              <p:pRg st="2" end="2"/>
                                            </p:txEl>
                                          </p:spTgt>
                                        </p:tgtEl>
                                        <p:attrNameLst>
                                          <p:attrName>ppt_x</p:attrName>
                                        </p:attrNameLst>
                                      </p:cBhvr>
                                      <p:tavLst>
                                        <p:tav tm="0">
                                          <p:val>
                                            <p:strVal val="#ppt_x"/>
                                          </p:val>
                                        </p:tav>
                                        <p:tav tm="100000">
                                          <p:val>
                                            <p:strVal val="#ppt_x"/>
                                          </p:val>
                                        </p:tav>
                                      </p:tavLst>
                                    </p:anim>
                                    <p:anim calcmode="lin" valueType="num">
                                      <p:cBhvr>
                                        <p:cTn id="82" dur="1000" fill="hold"/>
                                        <p:tgtEl>
                                          <p:spTgt spid="115">
                                            <p:txEl>
                                              <p:pRg st="2" end="2"/>
                                            </p:txEl>
                                          </p:spTgt>
                                        </p:tgtEl>
                                        <p:attrNameLst>
                                          <p:attrName>ppt_y</p:attrName>
                                        </p:attrNameLst>
                                      </p:cBhvr>
                                      <p:tavLst>
                                        <p:tav tm="0">
                                          <p:val>
                                            <p:strVal val="#ppt_y+.1"/>
                                          </p:val>
                                        </p:tav>
                                        <p:tav tm="100000">
                                          <p:val>
                                            <p:strVal val="#ppt_y"/>
                                          </p:val>
                                        </p:tav>
                                      </p:tavLst>
                                    </p:anim>
                                  </p:childTnLst>
                                </p:cTn>
                              </p:par>
                            </p:childTnLst>
                          </p:cTn>
                        </p:par>
                        <p:par>
                          <p:cTn id="83" fill="hold">
                            <p:stCondLst>
                              <p:cond delay="11750"/>
                            </p:stCondLst>
                            <p:childTnLst>
                              <p:par>
                                <p:cTn id="84" presetID="22" presetClass="entr" presetSubtype="8" fill="hold" nodeType="afterEffect">
                                  <p:stCondLst>
                                    <p:cond delay="0"/>
                                  </p:stCondLst>
                                  <p:childTnLst>
                                    <p:set>
                                      <p:cBhvr>
                                        <p:cTn id="85" dur="1" fill="hold">
                                          <p:stCondLst>
                                            <p:cond delay="0"/>
                                          </p:stCondLst>
                                        </p:cTn>
                                        <p:tgtEl>
                                          <p:spTgt spid="18"/>
                                        </p:tgtEl>
                                        <p:attrNameLst>
                                          <p:attrName>style.visibility</p:attrName>
                                        </p:attrNameLst>
                                      </p:cBhvr>
                                      <p:to>
                                        <p:strVal val="visible"/>
                                      </p:to>
                                    </p:set>
                                    <p:animEffect transition="in" filter="wipe(left)">
                                      <p:cBhvr>
                                        <p:cTn id="86" dur="1250"/>
                                        <p:tgtEl>
                                          <p:spTgt spid="18"/>
                                        </p:tgtEl>
                                      </p:cBhvr>
                                    </p:animEffect>
                                  </p:childTnLst>
                                </p:cTn>
                              </p:par>
                              <p:par>
                                <p:cTn id="87" presetID="42" presetClass="entr" presetSubtype="0" fill="hold" nodeType="withEffect">
                                  <p:stCondLst>
                                    <p:cond delay="0"/>
                                  </p:stCondLst>
                                  <p:childTnLst>
                                    <p:set>
                                      <p:cBhvr>
                                        <p:cTn id="88" dur="1" fill="hold">
                                          <p:stCondLst>
                                            <p:cond delay="0"/>
                                          </p:stCondLst>
                                        </p:cTn>
                                        <p:tgtEl>
                                          <p:spTgt spid="59"/>
                                        </p:tgtEl>
                                        <p:attrNameLst>
                                          <p:attrName>style.visibility</p:attrName>
                                        </p:attrNameLst>
                                      </p:cBhvr>
                                      <p:to>
                                        <p:strVal val="visible"/>
                                      </p:to>
                                    </p:set>
                                    <p:animEffect transition="in" filter="fade">
                                      <p:cBhvr>
                                        <p:cTn id="89" dur="1250"/>
                                        <p:tgtEl>
                                          <p:spTgt spid="59"/>
                                        </p:tgtEl>
                                      </p:cBhvr>
                                    </p:animEffect>
                                    <p:anim calcmode="lin" valueType="num">
                                      <p:cBhvr>
                                        <p:cTn id="90" dur="1250" fill="hold"/>
                                        <p:tgtEl>
                                          <p:spTgt spid="59"/>
                                        </p:tgtEl>
                                        <p:attrNameLst>
                                          <p:attrName>ppt_x</p:attrName>
                                        </p:attrNameLst>
                                      </p:cBhvr>
                                      <p:tavLst>
                                        <p:tav tm="0">
                                          <p:val>
                                            <p:strVal val="#ppt_x"/>
                                          </p:val>
                                        </p:tav>
                                        <p:tav tm="100000">
                                          <p:val>
                                            <p:strVal val="#ppt_x"/>
                                          </p:val>
                                        </p:tav>
                                      </p:tavLst>
                                    </p:anim>
                                    <p:anim calcmode="lin" valueType="num">
                                      <p:cBhvr>
                                        <p:cTn id="91" dur="1250" fill="hold"/>
                                        <p:tgtEl>
                                          <p:spTgt spid="59"/>
                                        </p:tgtEl>
                                        <p:attrNameLst>
                                          <p:attrName>ppt_y</p:attrName>
                                        </p:attrNameLst>
                                      </p:cBhvr>
                                      <p:tavLst>
                                        <p:tav tm="0">
                                          <p:val>
                                            <p:strVal val="#ppt_y+.1"/>
                                          </p:val>
                                        </p:tav>
                                        <p:tav tm="100000">
                                          <p:val>
                                            <p:strVal val="#ppt_y"/>
                                          </p:val>
                                        </p:tav>
                                      </p:tavLst>
                                    </p:anim>
                                  </p:childTnLst>
                                </p:cTn>
                              </p:par>
                            </p:childTnLst>
                          </p:cTn>
                        </p:par>
                        <p:par>
                          <p:cTn id="92" fill="hold">
                            <p:stCondLst>
                              <p:cond delay="13000"/>
                            </p:stCondLst>
                            <p:childTnLst>
                              <p:par>
                                <p:cTn id="93" presetID="42" presetClass="entr" presetSubtype="0" fill="hold" grpId="0" nodeType="afterEffect">
                                  <p:stCondLst>
                                    <p:cond delay="0"/>
                                  </p:stCondLst>
                                  <p:childTnLst>
                                    <p:set>
                                      <p:cBhvr>
                                        <p:cTn id="94" dur="1" fill="hold">
                                          <p:stCondLst>
                                            <p:cond delay="0"/>
                                          </p:stCondLst>
                                        </p:cTn>
                                        <p:tgtEl>
                                          <p:spTgt spid="118">
                                            <p:txEl>
                                              <p:pRg st="0" end="0"/>
                                            </p:txEl>
                                          </p:spTgt>
                                        </p:tgtEl>
                                        <p:attrNameLst>
                                          <p:attrName>style.visibility</p:attrName>
                                        </p:attrNameLst>
                                      </p:cBhvr>
                                      <p:to>
                                        <p:strVal val="visible"/>
                                      </p:to>
                                    </p:set>
                                    <p:animEffect transition="in" filter="fade">
                                      <p:cBhvr>
                                        <p:cTn id="95" dur="1000"/>
                                        <p:tgtEl>
                                          <p:spTgt spid="118">
                                            <p:txEl>
                                              <p:pRg st="0" end="0"/>
                                            </p:txEl>
                                          </p:spTgt>
                                        </p:tgtEl>
                                      </p:cBhvr>
                                    </p:animEffect>
                                    <p:anim calcmode="lin" valueType="num">
                                      <p:cBhvr>
                                        <p:cTn id="96" dur="1000" fill="hold"/>
                                        <p:tgtEl>
                                          <p:spTgt spid="118">
                                            <p:txEl>
                                              <p:pRg st="0" end="0"/>
                                            </p:txEl>
                                          </p:spTgt>
                                        </p:tgtEl>
                                        <p:attrNameLst>
                                          <p:attrName>ppt_x</p:attrName>
                                        </p:attrNameLst>
                                      </p:cBhvr>
                                      <p:tavLst>
                                        <p:tav tm="0">
                                          <p:val>
                                            <p:strVal val="#ppt_x"/>
                                          </p:val>
                                        </p:tav>
                                        <p:tav tm="100000">
                                          <p:val>
                                            <p:strVal val="#ppt_x"/>
                                          </p:val>
                                        </p:tav>
                                      </p:tavLst>
                                    </p:anim>
                                    <p:anim calcmode="lin" valueType="num">
                                      <p:cBhvr>
                                        <p:cTn id="97" dur="1000" fill="hold"/>
                                        <p:tgtEl>
                                          <p:spTgt spid="118">
                                            <p:txEl>
                                              <p:pRg st="0" end="0"/>
                                            </p:txEl>
                                          </p:spTgt>
                                        </p:tgtEl>
                                        <p:attrNameLst>
                                          <p:attrName>ppt_y</p:attrName>
                                        </p:attrNameLst>
                                      </p:cBhvr>
                                      <p:tavLst>
                                        <p:tav tm="0">
                                          <p:val>
                                            <p:strVal val="#ppt_y+.1"/>
                                          </p:val>
                                        </p:tav>
                                        <p:tav tm="100000">
                                          <p:val>
                                            <p:strVal val="#ppt_y"/>
                                          </p:val>
                                        </p:tav>
                                      </p:tavLst>
                                    </p:anim>
                                  </p:childTnLst>
                                </p:cTn>
                              </p:par>
                            </p:childTnLst>
                          </p:cTn>
                        </p:par>
                        <p:par>
                          <p:cTn id="98" fill="hold">
                            <p:stCondLst>
                              <p:cond delay="14000"/>
                            </p:stCondLst>
                            <p:childTnLst>
                              <p:par>
                                <p:cTn id="99" presetID="42" presetClass="entr" presetSubtype="0" fill="hold" grpId="0" nodeType="afterEffect">
                                  <p:stCondLst>
                                    <p:cond delay="0"/>
                                  </p:stCondLst>
                                  <p:childTnLst>
                                    <p:set>
                                      <p:cBhvr>
                                        <p:cTn id="100" dur="1" fill="hold">
                                          <p:stCondLst>
                                            <p:cond delay="0"/>
                                          </p:stCondLst>
                                        </p:cTn>
                                        <p:tgtEl>
                                          <p:spTgt spid="118">
                                            <p:txEl>
                                              <p:pRg st="1" end="1"/>
                                            </p:txEl>
                                          </p:spTgt>
                                        </p:tgtEl>
                                        <p:attrNameLst>
                                          <p:attrName>style.visibility</p:attrName>
                                        </p:attrNameLst>
                                      </p:cBhvr>
                                      <p:to>
                                        <p:strVal val="visible"/>
                                      </p:to>
                                    </p:set>
                                    <p:animEffect transition="in" filter="fade">
                                      <p:cBhvr>
                                        <p:cTn id="101" dur="1000"/>
                                        <p:tgtEl>
                                          <p:spTgt spid="118">
                                            <p:txEl>
                                              <p:pRg st="1" end="1"/>
                                            </p:txEl>
                                          </p:spTgt>
                                        </p:tgtEl>
                                      </p:cBhvr>
                                    </p:animEffect>
                                    <p:anim calcmode="lin" valueType="num">
                                      <p:cBhvr>
                                        <p:cTn id="102" dur="1000" fill="hold"/>
                                        <p:tgtEl>
                                          <p:spTgt spid="118">
                                            <p:txEl>
                                              <p:pRg st="1" end="1"/>
                                            </p:txEl>
                                          </p:spTgt>
                                        </p:tgtEl>
                                        <p:attrNameLst>
                                          <p:attrName>ppt_x</p:attrName>
                                        </p:attrNameLst>
                                      </p:cBhvr>
                                      <p:tavLst>
                                        <p:tav tm="0">
                                          <p:val>
                                            <p:strVal val="#ppt_x"/>
                                          </p:val>
                                        </p:tav>
                                        <p:tav tm="100000">
                                          <p:val>
                                            <p:strVal val="#ppt_x"/>
                                          </p:val>
                                        </p:tav>
                                      </p:tavLst>
                                    </p:anim>
                                    <p:anim calcmode="lin" valueType="num">
                                      <p:cBhvr>
                                        <p:cTn id="103" dur="1000" fill="hold"/>
                                        <p:tgtEl>
                                          <p:spTgt spid="118">
                                            <p:txEl>
                                              <p:pRg st="1" end="1"/>
                                            </p:txEl>
                                          </p:spTgt>
                                        </p:tgtEl>
                                        <p:attrNameLst>
                                          <p:attrName>ppt_y</p:attrName>
                                        </p:attrNameLst>
                                      </p:cBhvr>
                                      <p:tavLst>
                                        <p:tav tm="0">
                                          <p:val>
                                            <p:strVal val="#ppt_y+.1"/>
                                          </p:val>
                                        </p:tav>
                                        <p:tav tm="100000">
                                          <p:val>
                                            <p:strVal val="#ppt_y"/>
                                          </p:val>
                                        </p:tav>
                                      </p:tavLst>
                                    </p:anim>
                                  </p:childTnLst>
                                </p:cTn>
                              </p:par>
                            </p:childTnLst>
                          </p:cTn>
                        </p:par>
                        <p:par>
                          <p:cTn id="104" fill="hold">
                            <p:stCondLst>
                              <p:cond delay="15000"/>
                            </p:stCondLst>
                            <p:childTnLst>
                              <p:par>
                                <p:cTn id="105" presetID="42" presetClass="entr" presetSubtype="0" fill="hold" grpId="0" nodeType="afterEffect">
                                  <p:stCondLst>
                                    <p:cond delay="0"/>
                                  </p:stCondLst>
                                  <p:childTnLst>
                                    <p:set>
                                      <p:cBhvr>
                                        <p:cTn id="106" dur="1" fill="hold">
                                          <p:stCondLst>
                                            <p:cond delay="0"/>
                                          </p:stCondLst>
                                        </p:cTn>
                                        <p:tgtEl>
                                          <p:spTgt spid="118">
                                            <p:txEl>
                                              <p:pRg st="2" end="2"/>
                                            </p:txEl>
                                          </p:spTgt>
                                        </p:tgtEl>
                                        <p:attrNameLst>
                                          <p:attrName>style.visibility</p:attrName>
                                        </p:attrNameLst>
                                      </p:cBhvr>
                                      <p:to>
                                        <p:strVal val="visible"/>
                                      </p:to>
                                    </p:set>
                                    <p:animEffect transition="in" filter="fade">
                                      <p:cBhvr>
                                        <p:cTn id="107" dur="1000"/>
                                        <p:tgtEl>
                                          <p:spTgt spid="118">
                                            <p:txEl>
                                              <p:pRg st="2" end="2"/>
                                            </p:txEl>
                                          </p:spTgt>
                                        </p:tgtEl>
                                      </p:cBhvr>
                                    </p:animEffect>
                                    <p:anim calcmode="lin" valueType="num">
                                      <p:cBhvr>
                                        <p:cTn id="108" dur="1000" fill="hold"/>
                                        <p:tgtEl>
                                          <p:spTgt spid="118">
                                            <p:txEl>
                                              <p:pRg st="2" end="2"/>
                                            </p:txEl>
                                          </p:spTgt>
                                        </p:tgtEl>
                                        <p:attrNameLst>
                                          <p:attrName>ppt_x</p:attrName>
                                        </p:attrNameLst>
                                      </p:cBhvr>
                                      <p:tavLst>
                                        <p:tav tm="0">
                                          <p:val>
                                            <p:strVal val="#ppt_x"/>
                                          </p:val>
                                        </p:tav>
                                        <p:tav tm="100000">
                                          <p:val>
                                            <p:strVal val="#ppt_x"/>
                                          </p:val>
                                        </p:tav>
                                      </p:tavLst>
                                    </p:anim>
                                    <p:anim calcmode="lin" valueType="num">
                                      <p:cBhvr>
                                        <p:cTn id="109" dur="1000" fill="hold"/>
                                        <p:tgtEl>
                                          <p:spTgt spid="118">
                                            <p:txEl>
                                              <p:pRg st="2" end="2"/>
                                            </p:txEl>
                                          </p:spTgt>
                                        </p:tgtEl>
                                        <p:attrNameLst>
                                          <p:attrName>ppt_y</p:attrName>
                                        </p:attrNameLst>
                                      </p:cBhvr>
                                      <p:tavLst>
                                        <p:tav tm="0">
                                          <p:val>
                                            <p:strVal val="#ppt_y+.1"/>
                                          </p:val>
                                        </p:tav>
                                        <p:tav tm="100000">
                                          <p:val>
                                            <p:strVal val="#ppt_y"/>
                                          </p:val>
                                        </p:tav>
                                      </p:tavLst>
                                    </p:anim>
                                  </p:childTnLst>
                                </p:cTn>
                              </p:par>
                            </p:childTnLst>
                          </p:cTn>
                        </p:par>
                        <p:par>
                          <p:cTn id="110" fill="hold">
                            <p:stCondLst>
                              <p:cond delay="16000"/>
                            </p:stCondLst>
                            <p:childTnLst>
                              <p:par>
                                <p:cTn id="111" presetID="22" presetClass="entr" presetSubtype="8" fill="hold" nodeType="afterEffect">
                                  <p:stCondLst>
                                    <p:cond delay="0"/>
                                  </p:stCondLst>
                                  <p:childTnLst>
                                    <p:set>
                                      <p:cBhvr>
                                        <p:cTn id="112" dur="1" fill="hold">
                                          <p:stCondLst>
                                            <p:cond delay="0"/>
                                          </p:stCondLst>
                                        </p:cTn>
                                        <p:tgtEl>
                                          <p:spTgt spid="19"/>
                                        </p:tgtEl>
                                        <p:attrNameLst>
                                          <p:attrName>style.visibility</p:attrName>
                                        </p:attrNameLst>
                                      </p:cBhvr>
                                      <p:to>
                                        <p:strVal val="visible"/>
                                      </p:to>
                                    </p:set>
                                    <p:animEffect transition="in" filter="wipe(left)">
                                      <p:cBhvr>
                                        <p:cTn id="113" dur="1250"/>
                                        <p:tgtEl>
                                          <p:spTgt spid="19"/>
                                        </p:tgtEl>
                                      </p:cBhvr>
                                    </p:animEffect>
                                  </p:childTnLst>
                                </p:cTn>
                              </p:par>
                              <p:par>
                                <p:cTn id="114" presetID="42" presetClass="entr" presetSubtype="0" fill="hold" nodeType="withEffect">
                                  <p:stCondLst>
                                    <p:cond delay="0"/>
                                  </p:stCondLst>
                                  <p:childTnLst>
                                    <p:set>
                                      <p:cBhvr>
                                        <p:cTn id="115" dur="1" fill="hold">
                                          <p:stCondLst>
                                            <p:cond delay="0"/>
                                          </p:stCondLst>
                                        </p:cTn>
                                        <p:tgtEl>
                                          <p:spTgt spid="111"/>
                                        </p:tgtEl>
                                        <p:attrNameLst>
                                          <p:attrName>style.visibility</p:attrName>
                                        </p:attrNameLst>
                                      </p:cBhvr>
                                      <p:to>
                                        <p:strVal val="visible"/>
                                      </p:to>
                                    </p:set>
                                    <p:animEffect transition="in" filter="fade">
                                      <p:cBhvr>
                                        <p:cTn id="116" dur="1250"/>
                                        <p:tgtEl>
                                          <p:spTgt spid="111"/>
                                        </p:tgtEl>
                                      </p:cBhvr>
                                    </p:animEffect>
                                    <p:anim calcmode="lin" valueType="num">
                                      <p:cBhvr>
                                        <p:cTn id="117" dur="1250" fill="hold"/>
                                        <p:tgtEl>
                                          <p:spTgt spid="111"/>
                                        </p:tgtEl>
                                        <p:attrNameLst>
                                          <p:attrName>ppt_x</p:attrName>
                                        </p:attrNameLst>
                                      </p:cBhvr>
                                      <p:tavLst>
                                        <p:tav tm="0">
                                          <p:val>
                                            <p:strVal val="#ppt_x"/>
                                          </p:val>
                                        </p:tav>
                                        <p:tav tm="100000">
                                          <p:val>
                                            <p:strVal val="#ppt_x"/>
                                          </p:val>
                                        </p:tav>
                                      </p:tavLst>
                                    </p:anim>
                                    <p:anim calcmode="lin" valueType="num">
                                      <p:cBhvr>
                                        <p:cTn id="118" dur="1250" fill="hold"/>
                                        <p:tgtEl>
                                          <p:spTgt spid="111"/>
                                        </p:tgtEl>
                                        <p:attrNameLst>
                                          <p:attrName>ppt_y</p:attrName>
                                        </p:attrNameLst>
                                      </p:cBhvr>
                                      <p:tavLst>
                                        <p:tav tm="0">
                                          <p:val>
                                            <p:strVal val="#ppt_y+.1"/>
                                          </p:val>
                                        </p:tav>
                                        <p:tav tm="100000">
                                          <p:val>
                                            <p:strVal val="#ppt_y"/>
                                          </p:val>
                                        </p:tav>
                                      </p:tavLst>
                                    </p:anim>
                                  </p:childTnLst>
                                </p:cTn>
                              </p:par>
                            </p:childTnLst>
                          </p:cTn>
                        </p:par>
                        <p:par>
                          <p:cTn id="119" fill="hold">
                            <p:stCondLst>
                              <p:cond delay="17250"/>
                            </p:stCondLst>
                            <p:childTnLst>
                              <p:par>
                                <p:cTn id="120" presetID="42" presetClass="entr" presetSubtype="0" fill="hold" grpId="0" nodeType="afterEffect">
                                  <p:stCondLst>
                                    <p:cond delay="0"/>
                                  </p:stCondLst>
                                  <p:childTnLst>
                                    <p:set>
                                      <p:cBhvr>
                                        <p:cTn id="121" dur="1" fill="hold">
                                          <p:stCondLst>
                                            <p:cond delay="0"/>
                                          </p:stCondLst>
                                        </p:cTn>
                                        <p:tgtEl>
                                          <p:spTgt spid="121">
                                            <p:txEl>
                                              <p:pRg st="0" end="0"/>
                                            </p:txEl>
                                          </p:spTgt>
                                        </p:tgtEl>
                                        <p:attrNameLst>
                                          <p:attrName>style.visibility</p:attrName>
                                        </p:attrNameLst>
                                      </p:cBhvr>
                                      <p:to>
                                        <p:strVal val="visible"/>
                                      </p:to>
                                    </p:set>
                                    <p:animEffect transition="in" filter="fade">
                                      <p:cBhvr>
                                        <p:cTn id="122" dur="1000"/>
                                        <p:tgtEl>
                                          <p:spTgt spid="121">
                                            <p:txEl>
                                              <p:pRg st="0" end="0"/>
                                            </p:txEl>
                                          </p:spTgt>
                                        </p:tgtEl>
                                      </p:cBhvr>
                                    </p:animEffect>
                                    <p:anim calcmode="lin" valueType="num">
                                      <p:cBhvr>
                                        <p:cTn id="123" dur="1000" fill="hold"/>
                                        <p:tgtEl>
                                          <p:spTgt spid="121">
                                            <p:txEl>
                                              <p:pRg st="0" end="0"/>
                                            </p:txEl>
                                          </p:spTgt>
                                        </p:tgtEl>
                                        <p:attrNameLst>
                                          <p:attrName>ppt_x</p:attrName>
                                        </p:attrNameLst>
                                      </p:cBhvr>
                                      <p:tavLst>
                                        <p:tav tm="0">
                                          <p:val>
                                            <p:strVal val="#ppt_x"/>
                                          </p:val>
                                        </p:tav>
                                        <p:tav tm="100000">
                                          <p:val>
                                            <p:strVal val="#ppt_x"/>
                                          </p:val>
                                        </p:tav>
                                      </p:tavLst>
                                    </p:anim>
                                    <p:anim calcmode="lin" valueType="num">
                                      <p:cBhvr>
                                        <p:cTn id="124" dur="1000" fill="hold"/>
                                        <p:tgtEl>
                                          <p:spTgt spid="121">
                                            <p:txEl>
                                              <p:pRg st="0" end="0"/>
                                            </p:txEl>
                                          </p:spTgt>
                                        </p:tgtEl>
                                        <p:attrNameLst>
                                          <p:attrName>ppt_y</p:attrName>
                                        </p:attrNameLst>
                                      </p:cBhvr>
                                      <p:tavLst>
                                        <p:tav tm="0">
                                          <p:val>
                                            <p:strVal val="#ppt_y+.1"/>
                                          </p:val>
                                        </p:tav>
                                        <p:tav tm="100000">
                                          <p:val>
                                            <p:strVal val="#ppt_y"/>
                                          </p:val>
                                        </p:tav>
                                      </p:tavLst>
                                    </p:anim>
                                  </p:childTnLst>
                                </p:cTn>
                              </p:par>
                            </p:childTnLst>
                          </p:cTn>
                        </p:par>
                        <p:par>
                          <p:cTn id="125" fill="hold">
                            <p:stCondLst>
                              <p:cond delay="18250"/>
                            </p:stCondLst>
                            <p:childTnLst>
                              <p:par>
                                <p:cTn id="126" presetID="42" presetClass="entr" presetSubtype="0" fill="hold" grpId="0" nodeType="afterEffect">
                                  <p:stCondLst>
                                    <p:cond delay="0"/>
                                  </p:stCondLst>
                                  <p:childTnLst>
                                    <p:set>
                                      <p:cBhvr>
                                        <p:cTn id="127" dur="1" fill="hold">
                                          <p:stCondLst>
                                            <p:cond delay="0"/>
                                          </p:stCondLst>
                                        </p:cTn>
                                        <p:tgtEl>
                                          <p:spTgt spid="121">
                                            <p:txEl>
                                              <p:pRg st="1" end="1"/>
                                            </p:txEl>
                                          </p:spTgt>
                                        </p:tgtEl>
                                        <p:attrNameLst>
                                          <p:attrName>style.visibility</p:attrName>
                                        </p:attrNameLst>
                                      </p:cBhvr>
                                      <p:to>
                                        <p:strVal val="visible"/>
                                      </p:to>
                                    </p:set>
                                    <p:animEffect transition="in" filter="fade">
                                      <p:cBhvr>
                                        <p:cTn id="128" dur="1000"/>
                                        <p:tgtEl>
                                          <p:spTgt spid="121">
                                            <p:txEl>
                                              <p:pRg st="1" end="1"/>
                                            </p:txEl>
                                          </p:spTgt>
                                        </p:tgtEl>
                                      </p:cBhvr>
                                    </p:animEffect>
                                    <p:anim calcmode="lin" valueType="num">
                                      <p:cBhvr>
                                        <p:cTn id="129" dur="1000" fill="hold"/>
                                        <p:tgtEl>
                                          <p:spTgt spid="121">
                                            <p:txEl>
                                              <p:pRg st="1" end="1"/>
                                            </p:txEl>
                                          </p:spTgt>
                                        </p:tgtEl>
                                        <p:attrNameLst>
                                          <p:attrName>ppt_x</p:attrName>
                                        </p:attrNameLst>
                                      </p:cBhvr>
                                      <p:tavLst>
                                        <p:tav tm="0">
                                          <p:val>
                                            <p:strVal val="#ppt_x"/>
                                          </p:val>
                                        </p:tav>
                                        <p:tav tm="100000">
                                          <p:val>
                                            <p:strVal val="#ppt_x"/>
                                          </p:val>
                                        </p:tav>
                                      </p:tavLst>
                                    </p:anim>
                                    <p:anim calcmode="lin" valueType="num">
                                      <p:cBhvr>
                                        <p:cTn id="130" dur="1000" fill="hold"/>
                                        <p:tgtEl>
                                          <p:spTgt spid="121">
                                            <p:txEl>
                                              <p:pRg st="1" end="1"/>
                                            </p:txEl>
                                          </p:spTgt>
                                        </p:tgtEl>
                                        <p:attrNameLst>
                                          <p:attrName>ppt_y</p:attrName>
                                        </p:attrNameLst>
                                      </p:cBhvr>
                                      <p:tavLst>
                                        <p:tav tm="0">
                                          <p:val>
                                            <p:strVal val="#ppt_y+.1"/>
                                          </p:val>
                                        </p:tav>
                                        <p:tav tm="100000">
                                          <p:val>
                                            <p:strVal val="#ppt_y"/>
                                          </p:val>
                                        </p:tav>
                                      </p:tavLst>
                                    </p:anim>
                                  </p:childTnLst>
                                </p:cTn>
                              </p:par>
                            </p:childTnLst>
                          </p:cTn>
                        </p:par>
                        <p:par>
                          <p:cTn id="131" fill="hold">
                            <p:stCondLst>
                              <p:cond delay="19250"/>
                            </p:stCondLst>
                            <p:childTnLst>
                              <p:par>
                                <p:cTn id="132" presetID="42" presetClass="entr" presetSubtype="0" fill="hold" grpId="0" nodeType="afterEffect">
                                  <p:stCondLst>
                                    <p:cond delay="0"/>
                                  </p:stCondLst>
                                  <p:childTnLst>
                                    <p:set>
                                      <p:cBhvr>
                                        <p:cTn id="133" dur="1" fill="hold">
                                          <p:stCondLst>
                                            <p:cond delay="0"/>
                                          </p:stCondLst>
                                        </p:cTn>
                                        <p:tgtEl>
                                          <p:spTgt spid="121">
                                            <p:txEl>
                                              <p:pRg st="2" end="2"/>
                                            </p:txEl>
                                          </p:spTgt>
                                        </p:tgtEl>
                                        <p:attrNameLst>
                                          <p:attrName>style.visibility</p:attrName>
                                        </p:attrNameLst>
                                      </p:cBhvr>
                                      <p:to>
                                        <p:strVal val="visible"/>
                                      </p:to>
                                    </p:set>
                                    <p:animEffect transition="in" filter="fade">
                                      <p:cBhvr>
                                        <p:cTn id="134" dur="1000"/>
                                        <p:tgtEl>
                                          <p:spTgt spid="121">
                                            <p:txEl>
                                              <p:pRg st="2" end="2"/>
                                            </p:txEl>
                                          </p:spTgt>
                                        </p:tgtEl>
                                      </p:cBhvr>
                                    </p:animEffect>
                                    <p:anim calcmode="lin" valueType="num">
                                      <p:cBhvr>
                                        <p:cTn id="135" dur="1000" fill="hold"/>
                                        <p:tgtEl>
                                          <p:spTgt spid="121">
                                            <p:txEl>
                                              <p:pRg st="2" end="2"/>
                                            </p:txEl>
                                          </p:spTgt>
                                        </p:tgtEl>
                                        <p:attrNameLst>
                                          <p:attrName>ppt_x</p:attrName>
                                        </p:attrNameLst>
                                      </p:cBhvr>
                                      <p:tavLst>
                                        <p:tav tm="0">
                                          <p:val>
                                            <p:strVal val="#ppt_x"/>
                                          </p:val>
                                        </p:tav>
                                        <p:tav tm="100000">
                                          <p:val>
                                            <p:strVal val="#ppt_x"/>
                                          </p:val>
                                        </p:tav>
                                      </p:tavLst>
                                    </p:anim>
                                    <p:anim calcmode="lin" valueType="num">
                                      <p:cBhvr>
                                        <p:cTn id="136" dur="1000" fill="hold"/>
                                        <p:tgtEl>
                                          <p:spTgt spid="121">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43" grpId="0" uiExpand="1" build="p"/>
      <p:bldP spid="115" grpId="0" uiExpand="1" build="p"/>
      <p:bldP spid="118" grpId="0" uiExpand="1" build="p"/>
      <p:bldP spid="121" grpId="0" build="p"/>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72" name="Group 71"/>
          <p:cNvGrpSpPr/>
          <p:nvPr/>
        </p:nvGrpSpPr>
        <p:grpSpPr>
          <a:xfrm>
            <a:off x="7303505" y="1994393"/>
            <a:ext cx="1455416" cy="1622805"/>
            <a:chOff x="5409946" y="2404837"/>
            <a:chExt cx="922592" cy="1028701"/>
          </a:xfrm>
          <a:effectLst>
            <a:outerShdw blurRad="50800" dist="38100" dir="2700000" algn="tl" rotWithShape="0">
              <a:prstClr val="black">
                <a:alpha val="40000"/>
              </a:prstClr>
            </a:outerShdw>
          </a:effectLst>
        </p:grpSpPr>
        <p:sp>
          <p:nvSpPr>
            <p:cNvPr id="9238" name="Freeform 22"/>
            <p:cNvSpPr>
              <a:spLocks/>
            </p:cNvSpPr>
            <p:nvPr/>
          </p:nvSpPr>
          <p:spPr bwMode="auto">
            <a:xfrm rot="5400000">
              <a:off x="5715794" y="2816793"/>
              <a:ext cx="515938" cy="717550"/>
            </a:xfrm>
            <a:custGeom>
              <a:avLst/>
              <a:gdLst/>
              <a:ahLst/>
              <a:cxnLst>
                <a:cxn ang="0">
                  <a:pos x="0" y="322"/>
                </a:cxn>
                <a:cxn ang="0">
                  <a:pos x="0" y="0"/>
                </a:cxn>
                <a:cxn ang="0">
                  <a:pos x="325" y="199"/>
                </a:cxn>
                <a:cxn ang="0">
                  <a:pos x="325" y="452"/>
                </a:cxn>
                <a:cxn ang="0">
                  <a:pos x="0" y="322"/>
                </a:cxn>
              </a:cxnLst>
              <a:rect l="0" t="0" r="r" b="b"/>
              <a:pathLst>
                <a:path w="325" h="452">
                  <a:moveTo>
                    <a:pt x="0" y="322"/>
                  </a:moveTo>
                  <a:lnTo>
                    <a:pt x="0" y="0"/>
                  </a:lnTo>
                  <a:lnTo>
                    <a:pt x="325" y="199"/>
                  </a:lnTo>
                  <a:lnTo>
                    <a:pt x="325" y="452"/>
                  </a:lnTo>
                  <a:lnTo>
                    <a:pt x="0" y="322"/>
                  </a:lnTo>
                  <a:close/>
                </a:path>
              </a:pathLst>
            </a:custGeom>
            <a:solidFill>
              <a:srgbClr val="BF25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39" name="Freeform 23"/>
            <p:cNvSpPr>
              <a:spLocks/>
            </p:cNvSpPr>
            <p:nvPr/>
          </p:nvSpPr>
          <p:spPr bwMode="auto">
            <a:xfrm rot="5400000">
              <a:off x="5104353" y="2710431"/>
              <a:ext cx="1028700" cy="417513"/>
            </a:xfrm>
            <a:custGeom>
              <a:avLst/>
              <a:gdLst/>
              <a:ahLst/>
              <a:cxnLst>
                <a:cxn ang="0">
                  <a:pos x="323" y="263"/>
                </a:cxn>
                <a:cxn ang="0">
                  <a:pos x="0" y="128"/>
                </a:cxn>
                <a:cxn ang="0">
                  <a:pos x="323" y="0"/>
                </a:cxn>
                <a:cxn ang="0">
                  <a:pos x="648" y="130"/>
                </a:cxn>
                <a:cxn ang="0">
                  <a:pos x="323" y="263"/>
                </a:cxn>
              </a:cxnLst>
              <a:rect l="0" t="0" r="r" b="b"/>
              <a:pathLst>
                <a:path w="648" h="263">
                  <a:moveTo>
                    <a:pt x="323" y="263"/>
                  </a:moveTo>
                  <a:lnTo>
                    <a:pt x="0" y="128"/>
                  </a:lnTo>
                  <a:lnTo>
                    <a:pt x="323" y="0"/>
                  </a:lnTo>
                  <a:lnTo>
                    <a:pt x="648" y="130"/>
                  </a:lnTo>
                  <a:lnTo>
                    <a:pt x="323" y="263"/>
                  </a:lnTo>
                  <a:close/>
                </a:path>
              </a:pathLst>
            </a:custGeom>
            <a:solidFill>
              <a:srgbClr val="8300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0" name="Freeform 24"/>
            <p:cNvSpPr>
              <a:spLocks/>
            </p:cNvSpPr>
            <p:nvPr/>
          </p:nvSpPr>
          <p:spPr bwMode="auto">
            <a:xfrm rot="5400000">
              <a:off x="5718969" y="2304031"/>
              <a:ext cx="512763" cy="714375"/>
            </a:xfrm>
            <a:custGeom>
              <a:avLst/>
              <a:gdLst/>
              <a:ahLst/>
              <a:cxnLst>
                <a:cxn ang="0">
                  <a:pos x="323" y="322"/>
                </a:cxn>
                <a:cxn ang="0">
                  <a:pos x="0" y="450"/>
                </a:cxn>
                <a:cxn ang="0">
                  <a:pos x="0" y="192"/>
                </a:cxn>
                <a:cxn ang="0">
                  <a:pos x="323" y="0"/>
                </a:cxn>
                <a:cxn ang="0">
                  <a:pos x="323" y="322"/>
                </a:cxn>
              </a:cxnLst>
              <a:rect l="0" t="0" r="r" b="b"/>
              <a:pathLst>
                <a:path w="323" h="450">
                  <a:moveTo>
                    <a:pt x="323" y="322"/>
                  </a:moveTo>
                  <a:lnTo>
                    <a:pt x="0" y="450"/>
                  </a:lnTo>
                  <a:lnTo>
                    <a:pt x="0" y="192"/>
                  </a:lnTo>
                  <a:lnTo>
                    <a:pt x="323" y="0"/>
                  </a:lnTo>
                  <a:lnTo>
                    <a:pt x="323" y="322"/>
                  </a:lnTo>
                  <a:close/>
                </a:path>
              </a:pathLst>
            </a:custGeom>
            <a:solidFill>
              <a:srgbClr val="A10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1" name="Group 70"/>
          <p:cNvGrpSpPr/>
          <p:nvPr/>
        </p:nvGrpSpPr>
        <p:grpSpPr>
          <a:xfrm>
            <a:off x="6387397" y="1508554"/>
            <a:ext cx="1262105" cy="2559421"/>
            <a:chOff x="4829223" y="2096862"/>
            <a:chExt cx="800052" cy="1622425"/>
          </a:xfrm>
          <a:effectLst>
            <a:outerShdw blurRad="50800" dist="38100" dir="2700000" algn="tl" rotWithShape="0">
              <a:prstClr val="black">
                <a:alpha val="40000"/>
              </a:prstClr>
            </a:outerShdw>
          </a:effectLst>
        </p:grpSpPr>
        <p:sp>
          <p:nvSpPr>
            <p:cNvPr id="9241" name="Freeform 25"/>
            <p:cNvSpPr>
              <a:spLocks/>
            </p:cNvSpPr>
            <p:nvPr/>
          </p:nvSpPr>
          <p:spPr bwMode="auto">
            <a:xfrm rot="5400000">
              <a:off x="4893469" y="2181794"/>
              <a:ext cx="820738" cy="650875"/>
            </a:xfrm>
            <a:custGeom>
              <a:avLst/>
              <a:gdLst/>
              <a:ahLst/>
              <a:cxnLst>
                <a:cxn ang="0">
                  <a:pos x="0" y="410"/>
                </a:cxn>
                <a:cxn ang="0">
                  <a:pos x="0" y="147"/>
                </a:cxn>
                <a:cxn ang="0">
                  <a:pos x="517" y="0"/>
                </a:cxn>
                <a:cxn ang="0">
                  <a:pos x="517" y="336"/>
                </a:cxn>
                <a:cxn ang="0">
                  <a:pos x="0" y="410"/>
                </a:cxn>
              </a:cxnLst>
              <a:rect l="0" t="0" r="r" b="b"/>
              <a:pathLst>
                <a:path w="517" h="410">
                  <a:moveTo>
                    <a:pt x="0" y="410"/>
                  </a:moveTo>
                  <a:lnTo>
                    <a:pt x="0" y="147"/>
                  </a:lnTo>
                  <a:lnTo>
                    <a:pt x="517" y="0"/>
                  </a:lnTo>
                  <a:lnTo>
                    <a:pt x="517" y="336"/>
                  </a:lnTo>
                  <a:lnTo>
                    <a:pt x="0" y="410"/>
                  </a:lnTo>
                  <a:close/>
                </a:path>
              </a:pathLst>
            </a:custGeom>
            <a:solidFill>
              <a:srgbClr val="BF25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2" name="Freeform 26"/>
            <p:cNvSpPr>
              <a:spLocks/>
            </p:cNvSpPr>
            <p:nvPr/>
          </p:nvSpPr>
          <p:spPr bwMode="auto">
            <a:xfrm rot="5400000">
              <a:off x="4897437" y="2987449"/>
              <a:ext cx="801688" cy="661988"/>
            </a:xfrm>
            <a:custGeom>
              <a:avLst/>
              <a:gdLst/>
              <a:ahLst/>
              <a:cxnLst>
                <a:cxn ang="0">
                  <a:pos x="505" y="417"/>
                </a:cxn>
                <a:cxn ang="0">
                  <a:pos x="0" y="336"/>
                </a:cxn>
                <a:cxn ang="0">
                  <a:pos x="0" y="0"/>
                </a:cxn>
                <a:cxn ang="0">
                  <a:pos x="503" y="149"/>
                </a:cxn>
                <a:cxn ang="0">
                  <a:pos x="505" y="417"/>
                </a:cxn>
                <a:cxn ang="0">
                  <a:pos x="505" y="417"/>
                </a:cxn>
              </a:cxnLst>
              <a:rect l="0" t="0" r="r" b="b"/>
              <a:pathLst>
                <a:path w="505" h="417">
                  <a:moveTo>
                    <a:pt x="505" y="417"/>
                  </a:moveTo>
                  <a:lnTo>
                    <a:pt x="0" y="336"/>
                  </a:lnTo>
                  <a:lnTo>
                    <a:pt x="0" y="0"/>
                  </a:lnTo>
                  <a:lnTo>
                    <a:pt x="503" y="149"/>
                  </a:lnTo>
                  <a:lnTo>
                    <a:pt x="505" y="417"/>
                  </a:lnTo>
                  <a:lnTo>
                    <a:pt x="505" y="417"/>
                  </a:lnTo>
                  <a:close/>
                </a:path>
              </a:pathLst>
            </a:custGeom>
            <a:solidFill>
              <a:srgbClr val="DD43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43" name="Freeform 27"/>
            <p:cNvSpPr>
              <a:spLocks/>
            </p:cNvSpPr>
            <p:nvPr/>
          </p:nvSpPr>
          <p:spPr bwMode="auto">
            <a:xfrm rot="5400000">
              <a:off x="4153742" y="2772343"/>
              <a:ext cx="1622425" cy="271463"/>
            </a:xfrm>
            <a:custGeom>
              <a:avLst/>
              <a:gdLst/>
              <a:ahLst/>
              <a:cxnLst>
                <a:cxn ang="0">
                  <a:pos x="517" y="0"/>
                </a:cxn>
                <a:cxn ang="0">
                  <a:pos x="1022" y="81"/>
                </a:cxn>
                <a:cxn ang="0">
                  <a:pos x="517" y="171"/>
                </a:cxn>
                <a:cxn ang="0">
                  <a:pos x="0" y="74"/>
                </a:cxn>
                <a:cxn ang="0">
                  <a:pos x="517" y="0"/>
                </a:cxn>
              </a:cxnLst>
              <a:rect l="0" t="0" r="r" b="b"/>
              <a:pathLst>
                <a:path w="1022" h="171">
                  <a:moveTo>
                    <a:pt x="517" y="0"/>
                  </a:moveTo>
                  <a:lnTo>
                    <a:pt x="1022" y="81"/>
                  </a:lnTo>
                  <a:lnTo>
                    <a:pt x="517" y="171"/>
                  </a:lnTo>
                  <a:lnTo>
                    <a:pt x="0" y="74"/>
                  </a:lnTo>
                  <a:lnTo>
                    <a:pt x="517" y="0"/>
                  </a:lnTo>
                  <a:close/>
                </a:path>
              </a:pathLst>
            </a:custGeom>
            <a:solidFill>
              <a:srgbClr val="A10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8" name="Group 67"/>
          <p:cNvGrpSpPr/>
          <p:nvPr/>
        </p:nvGrpSpPr>
        <p:grpSpPr>
          <a:xfrm>
            <a:off x="3204322" y="1994393"/>
            <a:ext cx="1465982" cy="1622805"/>
            <a:chOff x="2811462" y="2404837"/>
            <a:chExt cx="929290" cy="1028701"/>
          </a:xfrm>
          <a:effectLst>
            <a:outerShdw blurRad="50800" dist="38100" dir="8100000" algn="tr" rotWithShape="0">
              <a:prstClr val="black">
                <a:alpha val="40000"/>
              </a:prstClr>
            </a:outerShdw>
          </a:effectLst>
        </p:grpSpPr>
        <p:sp>
          <p:nvSpPr>
            <p:cNvPr id="9244" name="Freeform 28"/>
            <p:cNvSpPr>
              <a:spLocks/>
            </p:cNvSpPr>
            <p:nvPr/>
          </p:nvSpPr>
          <p:spPr bwMode="auto">
            <a:xfrm rot="5400000">
              <a:off x="2914650" y="2814412"/>
              <a:ext cx="515938" cy="722313"/>
            </a:xfrm>
            <a:custGeom>
              <a:avLst/>
              <a:gdLst/>
              <a:ahLst/>
              <a:cxnLst>
                <a:cxn ang="0">
                  <a:pos x="0" y="130"/>
                </a:cxn>
                <a:cxn ang="0">
                  <a:pos x="0" y="455"/>
                </a:cxn>
                <a:cxn ang="0">
                  <a:pos x="325" y="253"/>
                </a:cxn>
                <a:cxn ang="0">
                  <a:pos x="325" y="0"/>
                </a:cxn>
                <a:cxn ang="0">
                  <a:pos x="0" y="130"/>
                </a:cxn>
              </a:cxnLst>
              <a:rect l="0" t="0" r="r" b="b"/>
              <a:pathLst>
                <a:path w="325" h="455">
                  <a:moveTo>
                    <a:pt x="0" y="130"/>
                  </a:moveTo>
                  <a:lnTo>
                    <a:pt x="0" y="455"/>
                  </a:lnTo>
                  <a:lnTo>
                    <a:pt x="325" y="253"/>
                  </a:lnTo>
                  <a:lnTo>
                    <a:pt x="325" y="0"/>
                  </a:lnTo>
                  <a:lnTo>
                    <a:pt x="0" y="130"/>
                  </a:lnTo>
                  <a:close/>
                </a:path>
              </a:pathLst>
            </a:custGeom>
            <a:solidFill>
              <a:srgbClr val="FF8A2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45" name="Freeform 29"/>
            <p:cNvSpPr>
              <a:spLocks/>
            </p:cNvSpPr>
            <p:nvPr/>
          </p:nvSpPr>
          <p:spPr bwMode="auto">
            <a:xfrm rot="5400000">
              <a:off x="3017646" y="2710431"/>
              <a:ext cx="1028700" cy="417513"/>
            </a:xfrm>
            <a:custGeom>
              <a:avLst/>
              <a:gdLst/>
              <a:ahLst/>
              <a:cxnLst>
                <a:cxn ang="0">
                  <a:pos x="323" y="0"/>
                </a:cxn>
                <a:cxn ang="0">
                  <a:pos x="0" y="135"/>
                </a:cxn>
                <a:cxn ang="0">
                  <a:pos x="323" y="263"/>
                </a:cxn>
                <a:cxn ang="0">
                  <a:pos x="648" y="133"/>
                </a:cxn>
                <a:cxn ang="0">
                  <a:pos x="323" y="0"/>
                </a:cxn>
              </a:cxnLst>
              <a:rect l="0" t="0" r="r" b="b"/>
              <a:pathLst>
                <a:path w="648" h="263">
                  <a:moveTo>
                    <a:pt x="323" y="0"/>
                  </a:moveTo>
                  <a:lnTo>
                    <a:pt x="0" y="135"/>
                  </a:lnTo>
                  <a:lnTo>
                    <a:pt x="323" y="263"/>
                  </a:lnTo>
                  <a:lnTo>
                    <a:pt x="648" y="133"/>
                  </a:lnTo>
                  <a:lnTo>
                    <a:pt x="323" y="0"/>
                  </a:lnTo>
                  <a:close/>
                </a:path>
              </a:pathLst>
            </a:custGeom>
            <a:solidFill>
              <a:srgbClr val="C94E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6" name="Freeform 30"/>
            <p:cNvSpPr>
              <a:spLocks/>
            </p:cNvSpPr>
            <p:nvPr/>
          </p:nvSpPr>
          <p:spPr bwMode="auto">
            <a:xfrm rot="5400000">
              <a:off x="2914650" y="2301650"/>
              <a:ext cx="512763" cy="719138"/>
            </a:xfrm>
            <a:custGeom>
              <a:avLst/>
              <a:gdLst/>
              <a:ahLst/>
              <a:cxnLst>
                <a:cxn ang="0">
                  <a:pos x="323" y="128"/>
                </a:cxn>
                <a:cxn ang="0">
                  <a:pos x="0" y="0"/>
                </a:cxn>
                <a:cxn ang="0">
                  <a:pos x="0" y="258"/>
                </a:cxn>
                <a:cxn ang="0">
                  <a:pos x="323" y="453"/>
                </a:cxn>
                <a:cxn ang="0">
                  <a:pos x="323" y="128"/>
                </a:cxn>
              </a:cxnLst>
              <a:rect l="0" t="0" r="r" b="b"/>
              <a:pathLst>
                <a:path w="323" h="453">
                  <a:moveTo>
                    <a:pt x="323" y="128"/>
                  </a:moveTo>
                  <a:lnTo>
                    <a:pt x="0" y="0"/>
                  </a:lnTo>
                  <a:lnTo>
                    <a:pt x="0" y="258"/>
                  </a:lnTo>
                  <a:lnTo>
                    <a:pt x="323" y="453"/>
                  </a:lnTo>
                  <a:lnTo>
                    <a:pt x="323" y="128"/>
                  </a:lnTo>
                  <a:close/>
                </a:path>
              </a:pathLst>
            </a:custGeom>
            <a:solidFill>
              <a:srgbClr val="E76C0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9" name="Group 68"/>
          <p:cNvGrpSpPr/>
          <p:nvPr/>
        </p:nvGrpSpPr>
        <p:grpSpPr>
          <a:xfrm>
            <a:off x="4321251" y="1508554"/>
            <a:ext cx="1259947" cy="2559421"/>
            <a:chOff x="3519487" y="2096862"/>
            <a:chExt cx="798684" cy="1622425"/>
          </a:xfrm>
          <a:effectLst>
            <a:outerShdw blurRad="50800" dist="38100" dir="8100000" algn="tr" rotWithShape="0">
              <a:prstClr val="black">
                <a:alpha val="40000"/>
              </a:prstClr>
            </a:outerShdw>
          </a:effectLst>
        </p:grpSpPr>
        <p:sp>
          <p:nvSpPr>
            <p:cNvPr id="9247" name="Freeform 31"/>
            <p:cNvSpPr>
              <a:spLocks/>
            </p:cNvSpPr>
            <p:nvPr/>
          </p:nvSpPr>
          <p:spPr bwMode="auto">
            <a:xfrm rot="5400000">
              <a:off x="3434557" y="2181794"/>
              <a:ext cx="820738" cy="650875"/>
            </a:xfrm>
            <a:custGeom>
              <a:avLst/>
              <a:gdLst/>
              <a:ahLst/>
              <a:cxnLst>
                <a:cxn ang="0">
                  <a:pos x="0" y="0"/>
                </a:cxn>
                <a:cxn ang="0">
                  <a:pos x="0" y="263"/>
                </a:cxn>
                <a:cxn ang="0">
                  <a:pos x="517" y="410"/>
                </a:cxn>
                <a:cxn ang="0">
                  <a:pos x="517" y="74"/>
                </a:cxn>
                <a:cxn ang="0">
                  <a:pos x="0" y="0"/>
                </a:cxn>
              </a:cxnLst>
              <a:rect l="0" t="0" r="r" b="b"/>
              <a:pathLst>
                <a:path w="517" h="410">
                  <a:moveTo>
                    <a:pt x="0" y="0"/>
                  </a:moveTo>
                  <a:lnTo>
                    <a:pt x="0" y="263"/>
                  </a:lnTo>
                  <a:lnTo>
                    <a:pt x="517" y="410"/>
                  </a:lnTo>
                  <a:lnTo>
                    <a:pt x="517" y="74"/>
                  </a:lnTo>
                  <a:lnTo>
                    <a:pt x="0" y="0"/>
                  </a:lnTo>
                  <a:close/>
                </a:path>
              </a:pathLst>
            </a:custGeom>
            <a:solidFill>
              <a:srgbClr val="E44A2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8" name="Freeform 32"/>
            <p:cNvSpPr>
              <a:spLocks/>
            </p:cNvSpPr>
            <p:nvPr/>
          </p:nvSpPr>
          <p:spPr bwMode="auto">
            <a:xfrm rot="5400000">
              <a:off x="3449637" y="2987449"/>
              <a:ext cx="801688" cy="661988"/>
            </a:xfrm>
            <a:custGeom>
              <a:avLst/>
              <a:gdLst/>
              <a:ahLst/>
              <a:cxnLst>
                <a:cxn ang="0">
                  <a:pos x="505" y="0"/>
                </a:cxn>
                <a:cxn ang="0">
                  <a:pos x="0" y="81"/>
                </a:cxn>
                <a:cxn ang="0">
                  <a:pos x="0" y="417"/>
                </a:cxn>
                <a:cxn ang="0">
                  <a:pos x="503" y="270"/>
                </a:cxn>
                <a:cxn ang="0">
                  <a:pos x="505" y="0"/>
                </a:cxn>
                <a:cxn ang="0">
                  <a:pos x="505" y="0"/>
                </a:cxn>
              </a:cxnLst>
              <a:rect l="0" t="0" r="r" b="b"/>
              <a:pathLst>
                <a:path w="505" h="417">
                  <a:moveTo>
                    <a:pt x="505" y="0"/>
                  </a:moveTo>
                  <a:lnTo>
                    <a:pt x="0" y="81"/>
                  </a:lnTo>
                  <a:lnTo>
                    <a:pt x="0" y="417"/>
                  </a:lnTo>
                  <a:lnTo>
                    <a:pt x="503" y="270"/>
                  </a:lnTo>
                  <a:lnTo>
                    <a:pt x="505" y="0"/>
                  </a:lnTo>
                  <a:lnTo>
                    <a:pt x="505" y="0"/>
                  </a:lnTo>
                  <a:close/>
                </a:path>
              </a:pathLst>
            </a:custGeom>
            <a:solidFill>
              <a:srgbClr val="FF68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49" name="Freeform 33"/>
            <p:cNvSpPr>
              <a:spLocks/>
            </p:cNvSpPr>
            <p:nvPr/>
          </p:nvSpPr>
          <p:spPr bwMode="auto">
            <a:xfrm rot="5400000">
              <a:off x="3371227" y="2772343"/>
              <a:ext cx="1622425" cy="271463"/>
            </a:xfrm>
            <a:custGeom>
              <a:avLst/>
              <a:gdLst/>
              <a:ahLst/>
              <a:cxnLst>
                <a:cxn ang="0">
                  <a:pos x="0" y="97"/>
                </a:cxn>
                <a:cxn ang="0">
                  <a:pos x="517" y="171"/>
                </a:cxn>
                <a:cxn ang="0">
                  <a:pos x="1022" y="90"/>
                </a:cxn>
                <a:cxn ang="0">
                  <a:pos x="517" y="0"/>
                </a:cxn>
                <a:cxn ang="0">
                  <a:pos x="0" y="97"/>
                </a:cxn>
              </a:cxnLst>
              <a:rect l="0" t="0" r="r" b="b"/>
              <a:pathLst>
                <a:path w="1022" h="171">
                  <a:moveTo>
                    <a:pt x="0" y="97"/>
                  </a:moveTo>
                  <a:lnTo>
                    <a:pt x="517" y="171"/>
                  </a:lnTo>
                  <a:lnTo>
                    <a:pt x="1022" y="90"/>
                  </a:lnTo>
                  <a:lnTo>
                    <a:pt x="517" y="0"/>
                  </a:lnTo>
                  <a:lnTo>
                    <a:pt x="0" y="97"/>
                  </a:lnTo>
                  <a:close/>
                </a:path>
              </a:pathLst>
            </a:custGeom>
            <a:solidFill>
              <a:srgbClr val="C62C07"/>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0" name="Group 69"/>
          <p:cNvGrpSpPr/>
          <p:nvPr/>
        </p:nvGrpSpPr>
        <p:grpSpPr>
          <a:xfrm>
            <a:off x="5405627" y="1015200"/>
            <a:ext cx="1121939" cy="3566160"/>
            <a:chOff x="4206876" y="1784124"/>
            <a:chExt cx="711200" cy="2260600"/>
          </a:xfrm>
          <a:effectLst>
            <a:outerShdw blurRad="63500" sx="102000" sy="102000" algn="ctr" rotWithShape="0">
              <a:prstClr val="black">
                <a:alpha val="40000"/>
              </a:prstClr>
            </a:outerShdw>
          </a:effectLst>
        </p:grpSpPr>
        <p:sp>
          <p:nvSpPr>
            <p:cNvPr id="9250" name="Freeform 34"/>
            <p:cNvSpPr>
              <a:spLocks/>
            </p:cNvSpPr>
            <p:nvPr/>
          </p:nvSpPr>
          <p:spPr bwMode="auto">
            <a:xfrm rot="5400000">
              <a:off x="3998913" y="3125562"/>
              <a:ext cx="1127125" cy="711200"/>
            </a:xfrm>
            <a:custGeom>
              <a:avLst/>
              <a:gdLst/>
              <a:ahLst/>
              <a:cxnLst>
                <a:cxn ang="0">
                  <a:pos x="0" y="448"/>
                </a:cxn>
                <a:cxn ang="0">
                  <a:pos x="0" y="0"/>
                </a:cxn>
                <a:cxn ang="0">
                  <a:pos x="710" y="78"/>
                </a:cxn>
                <a:cxn ang="0">
                  <a:pos x="710" y="369"/>
                </a:cxn>
                <a:cxn ang="0">
                  <a:pos x="0" y="448"/>
                </a:cxn>
              </a:cxnLst>
              <a:rect l="0" t="0" r="r" b="b"/>
              <a:pathLst>
                <a:path w="710" h="448">
                  <a:moveTo>
                    <a:pt x="0" y="448"/>
                  </a:moveTo>
                  <a:lnTo>
                    <a:pt x="0" y="0"/>
                  </a:lnTo>
                  <a:lnTo>
                    <a:pt x="710" y="78"/>
                  </a:lnTo>
                  <a:lnTo>
                    <a:pt x="710" y="369"/>
                  </a:lnTo>
                  <a:lnTo>
                    <a:pt x="0" y="448"/>
                  </a:lnTo>
                  <a:close/>
                </a:path>
              </a:pathLst>
            </a:custGeom>
            <a:solidFill>
              <a:srgbClr val="ED532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51" name="Freeform 35"/>
            <p:cNvSpPr>
              <a:spLocks/>
            </p:cNvSpPr>
            <p:nvPr/>
          </p:nvSpPr>
          <p:spPr bwMode="auto">
            <a:xfrm rot="5400000">
              <a:off x="3995738" y="1995262"/>
              <a:ext cx="1133475" cy="711200"/>
            </a:xfrm>
            <a:custGeom>
              <a:avLst/>
              <a:gdLst/>
              <a:ahLst/>
              <a:cxnLst>
                <a:cxn ang="0">
                  <a:pos x="714" y="0"/>
                </a:cxn>
                <a:cxn ang="0">
                  <a:pos x="714" y="448"/>
                </a:cxn>
                <a:cxn ang="0">
                  <a:pos x="0" y="369"/>
                </a:cxn>
                <a:cxn ang="0">
                  <a:pos x="0" y="83"/>
                </a:cxn>
                <a:cxn ang="0">
                  <a:pos x="714" y="0"/>
                </a:cxn>
              </a:cxnLst>
              <a:rect l="0" t="0" r="r" b="b"/>
              <a:pathLst>
                <a:path w="714" h="448">
                  <a:moveTo>
                    <a:pt x="714" y="0"/>
                  </a:moveTo>
                  <a:lnTo>
                    <a:pt x="714" y="448"/>
                  </a:lnTo>
                  <a:lnTo>
                    <a:pt x="0" y="369"/>
                  </a:lnTo>
                  <a:lnTo>
                    <a:pt x="0" y="83"/>
                  </a:lnTo>
                  <a:lnTo>
                    <a:pt x="714" y="0"/>
                  </a:lnTo>
                  <a:close/>
                </a:path>
              </a:pathLst>
            </a:custGeom>
            <a:solidFill>
              <a:srgbClr val="CF351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81"/>
          <p:cNvGrpSpPr/>
          <p:nvPr/>
        </p:nvGrpSpPr>
        <p:grpSpPr>
          <a:xfrm flipH="1" flipV="1">
            <a:off x="7185275" y="4052878"/>
            <a:ext cx="1461718" cy="995810"/>
            <a:chOff x="3376482" y="1459073"/>
            <a:chExt cx="455253" cy="221445"/>
          </a:xfrm>
        </p:grpSpPr>
        <p:cxnSp>
          <p:nvCxnSpPr>
            <p:cNvPr id="60" name="Straight Connector 59"/>
            <p:cNvCxnSpPr/>
            <p:nvPr/>
          </p:nvCxnSpPr>
          <p:spPr>
            <a:xfrm flipH="1" flipV="1">
              <a:off x="3592681" y="1460250"/>
              <a:ext cx="239054" cy="220268"/>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flipH="1" flipV="1">
              <a:off x="3376482" y="1459073"/>
              <a:ext cx="21620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sp>
        <p:nvSpPr>
          <p:cNvPr id="54" name="Text Box 10"/>
          <p:cNvSpPr txBox="1">
            <a:spLocks noChangeArrowheads="1"/>
          </p:cNvSpPr>
          <p:nvPr/>
        </p:nvSpPr>
        <p:spPr bwMode="auto">
          <a:xfrm>
            <a:off x="9449039" y="2015012"/>
            <a:ext cx="2604416" cy="1538883"/>
          </a:xfrm>
          <a:prstGeom prst="rect">
            <a:avLst/>
          </a:prstGeom>
          <a:noFill/>
          <a:ln w="9525">
            <a:noFill/>
            <a:miter lim="800000"/>
            <a:headEnd/>
            <a:tailEnd/>
          </a:ln>
        </p:spPr>
        <p:txBody>
          <a:bodyPr wrap="square" lIns="60960" tIns="30480" rIns="60960" bIns="30480">
            <a:spAutoFit/>
          </a:bodyPr>
          <a:lstStyle/>
          <a:p>
            <a:r>
              <a:rPr lang="en-US" sz="1400" dirty="0">
                <a:solidFill>
                  <a:srgbClr val="A10700"/>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63" name="Text Box 10"/>
          <p:cNvSpPr txBox="1">
            <a:spLocks noChangeArrowheads="1"/>
          </p:cNvSpPr>
          <p:nvPr/>
        </p:nvSpPr>
        <p:spPr bwMode="auto">
          <a:xfrm>
            <a:off x="280909" y="2273912"/>
            <a:ext cx="2815956" cy="1538883"/>
          </a:xfrm>
          <a:prstGeom prst="rect">
            <a:avLst/>
          </a:prstGeom>
          <a:noFill/>
          <a:ln w="9525">
            <a:noFill/>
            <a:miter lim="800000"/>
            <a:headEnd/>
            <a:tailEnd/>
          </a:ln>
        </p:spPr>
        <p:txBody>
          <a:bodyPr wrap="square" lIns="60960" tIns="30480" rIns="60960" bIns="3048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66" name="Text Box 10"/>
          <p:cNvSpPr txBox="1">
            <a:spLocks noChangeArrowheads="1"/>
          </p:cNvSpPr>
          <p:nvPr/>
        </p:nvSpPr>
        <p:spPr bwMode="auto">
          <a:xfrm>
            <a:off x="4823719" y="5230480"/>
            <a:ext cx="2905931" cy="1338828"/>
          </a:xfrm>
          <a:prstGeom prst="rect">
            <a:avLst/>
          </a:prstGeom>
          <a:noFill/>
          <a:ln w="9525">
            <a:noFill/>
            <a:miter lim="800000"/>
            <a:headEnd/>
            <a:tailEnd/>
          </a:ln>
        </p:spPr>
        <p:txBody>
          <a:bodyPr wrap="square" lIns="60960" tIns="30480" rIns="60960" bIns="3048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74" name="Text Box 10"/>
          <p:cNvSpPr txBox="1">
            <a:spLocks noChangeArrowheads="1"/>
          </p:cNvSpPr>
          <p:nvPr/>
        </p:nvSpPr>
        <p:spPr bwMode="auto">
          <a:xfrm>
            <a:off x="8803014" y="4876656"/>
            <a:ext cx="2905931" cy="1338828"/>
          </a:xfrm>
          <a:prstGeom prst="rect">
            <a:avLst/>
          </a:prstGeom>
          <a:noFill/>
          <a:ln w="9525">
            <a:noFill/>
            <a:miter lim="800000"/>
            <a:headEnd/>
            <a:tailEnd/>
          </a:ln>
        </p:spPr>
        <p:txBody>
          <a:bodyPr wrap="square" lIns="60960" tIns="30480" rIns="60960" bIns="3048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77" name="Text Box 10"/>
          <p:cNvSpPr txBox="1">
            <a:spLocks noChangeArrowheads="1"/>
          </p:cNvSpPr>
          <p:nvPr/>
        </p:nvSpPr>
        <p:spPr bwMode="auto">
          <a:xfrm>
            <a:off x="917933" y="4870470"/>
            <a:ext cx="2815955" cy="1569660"/>
          </a:xfrm>
          <a:prstGeom prst="rect">
            <a:avLst/>
          </a:prstGeom>
          <a:noFill/>
          <a:ln w="9525">
            <a:noFill/>
            <a:miter lim="800000"/>
            <a:headEnd/>
            <a:tailEnd/>
          </a:ln>
        </p:spPr>
        <p:txBody>
          <a:bodyPr wrap="square" lIns="60960" tIns="30480" rIns="60960" bIns="3048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endParaRPr lang="en-US" sz="200" dirty="0">
              <a:solidFill>
                <a:schemeClr val="bg1">
                  <a:lumMod val="95000"/>
                </a:schemeClr>
              </a:solidFill>
              <a:latin typeface="Candara" panose="020E0502030303020204" pitchFamily="34"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79" name="Group 81"/>
          <p:cNvGrpSpPr/>
          <p:nvPr/>
        </p:nvGrpSpPr>
        <p:grpSpPr>
          <a:xfrm rot="8196604" flipH="1" flipV="1">
            <a:off x="8485048" y="1843428"/>
            <a:ext cx="724076" cy="635278"/>
            <a:chOff x="3376482" y="1459073"/>
            <a:chExt cx="455253" cy="221445"/>
          </a:xfrm>
        </p:grpSpPr>
        <p:cxnSp>
          <p:nvCxnSpPr>
            <p:cNvPr id="80" name="Straight Connector 79"/>
            <p:cNvCxnSpPr/>
            <p:nvPr/>
          </p:nvCxnSpPr>
          <p:spPr>
            <a:xfrm flipH="1" flipV="1">
              <a:off x="3592681" y="1460250"/>
              <a:ext cx="239054" cy="220268"/>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flipH="1" flipV="1">
              <a:off x="3376482" y="1459073"/>
              <a:ext cx="21620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85" name="Group 81"/>
          <p:cNvGrpSpPr/>
          <p:nvPr/>
        </p:nvGrpSpPr>
        <p:grpSpPr>
          <a:xfrm flipV="1">
            <a:off x="2989643" y="4052878"/>
            <a:ext cx="1770095" cy="995810"/>
            <a:chOff x="3280437" y="1459073"/>
            <a:chExt cx="551298" cy="221445"/>
          </a:xfrm>
        </p:grpSpPr>
        <p:cxnSp>
          <p:nvCxnSpPr>
            <p:cNvPr id="86" name="Straight Connector 85"/>
            <p:cNvCxnSpPr/>
            <p:nvPr/>
          </p:nvCxnSpPr>
          <p:spPr>
            <a:xfrm flipH="1" flipV="1">
              <a:off x="3592681" y="1460250"/>
              <a:ext cx="239054" cy="220268"/>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flipH="1" flipV="1">
              <a:off x="3280437" y="1459073"/>
              <a:ext cx="31327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88" name="Group 81"/>
          <p:cNvGrpSpPr/>
          <p:nvPr/>
        </p:nvGrpSpPr>
        <p:grpSpPr>
          <a:xfrm rot="13403396" flipV="1">
            <a:off x="2519836" y="1757094"/>
            <a:ext cx="806411" cy="1097276"/>
            <a:chOff x="3376482" y="1457904"/>
            <a:chExt cx="507024" cy="382489"/>
          </a:xfrm>
        </p:grpSpPr>
        <p:cxnSp>
          <p:nvCxnSpPr>
            <p:cNvPr id="89" name="Straight Connector 88"/>
            <p:cNvCxnSpPr/>
            <p:nvPr/>
          </p:nvCxnSpPr>
          <p:spPr>
            <a:xfrm flipH="1" flipV="1">
              <a:off x="3596048" y="1457904"/>
              <a:ext cx="287458" cy="382489"/>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flipH="1" flipV="1">
              <a:off x="3376482" y="1459073"/>
              <a:ext cx="21620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cxnSp>
        <p:nvCxnSpPr>
          <p:cNvPr id="91" name="Straight Connector 90"/>
          <p:cNvCxnSpPr/>
          <p:nvPr/>
        </p:nvCxnSpPr>
        <p:spPr>
          <a:xfrm rot="5400000" flipH="1">
            <a:off x="5715769" y="4781109"/>
            <a:ext cx="36576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F6FD42F9-C4DB-4438-9851-D59799BD29D9}"/>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701391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500"/>
                                        <p:tgtEl>
                                          <p:spTgt spid="49"/>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68"/>
                                        </p:tgtEl>
                                        <p:attrNameLst>
                                          <p:attrName>style.visibility</p:attrName>
                                        </p:attrNameLst>
                                      </p:cBhvr>
                                      <p:to>
                                        <p:strVal val="visible"/>
                                      </p:to>
                                    </p:set>
                                    <p:anim calcmode="lin" valueType="num">
                                      <p:cBhvr>
                                        <p:cTn id="11" dur="1000" fill="hold"/>
                                        <p:tgtEl>
                                          <p:spTgt spid="68"/>
                                        </p:tgtEl>
                                        <p:attrNameLst>
                                          <p:attrName>ppt_w</p:attrName>
                                        </p:attrNameLst>
                                      </p:cBhvr>
                                      <p:tavLst>
                                        <p:tav tm="0">
                                          <p:val>
                                            <p:fltVal val="0"/>
                                          </p:val>
                                        </p:tav>
                                        <p:tav tm="100000">
                                          <p:val>
                                            <p:strVal val="#ppt_w"/>
                                          </p:val>
                                        </p:tav>
                                      </p:tavLst>
                                    </p:anim>
                                    <p:anim calcmode="lin" valueType="num">
                                      <p:cBhvr>
                                        <p:cTn id="12" dur="1000" fill="hold"/>
                                        <p:tgtEl>
                                          <p:spTgt spid="68"/>
                                        </p:tgtEl>
                                        <p:attrNameLst>
                                          <p:attrName>ppt_h</p:attrName>
                                        </p:attrNameLst>
                                      </p:cBhvr>
                                      <p:tavLst>
                                        <p:tav tm="0">
                                          <p:val>
                                            <p:fltVal val="0"/>
                                          </p:val>
                                        </p:tav>
                                        <p:tav tm="100000">
                                          <p:val>
                                            <p:strVal val="#ppt_h"/>
                                          </p:val>
                                        </p:tav>
                                      </p:tavLst>
                                    </p:anim>
                                    <p:anim calcmode="lin" valueType="num">
                                      <p:cBhvr>
                                        <p:cTn id="13" dur="1000" fill="hold"/>
                                        <p:tgtEl>
                                          <p:spTgt spid="68"/>
                                        </p:tgtEl>
                                        <p:attrNameLst>
                                          <p:attrName>style.rotation</p:attrName>
                                        </p:attrNameLst>
                                      </p:cBhvr>
                                      <p:tavLst>
                                        <p:tav tm="0">
                                          <p:val>
                                            <p:fltVal val="90"/>
                                          </p:val>
                                        </p:tav>
                                        <p:tav tm="100000">
                                          <p:val>
                                            <p:fltVal val="0"/>
                                          </p:val>
                                        </p:tav>
                                      </p:tavLst>
                                    </p:anim>
                                    <p:animEffect transition="in" filter="fade">
                                      <p:cBhvr>
                                        <p:cTn id="14" dur="1000"/>
                                        <p:tgtEl>
                                          <p:spTgt spid="68"/>
                                        </p:tgtEl>
                                      </p:cBhvr>
                                    </p:animEffect>
                                  </p:childTnLst>
                                </p:cTn>
                              </p:par>
                            </p:childTnLst>
                          </p:cTn>
                        </p:par>
                        <p:par>
                          <p:cTn id="15" fill="hold">
                            <p:stCondLst>
                              <p:cond delay="1500"/>
                            </p:stCondLst>
                            <p:childTnLst>
                              <p:par>
                                <p:cTn id="16" presetID="22" presetClass="entr" presetSubtype="2" fill="hold" nodeType="afterEffect">
                                  <p:stCondLst>
                                    <p:cond delay="0"/>
                                  </p:stCondLst>
                                  <p:childTnLst>
                                    <p:set>
                                      <p:cBhvr>
                                        <p:cTn id="17" dur="1" fill="hold">
                                          <p:stCondLst>
                                            <p:cond delay="0"/>
                                          </p:stCondLst>
                                        </p:cTn>
                                        <p:tgtEl>
                                          <p:spTgt spid="88"/>
                                        </p:tgtEl>
                                        <p:attrNameLst>
                                          <p:attrName>style.visibility</p:attrName>
                                        </p:attrNameLst>
                                      </p:cBhvr>
                                      <p:to>
                                        <p:strVal val="visible"/>
                                      </p:to>
                                    </p:set>
                                    <p:animEffect transition="in" filter="wipe(right)">
                                      <p:cBhvr>
                                        <p:cTn id="18" dur="500"/>
                                        <p:tgtEl>
                                          <p:spTgt spid="88"/>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63"/>
                                        </p:tgtEl>
                                        <p:attrNameLst>
                                          <p:attrName>style.visibility</p:attrName>
                                        </p:attrNameLst>
                                      </p:cBhvr>
                                      <p:to>
                                        <p:strVal val="visible"/>
                                      </p:to>
                                    </p:set>
                                    <p:animEffect transition="in" filter="fade">
                                      <p:cBhvr>
                                        <p:cTn id="22" dur="1000"/>
                                        <p:tgtEl>
                                          <p:spTgt spid="63"/>
                                        </p:tgtEl>
                                      </p:cBhvr>
                                    </p:animEffect>
                                    <p:anim calcmode="lin" valueType="num">
                                      <p:cBhvr>
                                        <p:cTn id="23" dur="1000" fill="hold"/>
                                        <p:tgtEl>
                                          <p:spTgt spid="63"/>
                                        </p:tgtEl>
                                        <p:attrNameLst>
                                          <p:attrName>ppt_x</p:attrName>
                                        </p:attrNameLst>
                                      </p:cBhvr>
                                      <p:tavLst>
                                        <p:tav tm="0">
                                          <p:val>
                                            <p:strVal val="#ppt_x"/>
                                          </p:val>
                                        </p:tav>
                                        <p:tav tm="100000">
                                          <p:val>
                                            <p:strVal val="#ppt_x"/>
                                          </p:val>
                                        </p:tav>
                                      </p:tavLst>
                                    </p:anim>
                                    <p:anim calcmode="lin" valueType="num">
                                      <p:cBhvr>
                                        <p:cTn id="24" dur="1000" fill="hold"/>
                                        <p:tgtEl>
                                          <p:spTgt spid="63"/>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31" presetClass="entr" presetSubtype="0" fill="hold" nodeType="afterEffect">
                                  <p:stCondLst>
                                    <p:cond delay="0"/>
                                  </p:stCondLst>
                                  <p:childTnLst>
                                    <p:set>
                                      <p:cBhvr>
                                        <p:cTn id="27" dur="1" fill="hold">
                                          <p:stCondLst>
                                            <p:cond delay="0"/>
                                          </p:stCondLst>
                                        </p:cTn>
                                        <p:tgtEl>
                                          <p:spTgt spid="69"/>
                                        </p:tgtEl>
                                        <p:attrNameLst>
                                          <p:attrName>style.visibility</p:attrName>
                                        </p:attrNameLst>
                                      </p:cBhvr>
                                      <p:to>
                                        <p:strVal val="visible"/>
                                      </p:to>
                                    </p:set>
                                    <p:anim calcmode="lin" valueType="num">
                                      <p:cBhvr>
                                        <p:cTn id="28" dur="1000" fill="hold"/>
                                        <p:tgtEl>
                                          <p:spTgt spid="69"/>
                                        </p:tgtEl>
                                        <p:attrNameLst>
                                          <p:attrName>ppt_w</p:attrName>
                                        </p:attrNameLst>
                                      </p:cBhvr>
                                      <p:tavLst>
                                        <p:tav tm="0">
                                          <p:val>
                                            <p:fltVal val="0"/>
                                          </p:val>
                                        </p:tav>
                                        <p:tav tm="100000">
                                          <p:val>
                                            <p:strVal val="#ppt_w"/>
                                          </p:val>
                                        </p:tav>
                                      </p:tavLst>
                                    </p:anim>
                                    <p:anim calcmode="lin" valueType="num">
                                      <p:cBhvr>
                                        <p:cTn id="29" dur="1000" fill="hold"/>
                                        <p:tgtEl>
                                          <p:spTgt spid="69"/>
                                        </p:tgtEl>
                                        <p:attrNameLst>
                                          <p:attrName>ppt_h</p:attrName>
                                        </p:attrNameLst>
                                      </p:cBhvr>
                                      <p:tavLst>
                                        <p:tav tm="0">
                                          <p:val>
                                            <p:fltVal val="0"/>
                                          </p:val>
                                        </p:tav>
                                        <p:tav tm="100000">
                                          <p:val>
                                            <p:strVal val="#ppt_h"/>
                                          </p:val>
                                        </p:tav>
                                      </p:tavLst>
                                    </p:anim>
                                    <p:anim calcmode="lin" valueType="num">
                                      <p:cBhvr>
                                        <p:cTn id="30" dur="1000" fill="hold"/>
                                        <p:tgtEl>
                                          <p:spTgt spid="69"/>
                                        </p:tgtEl>
                                        <p:attrNameLst>
                                          <p:attrName>style.rotation</p:attrName>
                                        </p:attrNameLst>
                                      </p:cBhvr>
                                      <p:tavLst>
                                        <p:tav tm="0">
                                          <p:val>
                                            <p:fltVal val="90"/>
                                          </p:val>
                                        </p:tav>
                                        <p:tav tm="100000">
                                          <p:val>
                                            <p:fltVal val="0"/>
                                          </p:val>
                                        </p:tav>
                                      </p:tavLst>
                                    </p:anim>
                                    <p:animEffect transition="in" filter="fade">
                                      <p:cBhvr>
                                        <p:cTn id="31" dur="1000"/>
                                        <p:tgtEl>
                                          <p:spTgt spid="69"/>
                                        </p:tgtEl>
                                      </p:cBhvr>
                                    </p:animEffect>
                                  </p:childTnLst>
                                </p:cTn>
                              </p:par>
                            </p:childTnLst>
                          </p:cTn>
                        </p:par>
                        <p:par>
                          <p:cTn id="32" fill="hold">
                            <p:stCondLst>
                              <p:cond delay="4000"/>
                            </p:stCondLst>
                            <p:childTnLst>
                              <p:par>
                                <p:cTn id="33" presetID="22" presetClass="entr" presetSubtype="2" fill="hold" nodeType="afterEffect">
                                  <p:stCondLst>
                                    <p:cond delay="0"/>
                                  </p:stCondLst>
                                  <p:childTnLst>
                                    <p:set>
                                      <p:cBhvr>
                                        <p:cTn id="34" dur="1" fill="hold">
                                          <p:stCondLst>
                                            <p:cond delay="0"/>
                                          </p:stCondLst>
                                        </p:cTn>
                                        <p:tgtEl>
                                          <p:spTgt spid="85"/>
                                        </p:tgtEl>
                                        <p:attrNameLst>
                                          <p:attrName>style.visibility</p:attrName>
                                        </p:attrNameLst>
                                      </p:cBhvr>
                                      <p:to>
                                        <p:strVal val="visible"/>
                                      </p:to>
                                    </p:set>
                                    <p:animEffect transition="in" filter="wipe(right)">
                                      <p:cBhvr>
                                        <p:cTn id="35" dur="500"/>
                                        <p:tgtEl>
                                          <p:spTgt spid="85"/>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77"/>
                                        </p:tgtEl>
                                        <p:attrNameLst>
                                          <p:attrName>style.visibility</p:attrName>
                                        </p:attrNameLst>
                                      </p:cBhvr>
                                      <p:to>
                                        <p:strVal val="visible"/>
                                      </p:to>
                                    </p:set>
                                    <p:animEffect transition="in" filter="fade">
                                      <p:cBhvr>
                                        <p:cTn id="39" dur="1000"/>
                                        <p:tgtEl>
                                          <p:spTgt spid="77"/>
                                        </p:tgtEl>
                                      </p:cBhvr>
                                    </p:animEffect>
                                    <p:anim calcmode="lin" valueType="num">
                                      <p:cBhvr>
                                        <p:cTn id="40" dur="1000" fill="hold"/>
                                        <p:tgtEl>
                                          <p:spTgt spid="77"/>
                                        </p:tgtEl>
                                        <p:attrNameLst>
                                          <p:attrName>ppt_x</p:attrName>
                                        </p:attrNameLst>
                                      </p:cBhvr>
                                      <p:tavLst>
                                        <p:tav tm="0">
                                          <p:val>
                                            <p:strVal val="#ppt_x"/>
                                          </p:val>
                                        </p:tav>
                                        <p:tav tm="100000">
                                          <p:val>
                                            <p:strVal val="#ppt_x"/>
                                          </p:val>
                                        </p:tav>
                                      </p:tavLst>
                                    </p:anim>
                                    <p:anim calcmode="lin" valueType="num">
                                      <p:cBhvr>
                                        <p:cTn id="41" dur="1000" fill="hold"/>
                                        <p:tgtEl>
                                          <p:spTgt spid="77"/>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31" presetClass="entr" presetSubtype="0" fill="hold" nodeType="afterEffect">
                                  <p:stCondLst>
                                    <p:cond delay="0"/>
                                  </p:stCondLst>
                                  <p:childTnLst>
                                    <p:set>
                                      <p:cBhvr>
                                        <p:cTn id="44" dur="1" fill="hold">
                                          <p:stCondLst>
                                            <p:cond delay="0"/>
                                          </p:stCondLst>
                                        </p:cTn>
                                        <p:tgtEl>
                                          <p:spTgt spid="70"/>
                                        </p:tgtEl>
                                        <p:attrNameLst>
                                          <p:attrName>style.visibility</p:attrName>
                                        </p:attrNameLst>
                                      </p:cBhvr>
                                      <p:to>
                                        <p:strVal val="visible"/>
                                      </p:to>
                                    </p:set>
                                    <p:anim calcmode="lin" valueType="num">
                                      <p:cBhvr>
                                        <p:cTn id="45" dur="1000" fill="hold"/>
                                        <p:tgtEl>
                                          <p:spTgt spid="70"/>
                                        </p:tgtEl>
                                        <p:attrNameLst>
                                          <p:attrName>ppt_w</p:attrName>
                                        </p:attrNameLst>
                                      </p:cBhvr>
                                      <p:tavLst>
                                        <p:tav tm="0">
                                          <p:val>
                                            <p:fltVal val="0"/>
                                          </p:val>
                                        </p:tav>
                                        <p:tav tm="100000">
                                          <p:val>
                                            <p:strVal val="#ppt_w"/>
                                          </p:val>
                                        </p:tav>
                                      </p:tavLst>
                                    </p:anim>
                                    <p:anim calcmode="lin" valueType="num">
                                      <p:cBhvr>
                                        <p:cTn id="46" dur="1000" fill="hold"/>
                                        <p:tgtEl>
                                          <p:spTgt spid="70"/>
                                        </p:tgtEl>
                                        <p:attrNameLst>
                                          <p:attrName>ppt_h</p:attrName>
                                        </p:attrNameLst>
                                      </p:cBhvr>
                                      <p:tavLst>
                                        <p:tav tm="0">
                                          <p:val>
                                            <p:fltVal val="0"/>
                                          </p:val>
                                        </p:tav>
                                        <p:tav tm="100000">
                                          <p:val>
                                            <p:strVal val="#ppt_h"/>
                                          </p:val>
                                        </p:tav>
                                      </p:tavLst>
                                    </p:anim>
                                    <p:anim calcmode="lin" valueType="num">
                                      <p:cBhvr>
                                        <p:cTn id="47" dur="1000" fill="hold"/>
                                        <p:tgtEl>
                                          <p:spTgt spid="70"/>
                                        </p:tgtEl>
                                        <p:attrNameLst>
                                          <p:attrName>style.rotation</p:attrName>
                                        </p:attrNameLst>
                                      </p:cBhvr>
                                      <p:tavLst>
                                        <p:tav tm="0">
                                          <p:val>
                                            <p:fltVal val="90"/>
                                          </p:val>
                                        </p:tav>
                                        <p:tav tm="100000">
                                          <p:val>
                                            <p:fltVal val="0"/>
                                          </p:val>
                                        </p:tav>
                                      </p:tavLst>
                                    </p:anim>
                                    <p:animEffect transition="in" filter="fade">
                                      <p:cBhvr>
                                        <p:cTn id="48" dur="1000"/>
                                        <p:tgtEl>
                                          <p:spTgt spid="70"/>
                                        </p:tgtEl>
                                      </p:cBhvr>
                                    </p:animEffect>
                                  </p:childTnLst>
                                </p:cTn>
                              </p:par>
                            </p:childTnLst>
                          </p:cTn>
                        </p:par>
                        <p:par>
                          <p:cTn id="49" fill="hold">
                            <p:stCondLst>
                              <p:cond delay="6500"/>
                            </p:stCondLst>
                            <p:childTnLst>
                              <p:par>
                                <p:cTn id="50" presetID="22" presetClass="entr" presetSubtype="1" fill="hold" nodeType="afterEffect">
                                  <p:stCondLst>
                                    <p:cond delay="0"/>
                                  </p:stCondLst>
                                  <p:childTnLst>
                                    <p:set>
                                      <p:cBhvr>
                                        <p:cTn id="51" dur="1" fill="hold">
                                          <p:stCondLst>
                                            <p:cond delay="0"/>
                                          </p:stCondLst>
                                        </p:cTn>
                                        <p:tgtEl>
                                          <p:spTgt spid="91"/>
                                        </p:tgtEl>
                                        <p:attrNameLst>
                                          <p:attrName>style.visibility</p:attrName>
                                        </p:attrNameLst>
                                      </p:cBhvr>
                                      <p:to>
                                        <p:strVal val="visible"/>
                                      </p:to>
                                    </p:set>
                                    <p:animEffect transition="in" filter="wipe(up)">
                                      <p:cBhvr>
                                        <p:cTn id="52" dur="500"/>
                                        <p:tgtEl>
                                          <p:spTgt spid="91"/>
                                        </p:tgtEl>
                                      </p:cBhvr>
                                    </p:animEffect>
                                  </p:childTnLst>
                                </p:cTn>
                              </p:par>
                            </p:childTnLst>
                          </p:cTn>
                        </p:par>
                        <p:par>
                          <p:cTn id="53" fill="hold">
                            <p:stCondLst>
                              <p:cond delay="7000"/>
                            </p:stCondLst>
                            <p:childTnLst>
                              <p:par>
                                <p:cTn id="54" presetID="42" presetClass="entr" presetSubtype="0" fill="hold" grpId="0" nodeType="afterEffect">
                                  <p:stCondLst>
                                    <p:cond delay="0"/>
                                  </p:stCondLst>
                                  <p:childTnLst>
                                    <p:set>
                                      <p:cBhvr>
                                        <p:cTn id="55" dur="1" fill="hold">
                                          <p:stCondLst>
                                            <p:cond delay="0"/>
                                          </p:stCondLst>
                                        </p:cTn>
                                        <p:tgtEl>
                                          <p:spTgt spid="66"/>
                                        </p:tgtEl>
                                        <p:attrNameLst>
                                          <p:attrName>style.visibility</p:attrName>
                                        </p:attrNameLst>
                                      </p:cBhvr>
                                      <p:to>
                                        <p:strVal val="visible"/>
                                      </p:to>
                                    </p:set>
                                    <p:animEffect transition="in" filter="fade">
                                      <p:cBhvr>
                                        <p:cTn id="56" dur="1000"/>
                                        <p:tgtEl>
                                          <p:spTgt spid="66"/>
                                        </p:tgtEl>
                                      </p:cBhvr>
                                    </p:animEffect>
                                    <p:anim calcmode="lin" valueType="num">
                                      <p:cBhvr>
                                        <p:cTn id="57" dur="1000" fill="hold"/>
                                        <p:tgtEl>
                                          <p:spTgt spid="66"/>
                                        </p:tgtEl>
                                        <p:attrNameLst>
                                          <p:attrName>ppt_x</p:attrName>
                                        </p:attrNameLst>
                                      </p:cBhvr>
                                      <p:tavLst>
                                        <p:tav tm="0">
                                          <p:val>
                                            <p:strVal val="#ppt_x"/>
                                          </p:val>
                                        </p:tav>
                                        <p:tav tm="100000">
                                          <p:val>
                                            <p:strVal val="#ppt_x"/>
                                          </p:val>
                                        </p:tav>
                                      </p:tavLst>
                                    </p:anim>
                                    <p:anim calcmode="lin" valueType="num">
                                      <p:cBhvr>
                                        <p:cTn id="58" dur="1000" fill="hold"/>
                                        <p:tgtEl>
                                          <p:spTgt spid="66"/>
                                        </p:tgtEl>
                                        <p:attrNameLst>
                                          <p:attrName>ppt_y</p:attrName>
                                        </p:attrNameLst>
                                      </p:cBhvr>
                                      <p:tavLst>
                                        <p:tav tm="0">
                                          <p:val>
                                            <p:strVal val="#ppt_y+.1"/>
                                          </p:val>
                                        </p:tav>
                                        <p:tav tm="100000">
                                          <p:val>
                                            <p:strVal val="#ppt_y"/>
                                          </p:val>
                                        </p:tav>
                                      </p:tavLst>
                                    </p:anim>
                                  </p:childTnLst>
                                </p:cTn>
                              </p:par>
                            </p:childTnLst>
                          </p:cTn>
                        </p:par>
                        <p:par>
                          <p:cTn id="59" fill="hold">
                            <p:stCondLst>
                              <p:cond delay="8000"/>
                            </p:stCondLst>
                            <p:childTnLst>
                              <p:par>
                                <p:cTn id="60" presetID="31" presetClass="entr" presetSubtype="0" fill="hold" nodeType="afterEffect">
                                  <p:stCondLst>
                                    <p:cond delay="0"/>
                                  </p:stCondLst>
                                  <p:childTnLst>
                                    <p:set>
                                      <p:cBhvr>
                                        <p:cTn id="61" dur="1" fill="hold">
                                          <p:stCondLst>
                                            <p:cond delay="0"/>
                                          </p:stCondLst>
                                        </p:cTn>
                                        <p:tgtEl>
                                          <p:spTgt spid="71"/>
                                        </p:tgtEl>
                                        <p:attrNameLst>
                                          <p:attrName>style.visibility</p:attrName>
                                        </p:attrNameLst>
                                      </p:cBhvr>
                                      <p:to>
                                        <p:strVal val="visible"/>
                                      </p:to>
                                    </p:set>
                                    <p:anim calcmode="lin" valueType="num">
                                      <p:cBhvr>
                                        <p:cTn id="62" dur="1000" fill="hold"/>
                                        <p:tgtEl>
                                          <p:spTgt spid="71"/>
                                        </p:tgtEl>
                                        <p:attrNameLst>
                                          <p:attrName>ppt_w</p:attrName>
                                        </p:attrNameLst>
                                      </p:cBhvr>
                                      <p:tavLst>
                                        <p:tav tm="0">
                                          <p:val>
                                            <p:fltVal val="0"/>
                                          </p:val>
                                        </p:tav>
                                        <p:tav tm="100000">
                                          <p:val>
                                            <p:strVal val="#ppt_w"/>
                                          </p:val>
                                        </p:tav>
                                      </p:tavLst>
                                    </p:anim>
                                    <p:anim calcmode="lin" valueType="num">
                                      <p:cBhvr>
                                        <p:cTn id="63" dur="1000" fill="hold"/>
                                        <p:tgtEl>
                                          <p:spTgt spid="71"/>
                                        </p:tgtEl>
                                        <p:attrNameLst>
                                          <p:attrName>ppt_h</p:attrName>
                                        </p:attrNameLst>
                                      </p:cBhvr>
                                      <p:tavLst>
                                        <p:tav tm="0">
                                          <p:val>
                                            <p:fltVal val="0"/>
                                          </p:val>
                                        </p:tav>
                                        <p:tav tm="100000">
                                          <p:val>
                                            <p:strVal val="#ppt_h"/>
                                          </p:val>
                                        </p:tav>
                                      </p:tavLst>
                                    </p:anim>
                                    <p:anim calcmode="lin" valueType="num">
                                      <p:cBhvr>
                                        <p:cTn id="64" dur="1000" fill="hold"/>
                                        <p:tgtEl>
                                          <p:spTgt spid="71"/>
                                        </p:tgtEl>
                                        <p:attrNameLst>
                                          <p:attrName>style.rotation</p:attrName>
                                        </p:attrNameLst>
                                      </p:cBhvr>
                                      <p:tavLst>
                                        <p:tav tm="0">
                                          <p:val>
                                            <p:fltVal val="90"/>
                                          </p:val>
                                        </p:tav>
                                        <p:tav tm="100000">
                                          <p:val>
                                            <p:fltVal val="0"/>
                                          </p:val>
                                        </p:tav>
                                      </p:tavLst>
                                    </p:anim>
                                    <p:animEffect transition="in" filter="fade">
                                      <p:cBhvr>
                                        <p:cTn id="65" dur="1000"/>
                                        <p:tgtEl>
                                          <p:spTgt spid="71"/>
                                        </p:tgtEl>
                                      </p:cBhvr>
                                    </p:animEffect>
                                  </p:childTnLst>
                                </p:cTn>
                              </p:par>
                            </p:childTnLst>
                          </p:cTn>
                        </p:par>
                        <p:par>
                          <p:cTn id="66" fill="hold">
                            <p:stCondLst>
                              <p:cond delay="9000"/>
                            </p:stCondLst>
                            <p:childTnLst>
                              <p:par>
                                <p:cTn id="67" presetID="22" presetClass="entr" presetSubtype="8" fill="hold" nodeType="afterEffect">
                                  <p:stCondLst>
                                    <p:cond delay="0"/>
                                  </p:stCondLst>
                                  <p:childTnLst>
                                    <p:set>
                                      <p:cBhvr>
                                        <p:cTn id="68" dur="1" fill="hold">
                                          <p:stCondLst>
                                            <p:cond delay="0"/>
                                          </p:stCondLst>
                                        </p:cTn>
                                        <p:tgtEl>
                                          <p:spTgt spid="59"/>
                                        </p:tgtEl>
                                        <p:attrNameLst>
                                          <p:attrName>style.visibility</p:attrName>
                                        </p:attrNameLst>
                                      </p:cBhvr>
                                      <p:to>
                                        <p:strVal val="visible"/>
                                      </p:to>
                                    </p:set>
                                    <p:animEffect transition="in" filter="wipe(left)">
                                      <p:cBhvr>
                                        <p:cTn id="69" dur="500"/>
                                        <p:tgtEl>
                                          <p:spTgt spid="59"/>
                                        </p:tgtEl>
                                      </p:cBhvr>
                                    </p:animEffect>
                                  </p:childTnLst>
                                </p:cTn>
                              </p:par>
                            </p:childTnLst>
                          </p:cTn>
                        </p:par>
                        <p:par>
                          <p:cTn id="70" fill="hold">
                            <p:stCondLst>
                              <p:cond delay="9500"/>
                            </p:stCondLst>
                            <p:childTnLst>
                              <p:par>
                                <p:cTn id="71" presetID="42" presetClass="entr" presetSubtype="0" fill="hold" grpId="0" nodeType="afterEffect">
                                  <p:stCondLst>
                                    <p:cond delay="0"/>
                                  </p:stCondLst>
                                  <p:childTnLst>
                                    <p:set>
                                      <p:cBhvr>
                                        <p:cTn id="72" dur="1" fill="hold">
                                          <p:stCondLst>
                                            <p:cond delay="0"/>
                                          </p:stCondLst>
                                        </p:cTn>
                                        <p:tgtEl>
                                          <p:spTgt spid="74"/>
                                        </p:tgtEl>
                                        <p:attrNameLst>
                                          <p:attrName>style.visibility</p:attrName>
                                        </p:attrNameLst>
                                      </p:cBhvr>
                                      <p:to>
                                        <p:strVal val="visible"/>
                                      </p:to>
                                    </p:set>
                                    <p:animEffect transition="in" filter="fade">
                                      <p:cBhvr>
                                        <p:cTn id="73" dur="1000"/>
                                        <p:tgtEl>
                                          <p:spTgt spid="74"/>
                                        </p:tgtEl>
                                      </p:cBhvr>
                                    </p:animEffect>
                                    <p:anim calcmode="lin" valueType="num">
                                      <p:cBhvr>
                                        <p:cTn id="74" dur="1000" fill="hold"/>
                                        <p:tgtEl>
                                          <p:spTgt spid="74"/>
                                        </p:tgtEl>
                                        <p:attrNameLst>
                                          <p:attrName>ppt_x</p:attrName>
                                        </p:attrNameLst>
                                      </p:cBhvr>
                                      <p:tavLst>
                                        <p:tav tm="0">
                                          <p:val>
                                            <p:strVal val="#ppt_x"/>
                                          </p:val>
                                        </p:tav>
                                        <p:tav tm="100000">
                                          <p:val>
                                            <p:strVal val="#ppt_x"/>
                                          </p:val>
                                        </p:tav>
                                      </p:tavLst>
                                    </p:anim>
                                    <p:anim calcmode="lin" valueType="num">
                                      <p:cBhvr>
                                        <p:cTn id="75" dur="1000" fill="hold"/>
                                        <p:tgtEl>
                                          <p:spTgt spid="74"/>
                                        </p:tgtEl>
                                        <p:attrNameLst>
                                          <p:attrName>ppt_y</p:attrName>
                                        </p:attrNameLst>
                                      </p:cBhvr>
                                      <p:tavLst>
                                        <p:tav tm="0">
                                          <p:val>
                                            <p:strVal val="#ppt_y+.1"/>
                                          </p:val>
                                        </p:tav>
                                        <p:tav tm="100000">
                                          <p:val>
                                            <p:strVal val="#ppt_y"/>
                                          </p:val>
                                        </p:tav>
                                      </p:tavLst>
                                    </p:anim>
                                  </p:childTnLst>
                                </p:cTn>
                              </p:par>
                            </p:childTnLst>
                          </p:cTn>
                        </p:par>
                        <p:par>
                          <p:cTn id="76" fill="hold">
                            <p:stCondLst>
                              <p:cond delay="10500"/>
                            </p:stCondLst>
                            <p:childTnLst>
                              <p:par>
                                <p:cTn id="77" presetID="31" presetClass="entr" presetSubtype="0" fill="hold" nodeType="afterEffect">
                                  <p:stCondLst>
                                    <p:cond delay="0"/>
                                  </p:stCondLst>
                                  <p:childTnLst>
                                    <p:set>
                                      <p:cBhvr>
                                        <p:cTn id="78" dur="1" fill="hold">
                                          <p:stCondLst>
                                            <p:cond delay="0"/>
                                          </p:stCondLst>
                                        </p:cTn>
                                        <p:tgtEl>
                                          <p:spTgt spid="72"/>
                                        </p:tgtEl>
                                        <p:attrNameLst>
                                          <p:attrName>style.visibility</p:attrName>
                                        </p:attrNameLst>
                                      </p:cBhvr>
                                      <p:to>
                                        <p:strVal val="visible"/>
                                      </p:to>
                                    </p:set>
                                    <p:anim calcmode="lin" valueType="num">
                                      <p:cBhvr>
                                        <p:cTn id="79" dur="1000" fill="hold"/>
                                        <p:tgtEl>
                                          <p:spTgt spid="72"/>
                                        </p:tgtEl>
                                        <p:attrNameLst>
                                          <p:attrName>ppt_w</p:attrName>
                                        </p:attrNameLst>
                                      </p:cBhvr>
                                      <p:tavLst>
                                        <p:tav tm="0">
                                          <p:val>
                                            <p:fltVal val="0"/>
                                          </p:val>
                                        </p:tav>
                                        <p:tav tm="100000">
                                          <p:val>
                                            <p:strVal val="#ppt_w"/>
                                          </p:val>
                                        </p:tav>
                                      </p:tavLst>
                                    </p:anim>
                                    <p:anim calcmode="lin" valueType="num">
                                      <p:cBhvr>
                                        <p:cTn id="80" dur="1000" fill="hold"/>
                                        <p:tgtEl>
                                          <p:spTgt spid="72"/>
                                        </p:tgtEl>
                                        <p:attrNameLst>
                                          <p:attrName>ppt_h</p:attrName>
                                        </p:attrNameLst>
                                      </p:cBhvr>
                                      <p:tavLst>
                                        <p:tav tm="0">
                                          <p:val>
                                            <p:fltVal val="0"/>
                                          </p:val>
                                        </p:tav>
                                        <p:tav tm="100000">
                                          <p:val>
                                            <p:strVal val="#ppt_h"/>
                                          </p:val>
                                        </p:tav>
                                      </p:tavLst>
                                    </p:anim>
                                    <p:anim calcmode="lin" valueType="num">
                                      <p:cBhvr>
                                        <p:cTn id="81" dur="1000" fill="hold"/>
                                        <p:tgtEl>
                                          <p:spTgt spid="72"/>
                                        </p:tgtEl>
                                        <p:attrNameLst>
                                          <p:attrName>style.rotation</p:attrName>
                                        </p:attrNameLst>
                                      </p:cBhvr>
                                      <p:tavLst>
                                        <p:tav tm="0">
                                          <p:val>
                                            <p:fltVal val="90"/>
                                          </p:val>
                                        </p:tav>
                                        <p:tav tm="100000">
                                          <p:val>
                                            <p:fltVal val="0"/>
                                          </p:val>
                                        </p:tav>
                                      </p:tavLst>
                                    </p:anim>
                                    <p:animEffect transition="in" filter="fade">
                                      <p:cBhvr>
                                        <p:cTn id="82" dur="1000"/>
                                        <p:tgtEl>
                                          <p:spTgt spid="72"/>
                                        </p:tgtEl>
                                      </p:cBhvr>
                                    </p:animEffect>
                                  </p:childTnLst>
                                </p:cTn>
                              </p:par>
                            </p:childTnLst>
                          </p:cTn>
                        </p:par>
                        <p:par>
                          <p:cTn id="83" fill="hold">
                            <p:stCondLst>
                              <p:cond delay="11500"/>
                            </p:stCondLst>
                            <p:childTnLst>
                              <p:par>
                                <p:cTn id="84" presetID="22" presetClass="entr" presetSubtype="8" fill="hold" nodeType="afterEffect">
                                  <p:stCondLst>
                                    <p:cond delay="0"/>
                                  </p:stCondLst>
                                  <p:childTnLst>
                                    <p:set>
                                      <p:cBhvr>
                                        <p:cTn id="85" dur="1" fill="hold">
                                          <p:stCondLst>
                                            <p:cond delay="0"/>
                                          </p:stCondLst>
                                        </p:cTn>
                                        <p:tgtEl>
                                          <p:spTgt spid="79"/>
                                        </p:tgtEl>
                                        <p:attrNameLst>
                                          <p:attrName>style.visibility</p:attrName>
                                        </p:attrNameLst>
                                      </p:cBhvr>
                                      <p:to>
                                        <p:strVal val="visible"/>
                                      </p:to>
                                    </p:set>
                                    <p:animEffect transition="in" filter="wipe(left)">
                                      <p:cBhvr>
                                        <p:cTn id="86" dur="500"/>
                                        <p:tgtEl>
                                          <p:spTgt spid="79"/>
                                        </p:tgtEl>
                                      </p:cBhvr>
                                    </p:animEffect>
                                  </p:childTnLst>
                                </p:cTn>
                              </p:par>
                            </p:childTnLst>
                          </p:cTn>
                        </p:par>
                        <p:par>
                          <p:cTn id="87" fill="hold">
                            <p:stCondLst>
                              <p:cond delay="12000"/>
                            </p:stCondLst>
                            <p:childTnLst>
                              <p:par>
                                <p:cTn id="88" presetID="42" presetClass="entr" presetSubtype="0" fill="hold" grpId="0" nodeType="afterEffect">
                                  <p:stCondLst>
                                    <p:cond delay="0"/>
                                  </p:stCondLst>
                                  <p:childTnLst>
                                    <p:set>
                                      <p:cBhvr>
                                        <p:cTn id="89" dur="1" fill="hold">
                                          <p:stCondLst>
                                            <p:cond delay="0"/>
                                          </p:stCondLst>
                                        </p:cTn>
                                        <p:tgtEl>
                                          <p:spTgt spid="54"/>
                                        </p:tgtEl>
                                        <p:attrNameLst>
                                          <p:attrName>style.visibility</p:attrName>
                                        </p:attrNameLst>
                                      </p:cBhvr>
                                      <p:to>
                                        <p:strVal val="visible"/>
                                      </p:to>
                                    </p:set>
                                    <p:animEffect transition="in" filter="fade">
                                      <p:cBhvr>
                                        <p:cTn id="90" dur="1000"/>
                                        <p:tgtEl>
                                          <p:spTgt spid="54"/>
                                        </p:tgtEl>
                                      </p:cBhvr>
                                    </p:animEffect>
                                    <p:anim calcmode="lin" valueType="num">
                                      <p:cBhvr>
                                        <p:cTn id="91" dur="1000" fill="hold"/>
                                        <p:tgtEl>
                                          <p:spTgt spid="54"/>
                                        </p:tgtEl>
                                        <p:attrNameLst>
                                          <p:attrName>ppt_x</p:attrName>
                                        </p:attrNameLst>
                                      </p:cBhvr>
                                      <p:tavLst>
                                        <p:tav tm="0">
                                          <p:val>
                                            <p:strVal val="#ppt_x"/>
                                          </p:val>
                                        </p:tav>
                                        <p:tav tm="100000">
                                          <p:val>
                                            <p:strVal val="#ppt_x"/>
                                          </p:val>
                                        </p:tav>
                                      </p:tavLst>
                                    </p:anim>
                                    <p:anim calcmode="lin" valueType="num">
                                      <p:cBhvr>
                                        <p:cTn id="92" dur="1000" fill="hold"/>
                                        <p:tgtEl>
                                          <p:spTgt spid="5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63" grpId="0"/>
      <p:bldP spid="66" grpId="0"/>
      <p:bldP spid="74" grpId="0"/>
      <p:bldP spid="77" grpId="0"/>
      <p:bldP spid="49"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1905927" y="360859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BF44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767571" y="622506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BF4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749309" y="3910410"/>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927936" y="3605609"/>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9437"/>
                  </a:gs>
                  <a:gs pos="17000">
                    <a:srgbClr val="D35800"/>
                  </a:gs>
                  <a:gs pos="0">
                    <a:srgbClr val="BF4400"/>
                  </a:gs>
                  <a:gs pos="48000">
                    <a:srgbClr val="E76C0F"/>
                  </a:gs>
                  <a:gs pos="100000">
                    <a:srgbClr val="E76C0F"/>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1115563" y="5212080"/>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2099636" y="4197917"/>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975733" y="6196409"/>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5804818" y="3601727"/>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BC22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4666462" y="6218200"/>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BC22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4648200" y="3903545"/>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4826827" y="3598744"/>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724D"/>
                  </a:gs>
                  <a:gs pos="17000">
                    <a:srgbClr val="D03611"/>
                  </a:gs>
                  <a:gs pos="0">
                    <a:srgbClr val="BC2200"/>
                  </a:gs>
                  <a:gs pos="48000">
                    <a:srgbClr val="E44A25"/>
                  </a:gs>
                  <a:gs pos="100000">
                    <a:srgbClr val="E44A25"/>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501445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5998527" y="4191052"/>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4874624" y="6189544"/>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67" name="Freeform: Shape 66">
            <a:extLst>
              <a:ext uri="{FF2B5EF4-FFF2-40B4-BE49-F238E27FC236}">
                <a16:creationId xmlns:a16="http://schemas.microsoft.com/office/drawing/2014/main" id="{94D6747B-336A-4115-B8F8-518640C023A2}"/>
              </a:ext>
            </a:extLst>
          </p:cNvPr>
          <p:cNvSpPr>
            <a:spLocks noChangeAspect="1"/>
          </p:cNvSpPr>
          <p:nvPr/>
        </p:nvSpPr>
        <p:spPr>
          <a:xfrm>
            <a:off x="9681138" y="355333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A70D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Shape 67">
            <a:extLst>
              <a:ext uri="{FF2B5EF4-FFF2-40B4-BE49-F238E27FC236}">
                <a16:creationId xmlns:a16="http://schemas.microsoft.com/office/drawing/2014/main" id="{244AB2BA-0884-40BF-BE96-E8ADB26720EE}"/>
              </a:ext>
            </a:extLst>
          </p:cNvPr>
          <p:cNvSpPr/>
          <p:nvPr/>
        </p:nvSpPr>
        <p:spPr>
          <a:xfrm rot="10800000">
            <a:off x="8542782" y="616980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A70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Rectangle: Rounded Corners 68">
            <a:extLst>
              <a:ext uri="{FF2B5EF4-FFF2-40B4-BE49-F238E27FC236}">
                <a16:creationId xmlns:a16="http://schemas.microsoft.com/office/drawing/2014/main" id="{956512F8-6425-4758-853F-EE7D5F6021BA}"/>
              </a:ext>
            </a:extLst>
          </p:cNvPr>
          <p:cNvSpPr/>
          <p:nvPr/>
        </p:nvSpPr>
        <p:spPr>
          <a:xfrm>
            <a:off x="8524520" y="3855152"/>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0" name="Group 69">
            <a:extLst>
              <a:ext uri="{FF2B5EF4-FFF2-40B4-BE49-F238E27FC236}">
                <a16:creationId xmlns:a16="http://schemas.microsoft.com/office/drawing/2014/main" id="{367A0EA6-9C9D-4570-8501-0DD2C3468AFE}"/>
              </a:ext>
            </a:extLst>
          </p:cNvPr>
          <p:cNvGrpSpPr/>
          <p:nvPr/>
        </p:nvGrpSpPr>
        <p:grpSpPr>
          <a:xfrm>
            <a:off x="8703147" y="3550351"/>
            <a:ext cx="1156922" cy="822960"/>
            <a:chOff x="850142" y="2680077"/>
            <a:chExt cx="1481329" cy="1053722"/>
          </a:xfrm>
        </p:grpSpPr>
        <p:grpSp>
          <p:nvGrpSpPr>
            <p:cNvPr id="71" name="Group 70">
              <a:extLst>
                <a:ext uri="{FF2B5EF4-FFF2-40B4-BE49-F238E27FC236}">
                  <a16:creationId xmlns:a16="http://schemas.microsoft.com/office/drawing/2014/main" id="{E8FF90E3-616D-4F59-949F-DDCFA98643EF}"/>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73" name="Freeform: Shape 72">
                <a:extLst>
                  <a:ext uri="{FF2B5EF4-FFF2-40B4-BE49-F238E27FC236}">
                    <a16:creationId xmlns:a16="http://schemas.microsoft.com/office/drawing/2014/main" id="{3E88669A-D23E-4B81-A570-6EED983C35D0}"/>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75D38"/>
                  </a:gs>
                  <a:gs pos="17000">
                    <a:srgbClr val="BB2100"/>
                  </a:gs>
                  <a:gs pos="0">
                    <a:srgbClr val="A70D00"/>
                  </a:gs>
                  <a:gs pos="48000">
                    <a:srgbClr val="CF3510"/>
                  </a:gs>
                  <a:gs pos="100000">
                    <a:srgbClr val="CF3510"/>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4CD12D7B-3E9A-43A9-B5C7-6530039E5CAA}"/>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72" name="TextBox 71">
              <a:extLst>
                <a:ext uri="{FF2B5EF4-FFF2-40B4-BE49-F238E27FC236}">
                  <a16:creationId xmlns:a16="http://schemas.microsoft.com/office/drawing/2014/main" id="{49EEA774-8358-46F9-B94F-52B44E528BDE}"/>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75" name="Text Box 10">
            <a:extLst>
              <a:ext uri="{FF2B5EF4-FFF2-40B4-BE49-F238E27FC236}">
                <a16:creationId xmlns:a16="http://schemas.microsoft.com/office/drawing/2014/main" id="{C2C49CD5-32EC-4BE5-9CDF-2A37E7ED5025}"/>
              </a:ext>
            </a:extLst>
          </p:cNvPr>
          <p:cNvSpPr txBox="1">
            <a:spLocks noChangeArrowheads="1"/>
          </p:cNvSpPr>
          <p:nvPr/>
        </p:nvSpPr>
        <p:spPr bwMode="auto">
          <a:xfrm>
            <a:off x="889077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04</a:t>
            </a:r>
          </a:p>
        </p:txBody>
      </p:sp>
      <p:sp>
        <p:nvSpPr>
          <p:cNvPr id="76" name="TextBox 75">
            <a:extLst>
              <a:ext uri="{FF2B5EF4-FFF2-40B4-BE49-F238E27FC236}">
                <a16:creationId xmlns:a16="http://schemas.microsoft.com/office/drawing/2014/main" id="{58B20BD2-B177-4930-B99B-8BF43CA178E1}"/>
              </a:ext>
            </a:extLst>
          </p:cNvPr>
          <p:cNvSpPr txBox="1"/>
          <p:nvPr/>
        </p:nvSpPr>
        <p:spPr>
          <a:xfrm>
            <a:off x="9874847" y="4142659"/>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77" name="Group 76">
            <a:extLst>
              <a:ext uri="{FF2B5EF4-FFF2-40B4-BE49-F238E27FC236}">
                <a16:creationId xmlns:a16="http://schemas.microsoft.com/office/drawing/2014/main" id="{C3D9B4E9-6244-4FDC-9A42-7E4B1F1FE789}"/>
              </a:ext>
            </a:extLst>
          </p:cNvPr>
          <p:cNvGrpSpPr/>
          <p:nvPr/>
        </p:nvGrpSpPr>
        <p:grpSpPr>
          <a:xfrm>
            <a:off x="8750944" y="6141151"/>
            <a:ext cx="1005840" cy="354686"/>
            <a:chOff x="6372397" y="6019800"/>
            <a:chExt cx="1005840" cy="354686"/>
          </a:xfrm>
        </p:grpSpPr>
        <p:sp>
          <p:nvSpPr>
            <p:cNvPr id="78" name="Freeform: Shape 77">
              <a:extLst>
                <a:ext uri="{FF2B5EF4-FFF2-40B4-BE49-F238E27FC236}">
                  <a16:creationId xmlns:a16="http://schemas.microsoft.com/office/drawing/2014/main" id="{304954AC-2123-4E28-B96C-198A6E2241C5}"/>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 Box 10">
              <a:extLst>
                <a:ext uri="{FF2B5EF4-FFF2-40B4-BE49-F238E27FC236}">
                  <a16:creationId xmlns:a16="http://schemas.microsoft.com/office/drawing/2014/main" id="{FDF4393B-AE90-40CA-9BD3-2657E391441F}"/>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690757" y="354520"/>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D358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552401" y="2970993"/>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D358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534139" y="656338"/>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712766" y="351537"/>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A84B"/>
                  </a:gs>
                  <a:gs pos="17000">
                    <a:srgbClr val="E76C0F"/>
                  </a:gs>
                  <a:gs pos="0">
                    <a:srgbClr val="D35800"/>
                  </a:gs>
                  <a:gs pos="48000">
                    <a:srgbClr val="FB8023"/>
                  </a:gs>
                  <a:gs pos="100000">
                    <a:srgbClr val="FB8023"/>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900393" y="2012564"/>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884466" y="943845"/>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760563" y="2942337"/>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7015127" y="1425810"/>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1275583" y="4652118"/>
            <a:ext cx="457200" cy="462118"/>
            <a:chOff x="2163763" y="2366963"/>
            <a:chExt cx="442913" cy="447676"/>
          </a:xfrm>
          <a:solidFill>
            <a:srgbClr val="3B3B3B"/>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5143156" y="4650171"/>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31">
            <a:extLst>
              <a:ext uri="{FF2B5EF4-FFF2-40B4-BE49-F238E27FC236}">
                <a16:creationId xmlns:a16="http://schemas.microsoft.com/office/drawing/2014/main" id="{1DC133B6-3088-4FA9-AC3C-C25517168729}"/>
              </a:ext>
            </a:extLst>
          </p:cNvPr>
          <p:cNvSpPr>
            <a:spLocks noChangeAspect="1" noEditPoints="1"/>
          </p:cNvSpPr>
          <p:nvPr/>
        </p:nvSpPr>
        <p:spPr bwMode="auto">
          <a:xfrm>
            <a:off x="9025264" y="4607325"/>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1043609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 calcmode="lin" valueType="num">
                                      <p:cBhvr>
                                        <p:cTn id="11" dur="500" fill="hold"/>
                                        <p:tgtEl>
                                          <p:spTgt spid="83"/>
                                        </p:tgtEl>
                                        <p:attrNameLst>
                                          <p:attrName>ppt_w</p:attrName>
                                        </p:attrNameLst>
                                      </p:cBhvr>
                                      <p:tavLst>
                                        <p:tav tm="0">
                                          <p:val>
                                            <p:fltVal val="0"/>
                                          </p:val>
                                        </p:tav>
                                        <p:tav tm="100000">
                                          <p:val>
                                            <p:strVal val="#ppt_w"/>
                                          </p:val>
                                        </p:tav>
                                      </p:tavLst>
                                    </p:anim>
                                    <p:anim calcmode="lin" valueType="num">
                                      <p:cBhvr>
                                        <p:cTn id="12" dur="500" fill="hold"/>
                                        <p:tgtEl>
                                          <p:spTgt spid="83"/>
                                        </p:tgtEl>
                                        <p:attrNameLst>
                                          <p:attrName>ppt_h</p:attrName>
                                        </p:attrNameLst>
                                      </p:cBhvr>
                                      <p:tavLst>
                                        <p:tav tm="0">
                                          <p:val>
                                            <p:fltVal val="0"/>
                                          </p:val>
                                        </p:tav>
                                        <p:tav tm="100000">
                                          <p:val>
                                            <p:strVal val="#ppt_h"/>
                                          </p:val>
                                        </p:tav>
                                      </p:tavLst>
                                    </p:anim>
                                    <p:animEffect transition="in" filter="fade">
                                      <p:cBhvr>
                                        <p:cTn id="13" dur="500"/>
                                        <p:tgtEl>
                                          <p:spTgt spid="83"/>
                                        </p:tgtEl>
                                      </p:cBhvr>
                                    </p:animEffect>
                                  </p:childTnLst>
                                </p:cTn>
                              </p:par>
                            </p:childTnLst>
                          </p:cTn>
                        </p:par>
                        <p:par>
                          <p:cTn id="14" fill="hold">
                            <p:stCondLst>
                              <p:cond delay="1500"/>
                            </p:stCondLst>
                            <p:childTnLst>
                              <p:par>
                                <p:cTn id="15" presetID="22" presetClass="entr" presetSubtype="4" fill="hold" nodeType="afterEffect">
                                  <p:stCondLst>
                                    <p:cond delay="0"/>
                                  </p:stCondLst>
                                  <p:childTnLst>
                                    <p:set>
                                      <p:cBhvr>
                                        <p:cTn id="16" dur="1" fill="hold">
                                          <p:stCondLst>
                                            <p:cond delay="0"/>
                                          </p:stCondLst>
                                        </p:cTn>
                                        <p:tgtEl>
                                          <p:spTgt spid="84"/>
                                        </p:tgtEl>
                                        <p:attrNameLst>
                                          <p:attrName>style.visibility</p:attrName>
                                        </p:attrNameLst>
                                      </p:cBhvr>
                                      <p:to>
                                        <p:strVal val="visible"/>
                                      </p:to>
                                    </p:set>
                                    <p:animEffect transition="in" filter="wipe(down)">
                                      <p:cBhvr>
                                        <p:cTn id="17" dur="500"/>
                                        <p:tgtEl>
                                          <p:spTgt spid="84"/>
                                        </p:tgtEl>
                                      </p:cBhvr>
                                    </p:animEffect>
                                  </p:childTnLst>
                                </p:cTn>
                              </p:par>
                            </p:childTnLst>
                          </p:cTn>
                        </p:par>
                        <p:par>
                          <p:cTn id="18" fill="hold">
                            <p:stCondLst>
                              <p:cond delay="2000"/>
                            </p:stCondLst>
                            <p:childTnLst>
                              <p:par>
                                <p:cTn id="19" presetID="22" presetClass="entr" presetSubtype="1" fill="hold" grpId="0" nodeType="afterEffect">
                                  <p:stCondLst>
                                    <p:cond delay="0"/>
                                  </p:stCondLst>
                                  <p:childTnLst>
                                    <p:set>
                                      <p:cBhvr>
                                        <p:cTn id="20" dur="1" fill="hold">
                                          <p:stCondLst>
                                            <p:cond delay="0"/>
                                          </p:stCondLst>
                                        </p:cTn>
                                        <p:tgtEl>
                                          <p:spTgt spid="81"/>
                                        </p:tgtEl>
                                        <p:attrNameLst>
                                          <p:attrName>style.visibility</p:attrName>
                                        </p:attrNameLst>
                                      </p:cBhvr>
                                      <p:to>
                                        <p:strVal val="visible"/>
                                      </p:to>
                                    </p:set>
                                    <p:animEffect transition="in" filter="wipe(up)">
                                      <p:cBhvr>
                                        <p:cTn id="21" dur="500"/>
                                        <p:tgtEl>
                                          <p:spTgt spid="8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82"/>
                                        </p:tgtEl>
                                        <p:attrNameLst>
                                          <p:attrName>style.visibility</p:attrName>
                                        </p:attrNameLst>
                                      </p:cBhvr>
                                      <p:to>
                                        <p:strVal val="visible"/>
                                      </p:to>
                                    </p:set>
                                    <p:animEffect transition="in" filter="wipe(up)">
                                      <p:cBhvr>
                                        <p:cTn id="25" dur="500"/>
                                        <p:tgtEl>
                                          <p:spTgt spid="82"/>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91"/>
                                        </p:tgtEl>
                                        <p:attrNameLst>
                                          <p:attrName>style.visibility</p:attrName>
                                        </p:attrNameLst>
                                      </p:cBhvr>
                                      <p:to>
                                        <p:strVal val="visible"/>
                                      </p:to>
                                    </p:set>
                                    <p:animEffect transition="in" filter="wipe(down)">
                                      <p:cBhvr>
                                        <p:cTn id="29" dur="500"/>
                                        <p:tgtEl>
                                          <p:spTgt spid="91"/>
                                        </p:tgtEl>
                                      </p:cBhvr>
                                    </p:animEffect>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89"/>
                                        </p:tgtEl>
                                        <p:attrNameLst>
                                          <p:attrName>style.visibility</p:attrName>
                                        </p:attrNameLst>
                                      </p:cBhvr>
                                      <p:to>
                                        <p:strVal val="visible"/>
                                      </p:to>
                                    </p:set>
                                    <p:animEffect transition="in" filter="fade">
                                      <p:cBhvr>
                                        <p:cTn id="33" dur="1000"/>
                                        <p:tgtEl>
                                          <p:spTgt spid="89"/>
                                        </p:tgtEl>
                                      </p:cBhvr>
                                    </p:animEffect>
                                    <p:anim calcmode="lin" valueType="num">
                                      <p:cBhvr>
                                        <p:cTn id="34" dur="1000" fill="hold"/>
                                        <p:tgtEl>
                                          <p:spTgt spid="89"/>
                                        </p:tgtEl>
                                        <p:attrNameLst>
                                          <p:attrName>ppt_x</p:attrName>
                                        </p:attrNameLst>
                                      </p:cBhvr>
                                      <p:tavLst>
                                        <p:tav tm="0">
                                          <p:val>
                                            <p:strVal val="#ppt_x"/>
                                          </p:val>
                                        </p:tav>
                                        <p:tav tm="100000">
                                          <p:val>
                                            <p:strVal val="#ppt_x"/>
                                          </p:val>
                                        </p:tav>
                                      </p:tavLst>
                                    </p:anim>
                                    <p:anim calcmode="lin" valueType="num">
                                      <p:cBhvr>
                                        <p:cTn id="35" dur="1000" fill="hold"/>
                                        <p:tgtEl>
                                          <p:spTgt spid="89"/>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94"/>
                                        </p:tgtEl>
                                        <p:attrNameLst>
                                          <p:attrName>style.visibility</p:attrName>
                                        </p:attrNameLst>
                                      </p:cBhvr>
                                      <p:to>
                                        <p:strVal val="visible"/>
                                      </p:to>
                                    </p:set>
                                    <p:animEffect transition="in" filter="fade">
                                      <p:cBhvr>
                                        <p:cTn id="38" dur="1000"/>
                                        <p:tgtEl>
                                          <p:spTgt spid="94"/>
                                        </p:tgtEl>
                                      </p:cBhvr>
                                    </p:animEffect>
                                    <p:anim calcmode="lin" valueType="num">
                                      <p:cBhvr>
                                        <p:cTn id="39" dur="1000" fill="hold"/>
                                        <p:tgtEl>
                                          <p:spTgt spid="94"/>
                                        </p:tgtEl>
                                        <p:attrNameLst>
                                          <p:attrName>ppt_x</p:attrName>
                                        </p:attrNameLst>
                                      </p:cBhvr>
                                      <p:tavLst>
                                        <p:tav tm="0">
                                          <p:val>
                                            <p:strVal val="#ppt_x"/>
                                          </p:val>
                                        </p:tav>
                                        <p:tav tm="100000">
                                          <p:val>
                                            <p:strVal val="#ppt_x"/>
                                          </p:val>
                                        </p:tav>
                                      </p:tavLst>
                                    </p:anim>
                                    <p:anim calcmode="lin" valueType="num">
                                      <p:cBhvr>
                                        <p:cTn id="40" dur="1000" fill="hold"/>
                                        <p:tgtEl>
                                          <p:spTgt spid="94"/>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22" presetClass="entr" presetSubtype="1" fill="hold" grpId="0" nodeType="afterEffect">
                                  <p:stCondLst>
                                    <p:cond delay="0"/>
                                  </p:stCondLst>
                                  <p:childTnLst>
                                    <p:set>
                                      <p:cBhvr>
                                        <p:cTn id="43" dur="1" fill="hold">
                                          <p:stCondLst>
                                            <p:cond delay="0"/>
                                          </p:stCondLst>
                                        </p:cTn>
                                        <p:tgtEl>
                                          <p:spTgt spid="90"/>
                                        </p:tgtEl>
                                        <p:attrNameLst>
                                          <p:attrName>style.visibility</p:attrName>
                                        </p:attrNameLst>
                                      </p:cBhvr>
                                      <p:to>
                                        <p:strVal val="visible"/>
                                      </p:to>
                                    </p:set>
                                    <p:animEffect transition="in" filter="wipe(up)">
                                      <p:cBhvr>
                                        <p:cTn id="44" dur="1000"/>
                                        <p:tgtEl>
                                          <p:spTgt spid="90"/>
                                        </p:tgtEl>
                                      </p:cBhvr>
                                    </p:animEffect>
                                  </p:childTnLst>
                                </p:cTn>
                              </p:par>
                            </p:childTnLst>
                          </p:cTn>
                        </p:par>
                        <p:par>
                          <p:cTn id="45" fill="hold">
                            <p:stCondLst>
                              <p:cond delay="5500"/>
                            </p:stCondLst>
                            <p:childTnLst>
                              <p:par>
                                <p:cTn id="46" presetID="53" presetClass="entr" presetSubtype="16" fill="hold" grpId="0" nodeType="afterEffect">
                                  <p:stCondLst>
                                    <p:cond delay="0"/>
                                  </p:stCondLst>
                                  <p:childTnLst>
                                    <p:set>
                                      <p:cBhvr>
                                        <p:cTn id="47" dur="1" fill="hold">
                                          <p:stCondLst>
                                            <p:cond delay="0"/>
                                          </p:stCondLst>
                                        </p:cTn>
                                        <p:tgtEl>
                                          <p:spTgt spid="3"/>
                                        </p:tgtEl>
                                        <p:attrNameLst>
                                          <p:attrName>style.visibility</p:attrName>
                                        </p:attrNameLst>
                                      </p:cBhvr>
                                      <p:to>
                                        <p:strVal val="visible"/>
                                      </p:to>
                                    </p:set>
                                    <p:anim calcmode="lin" valueType="num">
                                      <p:cBhvr>
                                        <p:cTn id="48" dur="500" fill="hold"/>
                                        <p:tgtEl>
                                          <p:spTgt spid="3"/>
                                        </p:tgtEl>
                                        <p:attrNameLst>
                                          <p:attrName>ppt_w</p:attrName>
                                        </p:attrNameLst>
                                      </p:cBhvr>
                                      <p:tavLst>
                                        <p:tav tm="0">
                                          <p:val>
                                            <p:fltVal val="0"/>
                                          </p:val>
                                        </p:tav>
                                        <p:tav tm="100000">
                                          <p:val>
                                            <p:strVal val="#ppt_w"/>
                                          </p:val>
                                        </p:tav>
                                      </p:tavLst>
                                    </p:anim>
                                    <p:anim calcmode="lin" valueType="num">
                                      <p:cBhvr>
                                        <p:cTn id="49" dur="500" fill="hold"/>
                                        <p:tgtEl>
                                          <p:spTgt spid="3"/>
                                        </p:tgtEl>
                                        <p:attrNameLst>
                                          <p:attrName>ppt_h</p:attrName>
                                        </p:attrNameLst>
                                      </p:cBhvr>
                                      <p:tavLst>
                                        <p:tav tm="0">
                                          <p:val>
                                            <p:fltVal val="0"/>
                                          </p:val>
                                        </p:tav>
                                        <p:tav tm="100000">
                                          <p:val>
                                            <p:strVal val="#ppt_h"/>
                                          </p:val>
                                        </p:tav>
                                      </p:tavLst>
                                    </p:anim>
                                    <p:animEffect transition="in" filter="fade">
                                      <p:cBhvr>
                                        <p:cTn id="50" dur="500"/>
                                        <p:tgtEl>
                                          <p:spTgt spid="3"/>
                                        </p:tgtEl>
                                      </p:cBhvr>
                                    </p:animEffect>
                                  </p:childTnLst>
                                </p:cTn>
                              </p:par>
                            </p:childTnLst>
                          </p:cTn>
                        </p:par>
                        <p:par>
                          <p:cTn id="51" fill="hold">
                            <p:stCondLst>
                              <p:cond delay="6000"/>
                            </p:stCondLst>
                            <p:childTnLst>
                              <p:par>
                                <p:cTn id="52" presetID="22" presetClass="entr" presetSubtype="4" fill="hold" nodeType="afterEffect">
                                  <p:stCondLst>
                                    <p:cond delay="0"/>
                                  </p:stCondLst>
                                  <p:childTnLst>
                                    <p:set>
                                      <p:cBhvr>
                                        <p:cTn id="53" dur="1" fill="hold">
                                          <p:stCondLst>
                                            <p:cond delay="0"/>
                                          </p:stCondLst>
                                        </p:cTn>
                                        <p:tgtEl>
                                          <p:spTgt spid="9"/>
                                        </p:tgtEl>
                                        <p:attrNameLst>
                                          <p:attrName>style.visibility</p:attrName>
                                        </p:attrNameLst>
                                      </p:cBhvr>
                                      <p:to>
                                        <p:strVal val="visible"/>
                                      </p:to>
                                    </p:set>
                                    <p:animEffect transition="in" filter="wipe(down)">
                                      <p:cBhvr>
                                        <p:cTn id="54" dur="500"/>
                                        <p:tgtEl>
                                          <p:spTgt spid="9"/>
                                        </p:tgtEl>
                                      </p:cBhvr>
                                    </p:animEffect>
                                  </p:childTnLst>
                                </p:cTn>
                              </p:par>
                            </p:childTnLst>
                          </p:cTn>
                        </p:par>
                        <p:par>
                          <p:cTn id="55" fill="hold">
                            <p:stCondLst>
                              <p:cond delay="6500"/>
                            </p:stCondLst>
                            <p:childTnLst>
                              <p:par>
                                <p:cTn id="56" presetID="22" presetClass="entr" presetSubtype="1"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wipe(up)">
                                      <p:cBhvr>
                                        <p:cTn id="58" dur="500"/>
                                        <p:tgtEl>
                                          <p:spTgt spid="8"/>
                                        </p:tgtEl>
                                      </p:cBhvr>
                                    </p:animEffect>
                                  </p:childTnLst>
                                </p:cTn>
                              </p:par>
                            </p:childTnLst>
                          </p:cTn>
                        </p:par>
                        <p:par>
                          <p:cTn id="59" fill="hold">
                            <p:stCondLst>
                              <p:cond delay="7000"/>
                            </p:stCondLst>
                            <p:childTnLst>
                              <p:par>
                                <p:cTn id="60" presetID="22" presetClass="entr" presetSubtype="1" fill="hold" grpId="0" nodeType="afterEffect">
                                  <p:stCondLst>
                                    <p:cond delay="0"/>
                                  </p:stCondLst>
                                  <p:childTnLst>
                                    <p:set>
                                      <p:cBhvr>
                                        <p:cTn id="61" dur="1" fill="hold">
                                          <p:stCondLst>
                                            <p:cond delay="0"/>
                                          </p:stCondLst>
                                        </p:cTn>
                                        <p:tgtEl>
                                          <p:spTgt spid="14"/>
                                        </p:tgtEl>
                                        <p:attrNameLst>
                                          <p:attrName>style.visibility</p:attrName>
                                        </p:attrNameLst>
                                      </p:cBhvr>
                                      <p:to>
                                        <p:strVal val="visible"/>
                                      </p:to>
                                    </p:set>
                                    <p:animEffect transition="in" filter="wipe(up)">
                                      <p:cBhvr>
                                        <p:cTn id="62" dur="500"/>
                                        <p:tgtEl>
                                          <p:spTgt spid="14"/>
                                        </p:tgtEl>
                                      </p:cBhvr>
                                    </p:animEffect>
                                  </p:childTnLst>
                                </p:cTn>
                              </p:par>
                            </p:childTnLst>
                          </p:cTn>
                        </p:par>
                        <p:par>
                          <p:cTn id="63" fill="hold">
                            <p:stCondLst>
                              <p:cond delay="7500"/>
                            </p:stCondLst>
                            <p:childTnLst>
                              <p:par>
                                <p:cTn id="64" presetID="22" presetClass="entr" presetSubtype="4" fill="hold" nodeType="afterEffect">
                                  <p:stCondLst>
                                    <p:cond delay="0"/>
                                  </p:stCondLst>
                                  <p:childTnLst>
                                    <p:set>
                                      <p:cBhvr>
                                        <p:cTn id="65" dur="1" fill="hold">
                                          <p:stCondLst>
                                            <p:cond delay="0"/>
                                          </p:stCondLst>
                                        </p:cTn>
                                        <p:tgtEl>
                                          <p:spTgt spid="22"/>
                                        </p:tgtEl>
                                        <p:attrNameLst>
                                          <p:attrName>style.visibility</p:attrName>
                                        </p:attrNameLst>
                                      </p:cBhvr>
                                      <p:to>
                                        <p:strVal val="visible"/>
                                      </p:to>
                                    </p:set>
                                    <p:animEffect transition="in" filter="wipe(down)">
                                      <p:cBhvr>
                                        <p:cTn id="66" dur="500"/>
                                        <p:tgtEl>
                                          <p:spTgt spid="22"/>
                                        </p:tgtEl>
                                      </p:cBhvr>
                                    </p:animEffect>
                                  </p:childTnLst>
                                </p:cTn>
                              </p:par>
                            </p:childTnLst>
                          </p:cTn>
                        </p:par>
                        <p:par>
                          <p:cTn id="67" fill="hold">
                            <p:stCondLst>
                              <p:cond delay="8000"/>
                            </p:stCondLst>
                            <p:childTnLst>
                              <p:par>
                                <p:cTn id="68" presetID="42" presetClass="entr" presetSubtype="0" fill="hold" grpId="0" nodeType="afterEffect">
                                  <p:stCondLst>
                                    <p:cond delay="0"/>
                                  </p:stCondLst>
                                  <p:childTnLst>
                                    <p:set>
                                      <p:cBhvr>
                                        <p:cTn id="69" dur="1" fill="hold">
                                          <p:stCondLst>
                                            <p:cond delay="0"/>
                                          </p:stCondLst>
                                        </p:cTn>
                                        <p:tgtEl>
                                          <p:spTgt spid="18"/>
                                        </p:tgtEl>
                                        <p:attrNameLst>
                                          <p:attrName>style.visibility</p:attrName>
                                        </p:attrNameLst>
                                      </p:cBhvr>
                                      <p:to>
                                        <p:strVal val="visible"/>
                                      </p:to>
                                    </p:set>
                                    <p:animEffect transition="in" filter="fade">
                                      <p:cBhvr>
                                        <p:cTn id="70" dur="1000"/>
                                        <p:tgtEl>
                                          <p:spTgt spid="18"/>
                                        </p:tgtEl>
                                      </p:cBhvr>
                                    </p:animEffect>
                                    <p:anim calcmode="lin" valueType="num">
                                      <p:cBhvr>
                                        <p:cTn id="71" dur="1000" fill="hold"/>
                                        <p:tgtEl>
                                          <p:spTgt spid="18"/>
                                        </p:tgtEl>
                                        <p:attrNameLst>
                                          <p:attrName>ppt_x</p:attrName>
                                        </p:attrNameLst>
                                      </p:cBhvr>
                                      <p:tavLst>
                                        <p:tav tm="0">
                                          <p:val>
                                            <p:strVal val="#ppt_x"/>
                                          </p:val>
                                        </p:tav>
                                        <p:tav tm="100000">
                                          <p:val>
                                            <p:strVal val="#ppt_x"/>
                                          </p:val>
                                        </p:tav>
                                      </p:tavLst>
                                    </p:anim>
                                    <p:anim calcmode="lin" valueType="num">
                                      <p:cBhvr>
                                        <p:cTn id="72" dur="1000" fill="hold"/>
                                        <p:tgtEl>
                                          <p:spTgt spid="18"/>
                                        </p:tgtEl>
                                        <p:attrNameLst>
                                          <p:attrName>ppt_y</p:attrName>
                                        </p:attrNameLst>
                                      </p:cBhvr>
                                      <p:tavLst>
                                        <p:tav tm="0">
                                          <p:val>
                                            <p:strVal val="#ppt_y+.1"/>
                                          </p:val>
                                        </p:tav>
                                        <p:tav tm="100000">
                                          <p:val>
                                            <p:strVal val="#ppt_y"/>
                                          </p:val>
                                        </p:tav>
                                      </p:tavLst>
                                    </p:anim>
                                  </p:childTnLst>
                                </p:cTn>
                              </p:par>
                              <p:par>
                                <p:cTn id="73" presetID="42" presetClass="entr" presetSubtype="0" fill="hold" nodeType="withEffect">
                                  <p:stCondLst>
                                    <p:cond delay="0"/>
                                  </p:stCondLst>
                                  <p:childTnLst>
                                    <p:set>
                                      <p:cBhvr>
                                        <p:cTn id="74" dur="1" fill="hold">
                                          <p:stCondLst>
                                            <p:cond delay="0"/>
                                          </p:stCondLst>
                                        </p:cTn>
                                        <p:tgtEl>
                                          <p:spTgt spid="95"/>
                                        </p:tgtEl>
                                        <p:attrNameLst>
                                          <p:attrName>style.visibility</p:attrName>
                                        </p:attrNameLst>
                                      </p:cBhvr>
                                      <p:to>
                                        <p:strVal val="visible"/>
                                      </p:to>
                                    </p:set>
                                    <p:animEffect transition="in" filter="fade">
                                      <p:cBhvr>
                                        <p:cTn id="75" dur="1000"/>
                                        <p:tgtEl>
                                          <p:spTgt spid="95"/>
                                        </p:tgtEl>
                                      </p:cBhvr>
                                    </p:animEffect>
                                    <p:anim calcmode="lin" valueType="num">
                                      <p:cBhvr>
                                        <p:cTn id="76" dur="1000" fill="hold"/>
                                        <p:tgtEl>
                                          <p:spTgt spid="95"/>
                                        </p:tgtEl>
                                        <p:attrNameLst>
                                          <p:attrName>ppt_x</p:attrName>
                                        </p:attrNameLst>
                                      </p:cBhvr>
                                      <p:tavLst>
                                        <p:tav tm="0">
                                          <p:val>
                                            <p:strVal val="#ppt_x"/>
                                          </p:val>
                                        </p:tav>
                                        <p:tav tm="100000">
                                          <p:val>
                                            <p:strVal val="#ppt_x"/>
                                          </p:val>
                                        </p:tav>
                                      </p:tavLst>
                                    </p:anim>
                                    <p:anim calcmode="lin" valueType="num">
                                      <p:cBhvr>
                                        <p:cTn id="77" dur="1000" fill="hold"/>
                                        <p:tgtEl>
                                          <p:spTgt spid="95"/>
                                        </p:tgtEl>
                                        <p:attrNameLst>
                                          <p:attrName>ppt_y</p:attrName>
                                        </p:attrNameLst>
                                      </p:cBhvr>
                                      <p:tavLst>
                                        <p:tav tm="0">
                                          <p:val>
                                            <p:strVal val="#ppt_y+.1"/>
                                          </p:val>
                                        </p:tav>
                                        <p:tav tm="100000">
                                          <p:val>
                                            <p:strVal val="#ppt_y"/>
                                          </p:val>
                                        </p:tav>
                                      </p:tavLst>
                                    </p:anim>
                                  </p:childTnLst>
                                </p:cTn>
                              </p:par>
                            </p:childTnLst>
                          </p:cTn>
                        </p:par>
                        <p:par>
                          <p:cTn id="78" fill="hold">
                            <p:stCondLst>
                              <p:cond delay="9000"/>
                            </p:stCondLst>
                            <p:childTnLst>
                              <p:par>
                                <p:cTn id="79" presetID="22" presetClass="entr" presetSubtype="1" fill="hold" grpId="0" nodeType="afterEffect">
                                  <p:stCondLst>
                                    <p:cond delay="0"/>
                                  </p:stCondLst>
                                  <p:childTnLst>
                                    <p:set>
                                      <p:cBhvr>
                                        <p:cTn id="80" dur="1" fill="hold">
                                          <p:stCondLst>
                                            <p:cond delay="0"/>
                                          </p:stCondLst>
                                        </p:cTn>
                                        <p:tgtEl>
                                          <p:spTgt spid="19"/>
                                        </p:tgtEl>
                                        <p:attrNameLst>
                                          <p:attrName>style.visibility</p:attrName>
                                        </p:attrNameLst>
                                      </p:cBhvr>
                                      <p:to>
                                        <p:strVal val="visible"/>
                                      </p:to>
                                    </p:set>
                                    <p:animEffect transition="in" filter="wipe(up)">
                                      <p:cBhvr>
                                        <p:cTn id="81" dur="1000"/>
                                        <p:tgtEl>
                                          <p:spTgt spid="19"/>
                                        </p:tgtEl>
                                      </p:cBhvr>
                                    </p:animEffect>
                                  </p:childTnLst>
                                </p:cTn>
                              </p:par>
                            </p:childTnLst>
                          </p:cTn>
                        </p:par>
                        <p:par>
                          <p:cTn id="82" fill="hold">
                            <p:stCondLst>
                              <p:cond delay="10000"/>
                            </p:stCondLst>
                            <p:childTnLst>
                              <p:par>
                                <p:cTn id="83" presetID="53" presetClass="entr" presetSubtype="16" fill="hold" grpId="0" nodeType="afterEffect">
                                  <p:stCondLst>
                                    <p:cond delay="0"/>
                                  </p:stCondLst>
                                  <p:childTnLst>
                                    <p:set>
                                      <p:cBhvr>
                                        <p:cTn id="84" dur="1" fill="hold">
                                          <p:stCondLst>
                                            <p:cond delay="0"/>
                                          </p:stCondLst>
                                        </p:cTn>
                                        <p:tgtEl>
                                          <p:spTgt spid="25"/>
                                        </p:tgtEl>
                                        <p:attrNameLst>
                                          <p:attrName>style.visibility</p:attrName>
                                        </p:attrNameLst>
                                      </p:cBhvr>
                                      <p:to>
                                        <p:strVal val="visible"/>
                                      </p:to>
                                    </p:set>
                                    <p:anim calcmode="lin" valueType="num">
                                      <p:cBhvr>
                                        <p:cTn id="85" dur="500" fill="hold"/>
                                        <p:tgtEl>
                                          <p:spTgt spid="25"/>
                                        </p:tgtEl>
                                        <p:attrNameLst>
                                          <p:attrName>ppt_w</p:attrName>
                                        </p:attrNameLst>
                                      </p:cBhvr>
                                      <p:tavLst>
                                        <p:tav tm="0">
                                          <p:val>
                                            <p:fltVal val="0"/>
                                          </p:val>
                                        </p:tav>
                                        <p:tav tm="100000">
                                          <p:val>
                                            <p:strVal val="#ppt_w"/>
                                          </p:val>
                                        </p:tav>
                                      </p:tavLst>
                                    </p:anim>
                                    <p:anim calcmode="lin" valueType="num">
                                      <p:cBhvr>
                                        <p:cTn id="86" dur="500" fill="hold"/>
                                        <p:tgtEl>
                                          <p:spTgt spid="25"/>
                                        </p:tgtEl>
                                        <p:attrNameLst>
                                          <p:attrName>ppt_h</p:attrName>
                                        </p:attrNameLst>
                                      </p:cBhvr>
                                      <p:tavLst>
                                        <p:tav tm="0">
                                          <p:val>
                                            <p:fltVal val="0"/>
                                          </p:val>
                                        </p:tav>
                                        <p:tav tm="100000">
                                          <p:val>
                                            <p:strVal val="#ppt_h"/>
                                          </p:val>
                                        </p:tav>
                                      </p:tavLst>
                                    </p:anim>
                                    <p:animEffect transition="in" filter="fade">
                                      <p:cBhvr>
                                        <p:cTn id="87" dur="500"/>
                                        <p:tgtEl>
                                          <p:spTgt spid="25"/>
                                        </p:tgtEl>
                                      </p:cBhvr>
                                    </p:animEffect>
                                  </p:childTnLst>
                                </p:cTn>
                              </p:par>
                            </p:childTnLst>
                          </p:cTn>
                        </p:par>
                        <p:par>
                          <p:cTn id="88" fill="hold">
                            <p:stCondLst>
                              <p:cond delay="10500"/>
                            </p:stCondLst>
                            <p:childTnLst>
                              <p:par>
                                <p:cTn id="89" presetID="22" presetClass="entr" presetSubtype="4" fill="hold" nodeType="afterEffect">
                                  <p:stCondLst>
                                    <p:cond delay="0"/>
                                  </p:stCondLst>
                                  <p:childTnLst>
                                    <p:set>
                                      <p:cBhvr>
                                        <p:cTn id="90" dur="1" fill="hold">
                                          <p:stCondLst>
                                            <p:cond delay="0"/>
                                          </p:stCondLst>
                                        </p:cTn>
                                        <p:tgtEl>
                                          <p:spTgt spid="26"/>
                                        </p:tgtEl>
                                        <p:attrNameLst>
                                          <p:attrName>style.visibility</p:attrName>
                                        </p:attrNameLst>
                                      </p:cBhvr>
                                      <p:to>
                                        <p:strVal val="visible"/>
                                      </p:to>
                                    </p:set>
                                    <p:animEffect transition="in" filter="wipe(down)">
                                      <p:cBhvr>
                                        <p:cTn id="91" dur="500"/>
                                        <p:tgtEl>
                                          <p:spTgt spid="26"/>
                                        </p:tgtEl>
                                      </p:cBhvr>
                                    </p:animEffect>
                                  </p:childTnLst>
                                </p:cTn>
                              </p:par>
                            </p:childTnLst>
                          </p:cTn>
                        </p:par>
                        <p:par>
                          <p:cTn id="92" fill="hold">
                            <p:stCondLst>
                              <p:cond delay="11000"/>
                            </p:stCondLst>
                            <p:childTnLst>
                              <p:par>
                                <p:cTn id="93" presetID="22" presetClass="entr" presetSubtype="1" fill="hold" grpId="0" nodeType="afterEffect">
                                  <p:stCondLst>
                                    <p:cond delay="0"/>
                                  </p:stCondLst>
                                  <p:childTnLst>
                                    <p:set>
                                      <p:cBhvr>
                                        <p:cTn id="94" dur="1" fill="hold">
                                          <p:stCondLst>
                                            <p:cond delay="0"/>
                                          </p:stCondLst>
                                        </p:cTn>
                                        <p:tgtEl>
                                          <p:spTgt spid="23"/>
                                        </p:tgtEl>
                                        <p:attrNameLst>
                                          <p:attrName>style.visibility</p:attrName>
                                        </p:attrNameLst>
                                      </p:cBhvr>
                                      <p:to>
                                        <p:strVal val="visible"/>
                                      </p:to>
                                    </p:set>
                                    <p:animEffect transition="in" filter="wipe(up)">
                                      <p:cBhvr>
                                        <p:cTn id="95" dur="500"/>
                                        <p:tgtEl>
                                          <p:spTgt spid="23"/>
                                        </p:tgtEl>
                                      </p:cBhvr>
                                    </p:animEffect>
                                  </p:childTnLst>
                                </p:cTn>
                              </p:par>
                            </p:childTnLst>
                          </p:cTn>
                        </p:par>
                        <p:par>
                          <p:cTn id="96" fill="hold">
                            <p:stCondLst>
                              <p:cond delay="11500"/>
                            </p:stCondLst>
                            <p:childTnLst>
                              <p:par>
                                <p:cTn id="97" presetID="22" presetClass="entr" presetSubtype="1" fill="hold" grpId="0" nodeType="afterEffect">
                                  <p:stCondLst>
                                    <p:cond delay="0"/>
                                  </p:stCondLst>
                                  <p:childTnLst>
                                    <p:set>
                                      <p:cBhvr>
                                        <p:cTn id="98" dur="1" fill="hold">
                                          <p:stCondLst>
                                            <p:cond delay="0"/>
                                          </p:stCondLst>
                                        </p:cTn>
                                        <p:tgtEl>
                                          <p:spTgt spid="24"/>
                                        </p:tgtEl>
                                        <p:attrNameLst>
                                          <p:attrName>style.visibility</p:attrName>
                                        </p:attrNameLst>
                                      </p:cBhvr>
                                      <p:to>
                                        <p:strVal val="visible"/>
                                      </p:to>
                                    </p:set>
                                    <p:animEffect transition="in" filter="wipe(up)">
                                      <p:cBhvr>
                                        <p:cTn id="99" dur="500"/>
                                        <p:tgtEl>
                                          <p:spTgt spid="24"/>
                                        </p:tgtEl>
                                      </p:cBhvr>
                                    </p:animEffect>
                                  </p:childTnLst>
                                </p:cTn>
                              </p:par>
                            </p:childTnLst>
                          </p:cTn>
                        </p:par>
                        <p:par>
                          <p:cTn id="100" fill="hold">
                            <p:stCondLst>
                              <p:cond delay="12000"/>
                            </p:stCondLst>
                            <p:childTnLst>
                              <p:par>
                                <p:cTn id="101" presetID="22" presetClass="entr" presetSubtype="4" fill="hold" nodeType="afterEffect">
                                  <p:stCondLst>
                                    <p:cond delay="0"/>
                                  </p:stCondLst>
                                  <p:childTnLst>
                                    <p:set>
                                      <p:cBhvr>
                                        <p:cTn id="102" dur="1" fill="hold">
                                          <p:stCondLst>
                                            <p:cond delay="0"/>
                                          </p:stCondLst>
                                        </p:cTn>
                                        <p:tgtEl>
                                          <p:spTgt spid="33"/>
                                        </p:tgtEl>
                                        <p:attrNameLst>
                                          <p:attrName>style.visibility</p:attrName>
                                        </p:attrNameLst>
                                      </p:cBhvr>
                                      <p:to>
                                        <p:strVal val="visible"/>
                                      </p:to>
                                    </p:set>
                                    <p:animEffect transition="in" filter="wipe(down)">
                                      <p:cBhvr>
                                        <p:cTn id="103" dur="500"/>
                                        <p:tgtEl>
                                          <p:spTgt spid="33"/>
                                        </p:tgtEl>
                                      </p:cBhvr>
                                    </p:animEffect>
                                  </p:childTnLst>
                                </p:cTn>
                              </p:par>
                            </p:childTnLst>
                          </p:cTn>
                        </p:par>
                        <p:par>
                          <p:cTn id="104" fill="hold">
                            <p:stCondLst>
                              <p:cond delay="12500"/>
                            </p:stCondLst>
                            <p:childTnLst>
                              <p:par>
                                <p:cTn id="105" presetID="42" presetClass="entr" presetSubtype="0" fill="hold" grpId="0" nodeType="afterEffect">
                                  <p:stCondLst>
                                    <p:cond delay="0"/>
                                  </p:stCondLst>
                                  <p:childTnLst>
                                    <p:set>
                                      <p:cBhvr>
                                        <p:cTn id="106" dur="1" fill="hold">
                                          <p:stCondLst>
                                            <p:cond delay="0"/>
                                          </p:stCondLst>
                                        </p:cTn>
                                        <p:tgtEl>
                                          <p:spTgt spid="31"/>
                                        </p:tgtEl>
                                        <p:attrNameLst>
                                          <p:attrName>style.visibility</p:attrName>
                                        </p:attrNameLst>
                                      </p:cBhvr>
                                      <p:to>
                                        <p:strVal val="visible"/>
                                      </p:to>
                                    </p:set>
                                    <p:animEffect transition="in" filter="fade">
                                      <p:cBhvr>
                                        <p:cTn id="107" dur="1000"/>
                                        <p:tgtEl>
                                          <p:spTgt spid="31"/>
                                        </p:tgtEl>
                                      </p:cBhvr>
                                    </p:animEffect>
                                    <p:anim calcmode="lin" valueType="num">
                                      <p:cBhvr>
                                        <p:cTn id="108" dur="1000" fill="hold"/>
                                        <p:tgtEl>
                                          <p:spTgt spid="31"/>
                                        </p:tgtEl>
                                        <p:attrNameLst>
                                          <p:attrName>ppt_x</p:attrName>
                                        </p:attrNameLst>
                                      </p:cBhvr>
                                      <p:tavLst>
                                        <p:tav tm="0">
                                          <p:val>
                                            <p:strVal val="#ppt_x"/>
                                          </p:val>
                                        </p:tav>
                                        <p:tav tm="100000">
                                          <p:val>
                                            <p:strVal val="#ppt_x"/>
                                          </p:val>
                                        </p:tav>
                                      </p:tavLst>
                                    </p:anim>
                                    <p:anim calcmode="lin" valueType="num">
                                      <p:cBhvr>
                                        <p:cTn id="109" dur="1000" fill="hold"/>
                                        <p:tgtEl>
                                          <p:spTgt spid="31"/>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100"/>
                                        </p:tgtEl>
                                        <p:attrNameLst>
                                          <p:attrName>style.visibility</p:attrName>
                                        </p:attrNameLst>
                                      </p:cBhvr>
                                      <p:to>
                                        <p:strVal val="visible"/>
                                      </p:to>
                                    </p:set>
                                    <p:animEffect transition="in" filter="fade">
                                      <p:cBhvr>
                                        <p:cTn id="112" dur="1000"/>
                                        <p:tgtEl>
                                          <p:spTgt spid="100"/>
                                        </p:tgtEl>
                                      </p:cBhvr>
                                    </p:animEffect>
                                    <p:anim calcmode="lin" valueType="num">
                                      <p:cBhvr>
                                        <p:cTn id="113" dur="1000" fill="hold"/>
                                        <p:tgtEl>
                                          <p:spTgt spid="100"/>
                                        </p:tgtEl>
                                        <p:attrNameLst>
                                          <p:attrName>ppt_x</p:attrName>
                                        </p:attrNameLst>
                                      </p:cBhvr>
                                      <p:tavLst>
                                        <p:tav tm="0">
                                          <p:val>
                                            <p:strVal val="#ppt_x"/>
                                          </p:val>
                                        </p:tav>
                                        <p:tav tm="100000">
                                          <p:val>
                                            <p:strVal val="#ppt_x"/>
                                          </p:val>
                                        </p:tav>
                                      </p:tavLst>
                                    </p:anim>
                                    <p:anim calcmode="lin" valueType="num">
                                      <p:cBhvr>
                                        <p:cTn id="114" dur="1000" fill="hold"/>
                                        <p:tgtEl>
                                          <p:spTgt spid="100"/>
                                        </p:tgtEl>
                                        <p:attrNameLst>
                                          <p:attrName>ppt_y</p:attrName>
                                        </p:attrNameLst>
                                      </p:cBhvr>
                                      <p:tavLst>
                                        <p:tav tm="0">
                                          <p:val>
                                            <p:strVal val="#ppt_y+.1"/>
                                          </p:val>
                                        </p:tav>
                                        <p:tav tm="100000">
                                          <p:val>
                                            <p:strVal val="#ppt_y"/>
                                          </p:val>
                                        </p:tav>
                                      </p:tavLst>
                                    </p:anim>
                                  </p:childTnLst>
                                </p:cTn>
                              </p:par>
                            </p:childTnLst>
                          </p:cTn>
                        </p:par>
                        <p:par>
                          <p:cTn id="115" fill="hold">
                            <p:stCondLst>
                              <p:cond delay="13500"/>
                            </p:stCondLst>
                            <p:childTnLst>
                              <p:par>
                                <p:cTn id="116" presetID="22" presetClass="entr" presetSubtype="1" fill="hold" grpId="0" nodeType="afterEffect">
                                  <p:stCondLst>
                                    <p:cond delay="0"/>
                                  </p:stCondLst>
                                  <p:childTnLst>
                                    <p:set>
                                      <p:cBhvr>
                                        <p:cTn id="117" dur="1" fill="hold">
                                          <p:stCondLst>
                                            <p:cond delay="0"/>
                                          </p:stCondLst>
                                        </p:cTn>
                                        <p:tgtEl>
                                          <p:spTgt spid="32"/>
                                        </p:tgtEl>
                                        <p:attrNameLst>
                                          <p:attrName>style.visibility</p:attrName>
                                        </p:attrNameLst>
                                      </p:cBhvr>
                                      <p:to>
                                        <p:strVal val="visible"/>
                                      </p:to>
                                    </p:set>
                                    <p:animEffect transition="in" filter="wipe(up)">
                                      <p:cBhvr>
                                        <p:cTn id="118" dur="1000"/>
                                        <p:tgtEl>
                                          <p:spTgt spid="32"/>
                                        </p:tgtEl>
                                      </p:cBhvr>
                                    </p:animEffect>
                                  </p:childTnLst>
                                </p:cTn>
                              </p:par>
                            </p:childTnLst>
                          </p:cTn>
                        </p:par>
                        <p:par>
                          <p:cTn id="119" fill="hold">
                            <p:stCondLst>
                              <p:cond delay="14500"/>
                            </p:stCondLst>
                            <p:childTnLst>
                              <p:par>
                                <p:cTn id="120" presetID="53" presetClass="entr" presetSubtype="16" fill="hold" grpId="0" nodeType="afterEffect">
                                  <p:stCondLst>
                                    <p:cond delay="0"/>
                                  </p:stCondLst>
                                  <p:childTnLst>
                                    <p:set>
                                      <p:cBhvr>
                                        <p:cTn id="121" dur="1" fill="hold">
                                          <p:stCondLst>
                                            <p:cond delay="0"/>
                                          </p:stCondLst>
                                        </p:cTn>
                                        <p:tgtEl>
                                          <p:spTgt spid="69"/>
                                        </p:tgtEl>
                                        <p:attrNameLst>
                                          <p:attrName>style.visibility</p:attrName>
                                        </p:attrNameLst>
                                      </p:cBhvr>
                                      <p:to>
                                        <p:strVal val="visible"/>
                                      </p:to>
                                    </p:set>
                                    <p:anim calcmode="lin" valueType="num">
                                      <p:cBhvr>
                                        <p:cTn id="122" dur="500" fill="hold"/>
                                        <p:tgtEl>
                                          <p:spTgt spid="69"/>
                                        </p:tgtEl>
                                        <p:attrNameLst>
                                          <p:attrName>ppt_w</p:attrName>
                                        </p:attrNameLst>
                                      </p:cBhvr>
                                      <p:tavLst>
                                        <p:tav tm="0">
                                          <p:val>
                                            <p:fltVal val="0"/>
                                          </p:val>
                                        </p:tav>
                                        <p:tav tm="100000">
                                          <p:val>
                                            <p:strVal val="#ppt_w"/>
                                          </p:val>
                                        </p:tav>
                                      </p:tavLst>
                                    </p:anim>
                                    <p:anim calcmode="lin" valueType="num">
                                      <p:cBhvr>
                                        <p:cTn id="123" dur="500" fill="hold"/>
                                        <p:tgtEl>
                                          <p:spTgt spid="69"/>
                                        </p:tgtEl>
                                        <p:attrNameLst>
                                          <p:attrName>ppt_h</p:attrName>
                                        </p:attrNameLst>
                                      </p:cBhvr>
                                      <p:tavLst>
                                        <p:tav tm="0">
                                          <p:val>
                                            <p:fltVal val="0"/>
                                          </p:val>
                                        </p:tav>
                                        <p:tav tm="100000">
                                          <p:val>
                                            <p:strVal val="#ppt_h"/>
                                          </p:val>
                                        </p:tav>
                                      </p:tavLst>
                                    </p:anim>
                                    <p:animEffect transition="in" filter="fade">
                                      <p:cBhvr>
                                        <p:cTn id="124" dur="500"/>
                                        <p:tgtEl>
                                          <p:spTgt spid="69"/>
                                        </p:tgtEl>
                                      </p:cBhvr>
                                    </p:animEffect>
                                  </p:childTnLst>
                                </p:cTn>
                              </p:par>
                            </p:childTnLst>
                          </p:cTn>
                        </p:par>
                        <p:par>
                          <p:cTn id="125" fill="hold">
                            <p:stCondLst>
                              <p:cond delay="15000"/>
                            </p:stCondLst>
                            <p:childTnLst>
                              <p:par>
                                <p:cTn id="126" presetID="22" presetClass="entr" presetSubtype="4" fill="hold" nodeType="afterEffect">
                                  <p:stCondLst>
                                    <p:cond delay="0"/>
                                  </p:stCondLst>
                                  <p:childTnLst>
                                    <p:set>
                                      <p:cBhvr>
                                        <p:cTn id="127" dur="1" fill="hold">
                                          <p:stCondLst>
                                            <p:cond delay="0"/>
                                          </p:stCondLst>
                                        </p:cTn>
                                        <p:tgtEl>
                                          <p:spTgt spid="70"/>
                                        </p:tgtEl>
                                        <p:attrNameLst>
                                          <p:attrName>style.visibility</p:attrName>
                                        </p:attrNameLst>
                                      </p:cBhvr>
                                      <p:to>
                                        <p:strVal val="visible"/>
                                      </p:to>
                                    </p:set>
                                    <p:animEffect transition="in" filter="wipe(down)">
                                      <p:cBhvr>
                                        <p:cTn id="128" dur="500"/>
                                        <p:tgtEl>
                                          <p:spTgt spid="70"/>
                                        </p:tgtEl>
                                      </p:cBhvr>
                                    </p:animEffect>
                                  </p:childTnLst>
                                </p:cTn>
                              </p:par>
                            </p:childTnLst>
                          </p:cTn>
                        </p:par>
                        <p:par>
                          <p:cTn id="129" fill="hold">
                            <p:stCondLst>
                              <p:cond delay="15500"/>
                            </p:stCondLst>
                            <p:childTnLst>
                              <p:par>
                                <p:cTn id="130" presetID="22" presetClass="entr" presetSubtype="1" fill="hold" grpId="0" nodeType="afterEffect">
                                  <p:stCondLst>
                                    <p:cond delay="0"/>
                                  </p:stCondLst>
                                  <p:childTnLst>
                                    <p:set>
                                      <p:cBhvr>
                                        <p:cTn id="131" dur="1" fill="hold">
                                          <p:stCondLst>
                                            <p:cond delay="0"/>
                                          </p:stCondLst>
                                        </p:cTn>
                                        <p:tgtEl>
                                          <p:spTgt spid="67"/>
                                        </p:tgtEl>
                                        <p:attrNameLst>
                                          <p:attrName>style.visibility</p:attrName>
                                        </p:attrNameLst>
                                      </p:cBhvr>
                                      <p:to>
                                        <p:strVal val="visible"/>
                                      </p:to>
                                    </p:set>
                                    <p:animEffect transition="in" filter="wipe(up)">
                                      <p:cBhvr>
                                        <p:cTn id="132" dur="500"/>
                                        <p:tgtEl>
                                          <p:spTgt spid="67"/>
                                        </p:tgtEl>
                                      </p:cBhvr>
                                    </p:animEffect>
                                  </p:childTnLst>
                                </p:cTn>
                              </p:par>
                            </p:childTnLst>
                          </p:cTn>
                        </p:par>
                        <p:par>
                          <p:cTn id="133" fill="hold">
                            <p:stCondLst>
                              <p:cond delay="16000"/>
                            </p:stCondLst>
                            <p:childTnLst>
                              <p:par>
                                <p:cTn id="134" presetID="22" presetClass="entr" presetSubtype="1" fill="hold" grpId="0" nodeType="afterEffect">
                                  <p:stCondLst>
                                    <p:cond delay="0"/>
                                  </p:stCondLst>
                                  <p:childTnLst>
                                    <p:set>
                                      <p:cBhvr>
                                        <p:cTn id="135" dur="1" fill="hold">
                                          <p:stCondLst>
                                            <p:cond delay="0"/>
                                          </p:stCondLst>
                                        </p:cTn>
                                        <p:tgtEl>
                                          <p:spTgt spid="68"/>
                                        </p:tgtEl>
                                        <p:attrNameLst>
                                          <p:attrName>style.visibility</p:attrName>
                                        </p:attrNameLst>
                                      </p:cBhvr>
                                      <p:to>
                                        <p:strVal val="visible"/>
                                      </p:to>
                                    </p:set>
                                    <p:animEffect transition="in" filter="wipe(up)">
                                      <p:cBhvr>
                                        <p:cTn id="136" dur="500"/>
                                        <p:tgtEl>
                                          <p:spTgt spid="68"/>
                                        </p:tgtEl>
                                      </p:cBhvr>
                                    </p:animEffect>
                                  </p:childTnLst>
                                </p:cTn>
                              </p:par>
                            </p:childTnLst>
                          </p:cTn>
                        </p:par>
                        <p:par>
                          <p:cTn id="137" fill="hold">
                            <p:stCondLst>
                              <p:cond delay="16500"/>
                            </p:stCondLst>
                            <p:childTnLst>
                              <p:par>
                                <p:cTn id="138" presetID="22" presetClass="entr" presetSubtype="4" fill="hold" nodeType="afterEffect">
                                  <p:stCondLst>
                                    <p:cond delay="0"/>
                                  </p:stCondLst>
                                  <p:childTnLst>
                                    <p:set>
                                      <p:cBhvr>
                                        <p:cTn id="139" dur="1" fill="hold">
                                          <p:stCondLst>
                                            <p:cond delay="0"/>
                                          </p:stCondLst>
                                        </p:cTn>
                                        <p:tgtEl>
                                          <p:spTgt spid="77"/>
                                        </p:tgtEl>
                                        <p:attrNameLst>
                                          <p:attrName>style.visibility</p:attrName>
                                        </p:attrNameLst>
                                      </p:cBhvr>
                                      <p:to>
                                        <p:strVal val="visible"/>
                                      </p:to>
                                    </p:set>
                                    <p:animEffect transition="in" filter="wipe(down)">
                                      <p:cBhvr>
                                        <p:cTn id="140" dur="500"/>
                                        <p:tgtEl>
                                          <p:spTgt spid="77"/>
                                        </p:tgtEl>
                                      </p:cBhvr>
                                    </p:animEffect>
                                  </p:childTnLst>
                                </p:cTn>
                              </p:par>
                            </p:childTnLst>
                          </p:cTn>
                        </p:par>
                        <p:par>
                          <p:cTn id="141" fill="hold">
                            <p:stCondLst>
                              <p:cond delay="17000"/>
                            </p:stCondLst>
                            <p:childTnLst>
                              <p:par>
                                <p:cTn id="142" presetID="42" presetClass="entr" presetSubtype="0" fill="hold" grpId="0" nodeType="afterEffect">
                                  <p:stCondLst>
                                    <p:cond delay="0"/>
                                  </p:stCondLst>
                                  <p:childTnLst>
                                    <p:set>
                                      <p:cBhvr>
                                        <p:cTn id="143" dur="1" fill="hold">
                                          <p:stCondLst>
                                            <p:cond delay="0"/>
                                          </p:stCondLst>
                                        </p:cTn>
                                        <p:tgtEl>
                                          <p:spTgt spid="75"/>
                                        </p:tgtEl>
                                        <p:attrNameLst>
                                          <p:attrName>style.visibility</p:attrName>
                                        </p:attrNameLst>
                                      </p:cBhvr>
                                      <p:to>
                                        <p:strVal val="visible"/>
                                      </p:to>
                                    </p:set>
                                    <p:animEffect transition="in" filter="fade">
                                      <p:cBhvr>
                                        <p:cTn id="144" dur="1000"/>
                                        <p:tgtEl>
                                          <p:spTgt spid="75"/>
                                        </p:tgtEl>
                                      </p:cBhvr>
                                    </p:animEffect>
                                    <p:anim calcmode="lin" valueType="num">
                                      <p:cBhvr>
                                        <p:cTn id="145" dur="1000" fill="hold"/>
                                        <p:tgtEl>
                                          <p:spTgt spid="75"/>
                                        </p:tgtEl>
                                        <p:attrNameLst>
                                          <p:attrName>ppt_x</p:attrName>
                                        </p:attrNameLst>
                                      </p:cBhvr>
                                      <p:tavLst>
                                        <p:tav tm="0">
                                          <p:val>
                                            <p:strVal val="#ppt_x"/>
                                          </p:val>
                                        </p:tav>
                                        <p:tav tm="100000">
                                          <p:val>
                                            <p:strVal val="#ppt_x"/>
                                          </p:val>
                                        </p:tav>
                                      </p:tavLst>
                                    </p:anim>
                                    <p:anim calcmode="lin" valueType="num">
                                      <p:cBhvr>
                                        <p:cTn id="146" dur="1000" fill="hold"/>
                                        <p:tgtEl>
                                          <p:spTgt spid="75"/>
                                        </p:tgtEl>
                                        <p:attrNameLst>
                                          <p:attrName>ppt_y</p:attrName>
                                        </p:attrNameLst>
                                      </p:cBhvr>
                                      <p:tavLst>
                                        <p:tav tm="0">
                                          <p:val>
                                            <p:strVal val="#ppt_y+.1"/>
                                          </p:val>
                                        </p:tav>
                                        <p:tav tm="100000">
                                          <p:val>
                                            <p:strVal val="#ppt_y"/>
                                          </p:val>
                                        </p:tav>
                                      </p:tavLst>
                                    </p:anim>
                                  </p:childTnLst>
                                </p:cTn>
                              </p:par>
                              <p:par>
                                <p:cTn id="147" presetID="42" presetClass="entr" presetSubtype="0" fill="hold" grpId="0" nodeType="withEffect">
                                  <p:stCondLst>
                                    <p:cond delay="0"/>
                                  </p:stCondLst>
                                  <p:childTnLst>
                                    <p:set>
                                      <p:cBhvr>
                                        <p:cTn id="148" dur="1" fill="hold">
                                          <p:stCondLst>
                                            <p:cond delay="0"/>
                                          </p:stCondLst>
                                        </p:cTn>
                                        <p:tgtEl>
                                          <p:spTgt spid="101"/>
                                        </p:tgtEl>
                                        <p:attrNameLst>
                                          <p:attrName>style.visibility</p:attrName>
                                        </p:attrNameLst>
                                      </p:cBhvr>
                                      <p:to>
                                        <p:strVal val="visible"/>
                                      </p:to>
                                    </p:set>
                                    <p:animEffect transition="in" filter="fade">
                                      <p:cBhvr>
                                        <p:cTn id="149" dur="1000"/>
                                        <p:tgtEl>
                                          <p:spTgt spid="101"/>
                                        </p:tgtEl>
                                      </p:cBhvr>
                                    </p:animEffect>
                                    <p:anim calcmode="lin" valueType="num">
                                      <p:cBhvr>
                                        <p:cTn id="150" dur="1000" fill="hold"/>
                                        <p:tgtEl>
                                          <p:spTgt spid="101"/>
                                        </p:tgtEl>
                                        <p:attrNameLst>
                                          <p:attrName>ppt_x</p:attrName>
                                        </p:attrNameLst>
                                      </p:cBhvr>
                                      <p:tavLst>
                                        <p:tav tm="0">
                                          <p:val>
                                            <p:strVal val="#ppt_x"/>
                                          </p:val>
                                        </p:tav>
                                        <p:tav tm="100000">
                                          <p:val>
                                            <p:strVal val="#ppt_x"/>
                                          </p:val>
                                        </p:tav>
                                      </p:tavLst>
                                    </p:anim>
                                    <p:anim calcmode="lin" valueType="num">
                                      <p:cBhvr>
                                        <p:cTn id="151" dur="1000" fill="hold"/>
                                        <p:tgtEl>
                                          <p:spTgt spid="101"/>
                                        </p:tgtEl>
                                        <p:attrNameLst>
                                          <p:attrName>ppt_y</p:attrName>
                                        </p:attrNameLst>
                                      </p:cBhvr>
                                      <p:tavLst>
                                        <p:tav tm="0">
                                          <p:val>
                                            <p:strVal val="#ppt_y+.1"/>
                                          </p:val>
                                        </p:tav>
                                        <p:tav tm="100000">
                                          <p:val>
                                            <p:strVal val="#ppt_y"/>
                                          </p:val>
                                        </p:tav>
                                      </p:tavLst>
                                    </p:anim>
                                  </p:childTnLst>
                                </p:cTn>
                              </p:par>
                            </p:childTnLst>
                          </p:cTn>
                        </p:par>
                        <p:par>
                          <p:cTn id="152" fill="hold">
                            <p:stCondLst>
                              <p:cond delay="18000"/>
                            </p:stCondLst>
                            <p:childTnLst>
                              <p:par>
                                <p:cTn id="153" presetID="22" presetClass="entr" presetSubtype="1" fill="hold" grpId="0" nodeType="afterEffect">
                                  <p:stCondLst>
                                    <p:cond delay="0"/>
                                  </p:stCondLst>
                                  <p:childTnLst>
                                    <p:set>
                                      <p:cBhvr>
                                        <p:cTn id="154" dur="1" fill="hold">
                                          <p:stCondLst>
                                            <p:cond delay="0"/>
                                          </p:stCondLst>
                                        </p:cTn>
                                        <p:tgtEl>
                                          <p:spTgt spid="76"/>
                                        </p:tgtEl>
                                        <p:attrNameLst>
                                          <p:attrName>style.visibility</p:attrName>
                                        </p:attrNameLst>
                                      </p:cBhvr>
                                      <p:to>
                                        <p:strVal val="visible"/>
                                      </p:to>
                                    </p:set>
                                    <p:animEffect transition="in" filter="wipe(up)">
                                      <p:cBhvr>
                                        <p:cTn id="155"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67" grpId="0" animBg="1"/>
      <p:bldP spid="68" grpId="0" animBg="1"/>
      <p:bldP spid="69" grpId="0" animBg="1"/>
      <p:bldP spid="75" grpId="0"/>
      <p:bldP spid="76" grpId="0"/>
      <p:bldP spid="81" grpId="0" animBg="1"/>
      <p:bldP spid="82" grpId="0" animBg="1"/>
      <p:bldP spid="83" grpId="0" animBg="1"/>
      <p:bldP spid="89" grpId="0"/>
      <p:bldP spid="90" grpId="0"/>
      <p:bldP spid="94" grpId="0" animBg="1"/>
      <p:bldP spid="100" grpId="0" animBg="1"/>
      <p:bldP spid="101"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EBF9DF9-87D0-4C42-9084-E54495E7C49B}"/>
              </a:ext>
            </a:extLst>
          </p:cNvPr>
          <p:cNvSpPr/>
          <p:nvPr/>
        </p:nvSpPr>
        <p:spPr>
          <a:xfrm>
            <a:off x="0" y="4989477"/>
            <a:ext cx="12192000" cy="1554137"/>
          </a:xfrm>
          <a:prstGeom prst="rect">
            <a:avLst/>
          </a:prstGeom>
          <a:solidFill>
            <a:srgbClr val="0A0A12">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2" name="Oval 1">
            <a:extLst>
              <a:ext uri="{FF2B5EF4-FFF2-40B4-BE49-F238E27FC236}">
                <a16:creationId xmlns:a16="http://schemas.microsoft.com/office/drawing/2014/main" id="{2430829F-9ADA-4AF1-87AA-57F4474CE0C7}"/>
              </a:ext>
            </a:extLst>
          </p:cNvPr>
          <p:cNvSpPr>
            <a:spLocks noChangeAspect="1"/>
          </p:cNvSpPr>
          <p:nvPr/>
        </p:nvSpPr>
        <p:spPr>
          <a:xfrm>
            <a:off x="2167816" y="1420009"/>
            <a:ext cx="2743200" cy="2743200"/>
          </a:xfrm>
          <a:prstGeom prst="ellipse">
            <a:avLst/>
          </a:prstGeom>
          <a:solidFill>
            <a:srgbClr val="CE8E4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AE5FAC4D-37AD-4E9D-8B64-51C7209E5D18}"/>
              </a:ext>
            </a:extLst>
          </p:cNvPr>
          <p:cNvSpPr/>
          <p:nvPr/>
        </p:nvSpPr>
        <p:spPr>
          <a:xfrm>
            <a:off x="289271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CE8E40"/>
                </a:solidFill>
                <a:latin typeface="Bernard MT Condensed" panose="02050806060905020404" pitchFamily="18" charset="0"/>
              </a:rPr>
              <a:t>01</a:t>
            </a:r>
          </a:p>
        </p:txBody>
      </p:sp>
      <p:grpSp>
        <p:nvGrpSpPr>
          <p:cNvPr id="8" name="Group 7">
            <a:extLst>
              <a:ext uri="{FF2B5EF4-FFF2-40B4-BE49-F238E27FC236}">
                <a16:creationId xmlns:a16="http://schemas.microsoft.com/office/drawing/2014/main" id="{638A3D1A-A44D-47CF-9495-462191B56EB2}"/>
              </a:ext>
            </a:extLst>
          </p:cNvPr>
          <p:cNvGrpSpPr/>
          <p:nvPr/>
        </p:nvGrpSpPr>
        <p:grpSpPr>
          <a:xfrm>
            <a:off x="2452515" y="5583217"/>
            <a:ext cx="2173801" cy="811419"/>
            <a:chOff x="4597685" y="3155872"/>
            <a:chExt cx="1699181" cy="608564"/>
          </a:xfrm>
        </p:grpSpPr>
        <p:sp>
          <p:nvSpPr>
            <p:cNvPr id="9" name="TextBox 8">
              <a:extLst>
                <a:ext uri="{FF2B5EF4-FFF2-40B4-BE49-F238E27FC236}">
                  <a16:creationId xmlns:a16="http://schemas.microsoft.com/office/drawing/2014/main" id="{AB722639-2959-4358-8797-83AF0747267B}"/>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CE8E40"/>
                  </a:solidFill>
                  <a:latin typeface="Bernard MT Condensed" panose="02050806060905020404" pitchFamily="18" charset="0"/>
                </a:rPr>
                <a:t>Lorem Ipsum</a:t>
              </a:r>
            </a:p>
          </p:txBody>
        </p:sp>
        <p:sp>
          <p:nvSpPr>
            <p:cNvPr id="10" name="TextBox 9">
              <a:extLst>
                <a:ext uri="{FF2B5EF4-FFF2-40B4-BE49-F238E27FC236}">
                  <a16:creationId xmlns:a16="http://schemas.microsoft.com/office/drawing/2014/main" id="{234EF4E5-D554-4944-ABF8-9A8BA78D661E}"/>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grpSp>
        <p:nvGrpSpPr>
          <p:cNvPr id="52" name="Group 51">
            <a:extLst>
              <a:ext uri="{FF2B5EF4-FFF2-40B4-BE49-F238E27FC236}">
                <a16:creationId xmlns:a16="http://schemas.microsoft.com/office/drawing/2014/main" id="{FE1C5C85-9211-4BC3-93BB-2A3FA7E2E11D}"/>
              </a:ext>
            </a:extLst>
          </p:cNvPr>
          <p:cNvGrpSpPr/>
          <p:nvPr/>
        </p:nvGrpSpPr>
        <p:grpSpPr>
          <a:xfrm>
            <a:off x="3276948" y="1869511"/>
            <a:ext cx="524933" cy="637117"/>
            <a:chOff x="3768725" y="938213"/>
            <a:chExt cx="393700" cy="477838"/>
          </a:xfrm>
          <a:solidFill>
            <a:schemeClr val="bg1"/>
          </a:solidFill>
          <a:effectLst/>
        </p:grpSpPr>
        <p:sp>
          <p:nvSpPr>
            <p:cNvPr id="53" name="Freeform 11">
              <a:extLst>
                <a:ext uri="{FF2B5EF4-FFF2-40B4-BE49-F238E27FC236}">
                  <a16:creationId xmlns:a16="http://schemas.microsoft.com/office/drawing/2014/main" id="{A74B7B9A-F3FF-4E3B-854A-D0357FAB6E8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12">
              <a:extLst>
                <a:ext uri="{FF2B5EF4-FFF2-40B4-BE49-F238E27FC236}">
                  <a16:creationId xmlns:a16="http://schemas.microsoft.com/office/drawing/2014/main" id="{2ECB148D-5556-420E-B551-842B7E2CF5BE}"/>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13">
              <a:extLst>
                <a:ext uri="{FF2B5EF4-FFF2-40B4-BE49-F238E27FC236}">
                  <a16:creationId xmlns:a16="http://schemas.microsoft.com/office/drawing/2014/main" id="{BF17F43E-B04C-4C12-8C79-9114E3C866A9}"/>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Freeform 14">
              <a:extLst>
                <a:ext uri="{FF2B5EF4-FFF2-40B4-BE49-F238E27FC236}">
                  <a16:creationId xmlns:a16="http://schemas.microsoft.com/office/drawing/2014/main" id="{66C720D2-8517-4B2E-A6EE-2E0759E5D9B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15">
              <a:extLst>
                <a:ext uri="{FF2B5EF4-FFF2-40B4-BE49-F238E27FC236}">
                  <a16:creationId xmlns:a16="http://schemas.microsoft.com/office/drawing/2014/main" id="{244864D9-9B22-4584-B670-22049D79FB26}"/>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16">
              <a:extLst>
                <a:ext uri="{FF2B5EF4-FFF2-40B4-BE49-F238E27FC236}">
                  <a16:creationId xmlns:a16="http://schemas.microsoft.com/office/drawing/2014/main" id="{36125C54-FD01-40A6-AFF5-82AE512B119A}"/>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Rectangle 17">
              <a:extLst>
                <a:ext uri="{FF2B5EF4-FFF2-40B4-BE49-F238E27FC236}">
                  <a16:creationId xmlns:a16="http://schemas.microsoft.com/office/drawing/2014/main" id="{BECE36C0-B395-421B-9734-F2FDBB629F0F}"/>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18">
              <a:extLst>
                <a:ext uri="{FF2B5EF4-FFF2-40B4-BE49-F238E27FC236}">
                  <a16:creationId xmlns:a16="http://schemas.microsoft.com/office/drawing/2014/main" id="{BDD86FE4-FBD4-4A61-8B95-A2D6EF95D40F}"/>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Freeform 19">
              <a:extLst>
                <a:ext uri="{FF2B5EF4-FFF2-40B4-BE49-F238E27FC236}">
                  <a16:creationId xmlns:a16="http://schemas.microsoft.com/office/drawing/2014/main" id="{30C4E898-4971-433C-AB2B-9ECA35E28C4E}"/>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Freeform 20">
              <a:extLst>
                <a:ext uri="{FF2B5EF4-FFF2-40B4-BE49-F238E27FC236}">
                  <a16:creationId xmlns:a16="http://schemas.microsoft.com/office/drawing/2014/main" id="{3FAE4026-CD1D-4172-82A2-020A03CC886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Freeform 21">
              <a:extLst>
                <a:ext uri="{FF2B5EF4-FFF2-40B4-BE49-F238E27FC236}">
                  <a16:creationId xmlns:a16="http://schemas.microsoft.com/office/drawing/2014/main" id="{286AA4DE-9E7B-4755-A921-F7F035C4535A}"/>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22">
              <a:extLst>
                <a:ext uri="{FF2B5EF4-FFF2-40B4-BE49-F238E27FC236}">
                  <a16:creationId xmlns:a16="http://schemas.microsoft.com/office/drawing/2014/main" id="{5E16E956-86ED-4B6B-A461-EB0F0934E88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23">
              <a:extLst>
                <a:ext uri="{FF2B5EF4-FFF2-40B4-BE49-F238E27FC236}">
                  <a16:creationId xmlns:a16="http://schemas.microsoft.com/office/drawing/2014/main" id="{A002487D-9699-422E-9EF4-08B98B2EECC5}"/>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24">
              <a:extLst>
                <a:ext uri="{FF2B5EF4-FFF2-40B4-BE49-F238E27FC236}">
                  <a16:creationId xmlns:a16="http://schemas.microsoft.com/office/drawing/2014/main" id="{F1FF888B-3C9D-4084-B498-47D515476BEF}"/>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25">
              <a:extLst>
                <a:ext uri="{FF2B5EF4-FFF2-40B4-BE49-F238E27FC236}">
                  <a16:creationId xmlns:a16="http://schemas.microsoft.com/office/drawing/2014/main" id="{0573B05C-73D9-4F29-B6FB-5FBA8C040E24}"/>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26">
              <a:extLst>
                <a:ext uri="{FF2B5EF4-FFF2-40B4-BE49-F238E27FC236}">
                  <a16:creationId xmlns:a16="http://schemas.microsoft.com/office/drawing/2014/main" id="{9413CBD9-515B-4835-819B-048DD5A024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27">
              <a:extLst>
                <a:ext uri="{FF2B5EF4-FFF2-40B4-BE49-F238E27FC236}">
                  <a16:creationId xmlns:a16="http://schemas.microsoft.com/office/drawing/2014/main" id="{32889A1D-D7DF-4C95-9FB4-63A0DA7EE23C}"/>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28">
              <a:extLst>
                <a:ext uri="{FF2B5EF4-FFF2-40B4-BE49-F238E27FC236}">
                  <a16:creationId xmlns:a16="http://schemas.microsoft.com/office/drawing/2014/main" id="{0ED6D149-515B-4BDC-A485-2C7B84A22F58}"/>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29">
              <a:extLst>
                <a:ext uri="{FF2B5EF4-FFF2-40B4-BE49-F238E27FC236}">
                  <a16:creationId xmlns:a16="http://schemas.microsoft.com/office/drawing/2014/main" id="{3291AF0D-B909-41D9-BD4E-2822EF1CAC55}"/>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Freeform 30">
              <a:extLst>
                <a:ext uri="{FF2B5EF4-FFF2-40B4-BE49-F238E27FC236}">
                  <a16:creationId xmlns:a16="http://schemas.microsoft.com/office/drawing/2014/main" id="{92436C1B-7468-4D84-A4E9-FF33360C3EA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31">
              <a:extLst>
                <a:ext uri="{FF2B5EF4-FFF2-40B4-BE49-F238E27FC236}">
                  <a16:creationId xmlns:a16="http://schemas.microsoft.com/office/drawing/2014/main" id="{B71CD245-EDC5-43CB-BFF9-C433E9F7E2B9}"/>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32">
              <a:extLst>
                <a:ext uri="{FF2B5EF4-FFF2-40B4-BE49-F238E27FC236}">
                  <a16:creationId xmlns:a16="http://schemas.microsoft.com/office/drawing/2014/main" id="{50CF00E1-6BC3-410D-A160-DA68B848C16E}"/>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33">
              <a:extLst>
                <a:ext uri="{FF2B5EF4-FFF2-40B4-BE49-F238E27FC236}">
                  <a16:creationId xmlns:a16="http://schemas.microsoft.com/office/drawing/2014/main" id="{547BD0EF-88BB-4EA8-83FD-F13A2BC8AD25}"/>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34">
              <a:extLst>
                <a:ext uri="{FF2B5EF4-FFF2-40B4-BE49-F238E27FC236}">
                  <a16:creationId xmlns:a16="http://schemas.microsoft.com/office/drawing/2014/main" id="{B7C7D714-8479-4247-8698-A33CAE691BCF}"/>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35">
              <a:extLst>
                <a:ext uri="{FF2B5EF4-FFF2-40B4-BE49-F238E27FC236}">
                  <a16:creationId xmlns:a16="http://schemas.microsoft.com/office/drawing/2014/main" id="{B5A825F5-97F1-4B73-8378-BBF42C91D891}"/>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Rectangle 36">
              <a:extLst>
                <a:ext uri="{FF2B5EF4-FFF2-40B4-BE49-F238E27FC236}">
                  <a16:creationId xmlns:a16="http://schemas.microsoft.com/office/drawing/2014/main" id="{C306C5F4-94EB-49AC-8006-41B0D082EBA8}"/>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7">
              <a:extLst>
                <a:ext uri="{FF2B5EF4-FFF2-40B4-BE49-F238E27FC236}">
                  <a16:creationId xmlns:a16="http://schemas.microsoft.com/office/drawing/2014/main" id="{ADD865B7-8AFE-42FA-9488-6C1708673BD4}"/>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8">
              <a:extLst>
                <a:ext uri="{FF2B5EF4-FFF2-40B4-BE49-F238E27FC236}">
                  <a16:creationId xmlns:a16="http://schemas.microsoft.com/office/drawing/2014/main" id="{F6D1FD61-75D4-4039-8D25-8D2611C64EB4}"/>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39">
              <a:extLst>
                <a:ext uri="{FF2B5EF4-FFF2-40B4-BE49-F238E27FC236}">
                  <a16:creationId xmlns:a16="http://schemas.microsoft.com/office/drawing/2014/main" id="{5156D60D-75F7-43BA-BBA6-2EC78C18508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40">
              <a:extLst>
                <a:ext uri="{FF2B5EF4-FFF2-40B4-BE49-F238E27FC236}">
                  <a16:creationId xmlns:a16="http://schemas.microsoft.com/office/drawing/2014/main" id="{3F254301-F7DF-44BB-B124-B17952EC9074}"/>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41">
              <a:extLst>
                <a:ext uri="{FF2B5EF4-FFF2-40B4-BE49-F238E27FC236}">
                  <a16:creationId xmlns:a16="http://schemas.microsoft.com/office/drawing/2014/main" id="{90E607EB-5919-4638-9EA1-2E572B2931D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42">
              <a:extLst>
                <a:ext uri="{FF2B5EF4-FFF2-40B4-BE49-F238E27FC236}">
                  <a16:creationId xmlns:a16="http://schemas.microsoft.com/office/drawing/2014/main" id="{05F2C9DD-2033-4D65-BE12-96A00837BA24}"/>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43">
              <a:extLst>
                <a:ext uri="{FF2B5EF4-FFF2-40B4-BE49-F238E27FC236}">
                  <a16:creationId xmlns:a16="http://schemas.microsoft.com/office/drawing/2014/main" id="{6138456B-25DD-4BA0-8F43-C5302FF51CC9}"/>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44">
              <a:extLst>
                <a:ext uri="{FF2B5EF4-FFF2-40B4-BE49-F238E27FC236}">
                  <a16:creationId xmlns:a16="http://schemas.microsoft.com/office/drawing/2014/main" id="{C6F07575-0655-4A00-A2E3-899806169ABF}"/>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45">
              <a:extLst>
                <a:ext uri="{FF2B5EF4-FFF2-40B4-BE49-F238E27FC236}">
                  <a16:creationId xmlns:a16="http://schemas.microsoft.com/office/drawing/2014/main" id="{70A91605-3846-4FD2-AF27-9EA68BAEC1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8" name="Text Box 10">
            <a:extLst>
              <a:ext uri="{FF2B5EF4-FFF2-40B4-BE49-F238E27FC236}">
                <a16:creationId xmlns:a16="http://schemas.microsoft.com/office/drawing/2014/main" id="{D70FD9FE-338C-4F81-B56C-38B9467158B2}"/>
              </a:ext>
            </a:extLst>
          </p:cNvPr>
          <p:cNvSpPr txBox="1">
            <a:spLocks noChangeArrowheads="1"/>
          </p:cNvSpPr>
          <p:nvPr/>
        </p:nvSpPr>
        <p:spPr bwMode="auto">
          <a:xfrm>
            <a:off x="249315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89" name="Straight Connector 88">
            <a:extLst>
              <a:ext uri="{FF2B5EF4-FFF2-40B4-BE49-F238E27FC236}">
                <a16:creationId xmlns:a16="http://schemas.microsoft.com/office/drawing/2014/main" id="{8AAA8FA1-2A37-4411-BEBC-566CCDFF5634}"/>
              </a:ext>
            </a:extLst>
          </p:cNvPr>
          <p:cNvCxnSpPr/>
          <p:nvPr/>
        </p:nvCxnSpPr>
        <p:spPr>
          <a:xfrm rot="5400000">
            <a:off x="325825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93" name="Oval 92">
            <a:extLst>
              <a:ext uri="{FF2B5EF4-FFF2-40B4-BE49-F238E27FC236}">
                <a16:creationId xmlns:a16="http://schemas.microsoft.com/office/drawing/2014/main" id="{958CCE13-346D-4A8C-9A99-FBF7EFEDFE8D}"/>
              </a:ext>
            </a:extLst>
          </p:cNvPr>
          <p:cNvSpPr>
            <a:spLocks noChangeAspect="1"/>
          </p:cNvSpPr>
          <p:nvPr/>
        </p:nvSpPr>
        <p:spPr>
          <a:xfrm>
            <a:off x="4635176" y="1420009"/>
            <a:ext cx="2743200" cy="2743200"/>
          </a:xfrm>
          <a:prstGeom prst="ellipse">
            <a:avLst/>
          </a:prstGeom>
          <a:solidFill>
            <a:srgbClr val="E0462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Rectangle 93">
            <a:extLst>
              <a:ext uri="{FF2B5EF4-FFF2-40B4-BE49-F238E27FC236}">
                <a16:creationId xmlns:a16="http://schemas.microsoft.com/office/drawing/2014/main" id="{6E7E0E8F-548F-4BCD-BBE7-29607EE89007}"/>
              </a:ext>
            </a:extLst>
          </p:cNvPr>
          <p:cNvSpPr/>
          <p:nvPr/>
        </p:nvSpPr>
        <p:spPr>
          <a:xfrm>
            <a:off x="536007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E04621"/>
                </a:solidFill>
                <a:latin typeface="Bernard MT Condensed" panose="02050806060905020404" pitchFamily="18" charset="0"/>
              </a:rPr>
              <a:t>02</a:t>
            </a:r>
          </a:p>
        </p:txBody>
      </p:sp>
      <p:grpSp>
        <p:nvGrpSpPr>
          <p:cNvPr id="95" name="Group 94">
            <a:extLst>
              <a:ext uri="{FF2B5EF4-FFF2-40B4-BE49-F238E27FC236}">
                <a16:creationId xmlns:a16="http://schemas.microsoft.com/office/drawing/2014/main" id="{2F5DA39E-2ECF-4AE6-887C-4613A4253AF9}"/>
              </a:ext>
            </a:extLst>
          </p:cNvPr>
          <p:cNvGrpSpPr/>
          <p:nvPr/>
        </p:nvGrpSpPr>
        <p:grpSpPr>
          <a:xfrm>
            <a:off x="4919875" y="5583217"/>
            <a:ext cx="2173801" cy="811419"/>
            <a:chOff x="4597685" y="3155872"/>
            <a:chExt cx="1699181" cy="608564"/>
          </a:xfrm>
        </p:grpSpPr>
        <p:sp>
          <p:nvSpPr>
            <p:cNvPr id="134" name="TextBox 133">
              <a:extLst>
                <a:ext uri="{FF2B5EF4-FFF2-40B4-BE49-F238E27FC236}">
                  <a16:creationId xmlns:a16="http://schemas.microsoft.com/office/drawing/2014/main" id="{085746D9-D8FC-4D1A-97B8-B4E066ECA2BD}"/>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E04621"/>
                  </a:solidFill>
                  <a:latin typeface="Bernard MT Condensed" panose="02050806060905020404" pitchFamily="18" charset="0"/>
                </a:rPr>
                <a:t>Lorem Ipsum</a:t>
              </a:r>
            </a:p>
          </p:txBody>
        </p:sp>
        <p:sp>
          <p:nvSpPr>
            <p:cNvPr id="135" name="TextBox 134">
              <a:extLst>
                <a:ext uri="{FF2B5EF4-FFF2-40B4-BE49-F238E27FC236}">
                  <a16:creationId xmlns:a16="http://schemas.microsoft.com/office/drawing/2014/main" id="{BD11F220-A719-4061-B5BA-2AD6E75FEB73}"/>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97" name="Text Box 10">
            <a:extLst>
              <a:ext uri="{FF2B5EF4-FFF2-40B4-BE49-F238E27FC236}">
                <a16:creationId xmlns:a16="http://schemas.microsoft.com/office/drawing/2014/main" id="{88D0F60A-10AD-419D-94B1-2C36ACC1E8A5}"/>
              </a:ext>
            </a:extLst>
          </p:cNvPr>
          <p:cNvSpPr txBox="1">
            <a:spLocks noChangeArrowheads="1"/>
          </p:cNvSpPr>
          <p:nvPr/>
        </p:nvSpPr>
        <p:spPr bwMode="auto">
          <a:xfrm>
            <a:off x="496051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98" name="Straight Connector 97">
            <a:extLst>
              <a:ext uri="{FF2B5EF4-FFF2-40B4-BE49-F238E27FC236}">
                <a16:creationId xmlns:a16="http://schemas.microsoft.com/office/drawing/2014/main" id="{FB8D7A02-AA35-4C82-BD0C-1019CC0425CB}"/>
              </a:ext>
            </a:extLst>
          </p:cNvPr>
          <p:cNvCxnSpPr/>
          <p:nvPr/>
        </p:nvCxnSpPr>
        <p:spPr>
          <a:xfrm rot="5400000">
            <a:off x="572561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37" name="Oval 136">
            <a:extLst>
              <a:ext uri="{FF2B5EF4-FFF2-40B4-BE49-F238E27FC236}">
                <a16:creationId xmlns:a16="http://schemas.microsoft.com/office/drawing/2014/main" id="{19C6ADA6-DE35-4C97-8A15-A5DEA17E67C0}"/>
              </a:ext>
            </a:extLst>
          </p:cNvPr>
          <p:cNvSpPr>
            <a:spLocks noChangeAspect="1"/>
          </p:cNvSpPr>
          <p:nvPr/>
        </p:nvSpPr>
        <p:spPr>
          <a:xfrm>
            <a:off x="7089835" y="1420009"/>
            <a:ext cx="2743200" cy="2743200"/>
          </a:xfrm>
          <a:prstGeom prst="ellipse">
            <a:avLst/>
          </a:prstGeom>
          <a:solidFill>
            <a:srgbClr val="BF250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8" name="Rectangle 137">
            <a:extLst>
              <a:ext uri="{FF2B5EF4-FFF2-40B4-BE49-F238E27FC236}">
                <a16:creationId xmlns:a16="http://schemas.microsoft.com/office/drawing/2014/main" id="{81A2A7FD-A557-4F5E-ADE2-2F2F290DF6B6}"/>
              </a:ext>
            </a:extLst>
          </p:cNvPr>
          <p:cNvSpPr/>
          <p:nvPr/>
        </p:nvSpPr>
        <p:spPr>
          <a:xfrm>
            <a:off x="7814729"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BF2500"/>
                </a:solidFill>
                <a:latin typeface="Bernard MT Condensed" panose="02050806060905020404" pitchFamily="18" charset="0"/>
              </a:rPr>
              <a:t>03</a:t>
            </a:r>
          </a:p>
        </p:txBody>
      </p:sp>
      <p:grpSp>
        <p:nvGrpSpPr>
          <p:cNvPr id="139" name="Group 138">
            <a:extLst>
              <a:ext uri="{FF2B5EF4-FFF2-40B4-BE49-F238E27FC236}">
                <a16:creationId xmlns:a16="http://schemas.microsoft.com/office/drawing/2014/main" id="{8FE7BFBF-D622-4F91-B86F-665D867D8AC1}"/>
              </a:ext>
            </a:extLst>
          </p:cNvPr>
          <p:cNvGrpSpPr/>
          <p:nvPr/>
        </p:nvGrpSpPr>
        <p:grpSpPr>
          <a:xfrm>
            <a:off x="7374534" y="5583217"/>
            <a:ext cx="2173801" cy="811419"/>
            <a:chOff x="4597685" y="3155872"/>
            <a:chExt cx="1699181" cy="608564"/>
          </a:xfrm>
        </p:grpSpPr>
        <p:sp>
          <p:nvSpPr>
            <p:cNvPr id="178" name="TextBox 177">
              <a:extLst>
                <a:ext uri="{FF2B5EF4-FFF2-40B4-BE49-F238E27FC236}">
                  <a16:creationId xmlns:a16="http://schemas.microsoft.com/office/drawing/2014/main" id="{F41E5F71-D786-4964-91CB-B1CF2D5646B8}"/>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BF2500"/>
                  </a:solidFill>
                  <a:latin typeface="Bernard MT Condensed" panose="02050806060905020404" pitchFamily="18" charset="0"/>
                </a:rPr>
                <a:t>Lorem Ipsum</a:t>
              </a:r>
            </a:p>
          </p:txBody>
        </p:sp>
        <p:sp>
          <p:nvSpPr>
            <p:cNvPr id="179" name="TextBox 178">
              <a:extLst>
                <a:ext uri="{FF2B5EF4-FFF2-40B4-BE49-F238E27FC236}">
                  <a16:creationId xmlns:a16="http://schemas.microsoft.com/office/drawing/2014/main" id="{EB1DDBE3-1887-47BF-B53A-99224964A5A6}"/>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141" name="Text Box 10">
            <a:extLst>
              <a:ext uri="{FF2B5EF4-FFF2-40B4-BE49-F238E27FC236}">
                <a16:creationId xmlns:a16="http://schemas.microsoft.com/office/drawing/2014/main" id="{9C060A74-DB9B-4F8C-9389-293C34A87077}"/>
              </a:ext>
            </a:extLst>
          </p:cNvPr>
          <p:cNvSpPr txBox="1">
            <a:spLocks noChangeArrowheads="1"/>
          </p:cNvSpPr>
          <p:nvPr/>
        </p:nvSpPr>
        <p:spPr bwMode="auto">
          <a:xfrm>
            <a:off x="7415174"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142" name="Straight Connector 141">
            <a:extLst>
              <a:ext uri="{FF2B5EF4-FFF2-40B4-BE49-F238E27FC236}">
                <a16:creationId xmlns:a16="http://schemas.microsoft.com/office/drawing/2014/main" id="{385A85F2-F660-4B97-B18F-D244E51DC434}"/>
              </a:ext>
            </a:extLst>
          </p:cNvPr>
          <p:cNvCxnSpPr/>
          <p:nvPr/>
        </p:nvCxnSpPr>
        <p:spPr>
          <a:xfrm rot="5400000">
            <a:off x="8180277"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C9943971-080B-4518-A1B0-72DCB423D9F4}"/>
              </a:ext>
            </a:extLst>
          </p:cNvPr>
          <p:cNvGrpSpPr/>
          <p:nvPr/>
        </p:nvGrpSpPr>
        <p:grpSpPr>
          <a:xfrm>
            <a:off x="5736898" y="1982751"/>
            <a:ext cx="510117" cy="527051"/>
            <a:chOff x="3775075" y="1663700"/>
            <a:chExt cx="382588" cy="395288"/>
          </a:xfrm>
          <a:solidFill>
            <a:schemeClr val="bg1"/>
          </a:solidFill>
          <a:effectLst/>
        </p:grpSpPr>
        <p:sp>
          <p:nvSpPr>
            <p:cNvPr id="12" name="Freeform 46">
              <a:extLst>
                <a:ext uri="{FF2B5EF4-FFF2-40B4-BE49-F238E27FC236}">
                  <a16:creationId xmlns:a16="http://schemas.microsoft.com/office/drawing/2014/main" id="{1CB5C5D6-64DF-449A-856F-C23BEF034ABA}"/>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47">
              <a:extLst>
                <a:ext uri="{FF2B5EF4-FFF2-40B4-BE49-F238E27FC236}">
                  <a16:creationId xmlns:a16="http://schemas.microsoft.com/office/drawing/2014/main" id="{3528338A-19A5-4383-B5FA-02D66985EF67}"/>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48">
              <a:extLst>
                <a:ext uri="{FF2B5EF4-FFF2-40B4-BE49-F238E27FC236}">
                  <a16:creationId xmlns:a16="http://schemas.microsoft.com/office/drawing/2014/main" id="{CDEAA36A-26F1-4494-B8DC-E9A7A1CEC09B}"/>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49">
              <a:extLst>
                <a:ext uri="{FF2B5EF4-FFF2-40B4-BE49-F238E27FC236}">
                  <a16:creationId xmlns:a16="http://schemas.microsoft.com/office/drawing/2014/main" id="{77CB9ABB-7B91-4111-94C4-F3B46A0B1E1E}"/>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0">
              <a:extLst>
                <a:ext uri="{FF2B5EF4-FFF2-40B4-BE49-F238E27FC236}">
                  <a16:creationId xmlns:a16="http://schemas.microsoft.com/office/drawing/2014/main" id="{5877ED43-CD8B-4712-BF84-0C6207DD6649}"/>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1">
              <a:extLst>
                <a:ext uri="{FF2B5EF4-FFF2-40B4-BE49-F238E27FC236}">
                  <a16:creationId xmlns:a16="http://schemas.microsoft.com/office/drawing/2014/main" id="{BF006C14-5C52-4AE5-8DFC-DB1504B9D431}"/>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52">
              <a:extLst>
                <a:ext uri="{FF2B5EF4-FFF2-40B4-BE49-F238E27FC236}">
                  <a16:creationId xmlns:a16="http://schemas.microsoft.com/office/drawing/2014/main" id="{32CD076E-718E-49BF-A0D3-19A0592FB654}"/>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 name="Freeform 53">
              <a:extLst>
                <a:ext uri="{FF2B5EF4-FFF2-40B4-BE49-F238E27FC236}">
                  <a16:creationId xmlns:a16="http://schemas.microsoft.com/office/drawing/2014/main" id="{C3B2E695-FE7C-46DA-96A2-BE7A202FF563}"/>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20" name="Group 19">
            <a:extLst>
              <a:ext uri="{FF2B5EF4-FFF2-40B4-BE49-F238E27FC236}">
                <a16:creationId xmlns:a16="http://schemas.microsoft.com/office/drawing/2014/main" id="{A1CDCDD0-4D33-43D3-97E1-BE1C6B2B3CD0}"/>
              </a:ext>
            </a:extLst>
          </p:cNvPr>
          <p:cNvGrpSpPr/>
          <p:nvPr/>
        </p:nvGrpSpPr>
        <p:grpSpPr>
          <a:xfrm>
            <a:off x="8185032" y="2002859"/>
            <a:ext cx="524933" cy="552451"/>
            <a:chOff x="3768725" y="2336800"/>
            <a:chExt cx="393700" cy="414338"/>
          </a:xfrm>
          <a:solidFill>
            <a:schemeClr val="bg1"/>
          </a:solidFill>
          <a:effectLst/>
        </p:grpSpPr>
        <p:sp>
          <p:nvSpPr>
            <p:cNvPr id="21" name="Freeform 64">
              <a:extLst>
                <a:ext uri="{FF2B5EF4-FFF2-40B4-BE49-F238E27FC236}">
                  <a16:creationId xmlns:a16="http://schemas.microsoft.com/office/drawing/2014/main" id="{7EE320DF-9D6D-4DCB-B76C-3DE1F264F57C}"/>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Oval 65">
              <a:extLst>
                <a:ext uri="{FF2B5EF4-FFF2-40B4-BE49-F238E27FC236}">
                  <a16:creationId xmlns:a16="http://schemas.microsoft.com/office/drawing/2014/main" id="{4309DBAF-AB68-47CE-8E92-271CCF9ED1BB}"/>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66">
              <a:extLst>
                <a:ext uri="{FF2B5EF4-FFF2-40B4-BE49-F238E27FC236}">
                  <a16:creationId xmlns:a16="http://schemas.microsoft.com/office/drawing/2014/main" id="{01761692-9A6B-4DFE-B52B-2EC47FF7366A}"/>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67">
              <a:extLst>
                <a:ext uri="{FF2B5EF4-FFF2-40B4-BE49-F238E27FC236}">
                  <a16:creationId xmlns:a16="http://schemas.microsoft.com/office/drawing/2014/main" id="{2806DFEF-1ECF-4267-BD78-1B52606021F3}"/>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Oval 68">
              <a:extLst>
                <a:ext uri="{FF2B5EF4-FFF2-40B4-BE49-F238E27FC236}">
                  <a16:creationId xmlns:a16="http://schemas.microsoft.com/office/drawing/2014/main" id="{B0445DD1-023B-443C-9FE6-85216DFF692B}"/>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9">
              <a:extLst>
                <a:ext uri="{FF2B5EF4-FFF2-40B4-BE49-F238E27FC236}">
                  <a16:creationId xmlns:a16="http://schemas.microsoft.com/office/drawing/2014/main" id="{85071713-CFC8-4C62-8BC4-8F1CF12D716A}"/>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70">
              <a:extLst>
                <a:ext uri="{FF2B5EF4-FFF2-40B4-BE49-F238E27FC236}">
                  <a16:creationId xmlns:a16="http://schemas.microsoft.com/office/drawing/2014/main" id="{5BB7C44A-BB87-4E10-B142-4609D5213B2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Oval 71">
              <a:extLst>
                <a:ext uri="{FF2B5EF4-FFF2-40B4-BE49-F238E27FC236}">
                  <a16:creationId xmlns:a16="http://schemas.microsoft.com/office/drawing/2014/main" id="{42F5448C-CBE1-4922-8691-B459B0CDAF27}"/>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72">
              <a:extLst>
                <a:ext uri="{FF2B5EF4-FFF2-40B4-BE49-F238E27FC236}">
                  <a16:creationId xmlns:a16="http://schemas.microsoft.com/office/drawing/2014/main" id="{A257163F-C703-4C17-8047-7323208308F3}"/>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73">
              <a:extLst>
                <a:ext uri="{FF2B5EF4-FFF2-40B4-BE49-F238E27FC236}">
                  <a16:creationId xmlns:a16="http://schemas.microsoft.com/office/drawing/2014/main" id="{F88EC820-554F-4811-B03F-530C5F2F8388}"/>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74">
              <a:extLst>
                <a:ext uri="{FF2B5EF4-FFF2-40B4-BE49-F238E27FC236}">
                  <a16:creationId xmlns:a16="http://schemas.microsoft.com/office/drawing/2014/main" id="{5B519402-7B9C-43A0-8D33-A1D3DE3A681E}"/>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Oval 75">
              <a:extLst>
                <a:ext uri="{FF2B5EF4-FFF2-40B4-BE49-F238E27FC236}">
                  <a16:creationId xmlns:a16="http://schemas.microsoft.com/office/drawing/2014/main" id="{F0A17CB3-F8C3-4727-B447-06AD8E9B1529}"/>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76">
              <a:extLst>
                <a:ext uri="{FF2B5EF4-FFF2-40B4-BE49-F238E27FC236}">
                  <a16:creationId xmlns:a16="http://schemas.microsoft.com/office/drawing/2014/main" id="{FA2EF6F5-31AF-43FC-8892-991696ACAEEB}"/>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Freeform 77">
              <a:extLst>
                <a:ext uri="{FF2B5EF4-FFF2-40B4-BE49-F238E27FC236}">
                  <a16:creationId xmlns:a16="http://schemas.microsoft.com/office/drawing/2014/main" id="{BEACC5AE-85B1-4EA5-AD3F-2B674E5C8B05}"/>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Oval 78">
              <a:extLst>
                <a:ext uri="{FF2B5EF4-FFF2-40B4-BE49-F238E27FC236}">
                  <a16:creationId xmlns:a16="http://schemas.microsoft.com/office/drawing/2014/main" id="{8D03A4D0-B429-4106-801E-A9E7030C56D9}"/>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Freeform 79">
              <a:extLst>
                <a:ext uri="{FF2B5EF4-FFF2-40B4-BE49-F238E27FC236}">
                  <a16:creationId xmlns:a16="http://schemas.microsoft.com/office/drawing/2014/main" id="{DCEDD246-ADD4-41B3-A701-0FC351779393}"/>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 name="Freeform 80">
              <a:extLst>
                <a:ext uri="{FF2B5EF4-FFF2-40B4-BE49-F238E27FC236}">
                  <a16:creationId xmlns:a16="http://schemas.microsoft.com/office/drawing/2014/main" id="{C8F55A66-23A4-49BA-84AE-23D505C0140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Oval 81">
              <a:extLst>
                <a:ext uri="{FF2B5EF4-FFF2-40B4-BE49-F238E27FC236}">
                  <a16:creationId xmlns:a16="http://schemas.microsoft.com/office/drawing/2014/main" id="{1C10FED3-E88F-4957-8327-9DE8507F67DD}"/>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82">
              <a:extLst>
                <a:ext uri="{FF2B5EF4-FFF2-40B4-BE49-F238E27FC236}">
                  <a16:creationId xmlns:a16="http://schemas.microsoft.com/office/drawing/2014/main" id="{54A25E95-4AEB-47DB-9539-41DBDC9BE68B}"/>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3">
              <a:extLst>
                <a:ext uri="{FF2B5EF4-FFF2-40B4-BE49-F238E27FC236}">
                  <a16:creationId xmlns:a16="http://schemas.microsoft.com/office/drawing/2014/main" id="{3D44EDF4-0188-4EDF-AD90-7855E8A9C6B2}"/>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31680207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barn(inVertical)">
                                      <p:cBhvr>
                                        <p:cTn id="11" dur="500"/>
                                        <p:tgtEl>
                                          <p:spTgt spid="4"/>
                                        </p:tgtEl>
                                      </p:cBhvr>
                                    </p:animEffect>
                                  </p:childTnLst>
                                </p:cTn>
                              </p:par>
                            </p:childTnLst>
                          </p:cTn>
                        </p:par>
                        <p:par>
                          <p:cTn id="12" fill="hold">
                            <p:stCondLst>
                              <p:cond delay="1000"/>
                            </p:stCondLst>
                            <p:childTnLst>
                              <p:par>
                                <p:cTn id="13" presetID="21" presetClass="entr" presetSubtype="1"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heel(1)">
                                      <p:cBhvr>
                                        <p:cTn id="15" dur="2000"/>
                                        <p:tgtEl>
                                          <p:spTgt spid="2"/>
                                        </p:tgtEl>
                                      </p:cBhvr>
                                    </p:animEffect>
                                  </p:childTnLst>
                                </p:cTn>
                              </p:par>
                            </p:childTnLst>
                          </p:cTn>
                        </p:par>
                        <p:par>
                          <p:cTn id="16" fill="hold">
                            <p:stCondLst>
                              <p:cond delay="3000"/>
                            </p:stCondLst>
                            <p:childTnLst>
                              <p:par>
                                <p:cTn id="17" presetID="53" presetClass="entr" presetSubtype="16" fill="hold" nodeType="afterEffect">
                                  <p:stCondLst>
                                    <p:cond delay="0"/>
                                  </p:stCondLst>
                                  <p:childTnLst>
                                    <p:set>
                                      <p:cBhvr>
                                        <p:cTn id="18" dur="1" fill="hold">
                                          <p:stCondLst>
                                            <p:cond delay="0"/>
                                          </p:stCondLst>
                                        </p:cTn>
                                        <p:tgtEl>
                                          <p:spTgt spid="52"/>
                                        </p:tgtEl>
                                        <p:attrNameLst>
                                          <p:attrName>style.visibility</p:attrName>
                                        </p:attrNameLst>
                                      </p:cBhvr>
                                      <p:to>
                                        <p:strVal val="visible"/>
                                      </p:to>
                                    </p:set>
                                    <p:anim calcmode="lin" valueType="num">
                                      <p:cBhvr>
                                        <p:cTn id="19" dur="500" fill="hold"/>
                                        <p:tgtEl>
                                          <p:spTgt spid="52"/>
                                        </p:tgtEl>
                                        <p:attrNameLst>
                                          <p:attrName>ppt_w</p:attrName>
                                        </p:attrNameLst>
                                      </p:cBhvr>
                                      <p:tavLst>
                                        <p:tav tm="0">
                                          <p:val>
                                            <p:fltVal val="0"/>
                                          </p:val>
                                        </p:tav>
                                        <p:tav tm="100000">
                                          <p:val>
                                            <p:strVal val="#ppt_w"/>
                                          </p:val>
                                        </p:tav>
                                      </p:tavLst>
                                    </p:anim>
                                    <p:anim calcmode="lin" valueType="num">
                                      <p:cBhvr>
                                        <p:cTn id="20" dur="500" fill="hold"/>
                                        <p:tgtEl>
                                          <p:spTgt spid="52"/>
                                        </p:tgtEl>
                                        <p:attrNameLst>
                                          <p:attrName>ppt_h</p:attrName>
                                        </p:attrNameLst>
                                      </p:cBhvr>
                                      <p:tavLst>
                                        <p:tav tm="0">
                                          <p:val>
                                            <p:fltVal val="0"/>
                                          </p:val>
                                        </p:tav>
                                        <p:tav tm="100000">
                                          <p:val>
                                            <p:strVal val="#ppt_h"/>
                                          </p:val>
                                        </p:tav>
                                      </p:tavLst>
                                    </p:anim>
                                    <p:animEffect transition="in" filter="fade">
                                      <p:cBhvr>
                                        <p:cTn id="21" dur="500"/>
                                        <p:tgtEl>
                                          <p:spTgt spid="52"/>
                                        </p:tgtEl>
                                      </p:cBhvr>
                                    </p:animEffect>
                                  </p:childTnLst>
                                </p:cTn>
                              </p:par>
                            </p:childTnLst>
                          </p:cTn>
                        </p:par>
                        <p:par>
                          <p:cTn id="22" fill="hold">
                            <p:stCondLst>
                              <p:cond delay="3500"/>
                            </p:stCondLst>
                            <p:childTnLst>
                              <p:par>
                                <p:cTn id="23" presetID="22" presetClass="entr" presetSubtype="1" fill="hold" grpId="0" nodeType="afterEffect">
                                  <p:stCondLst>
                                    <p:cond delay="0"/>
                                  </p:stCondLst>
                                  <p:childTnLst>
                                    <p:set>
                                      <p:cBhvr>
                                        <p:cTn id="24" dur="1" fill="hold">
                                          <p:stCondLst>
                                            <p:cond delay="0"/>
                                          </p:stCondLst>
                                        </p:cTn>
                                        <p:tgtEl>
                                          <p:spTgt spid="88"/>
                                        </p:tgtEl>
                                        <p:attrNameLst>
                                          <p:attrName>style.visibility</p:attrName>
                                        </p:attrNameLst>
                                      </p:cBhvr>
                                      <p:to>
                                        <p:strVal val="visible"/>
                                      </p:to>
                                    </p:set>
                                    <p:animEffect transition="in" filter="wipe(up)">
                                      <p:cBhvr>
                                        <p:cTn id="25" dur="500"/>
                                        <p:tgtEl>
                                          <p:spTgt spid="88"/>
                                        </p:tgtEl>
                                      </p:cBhvr>
                                    </p:animEffect>
                                  </p:childTnLst>
                                </p:cTn>
                              </p:par>
                            </p:childTnLst>
                          </p:cTn>
                        </p:par>
                        <p:par>
                          <p:cTn id="26" fill="hold">
                            <p:stCondLst>
                              <p:cond delay="4000"/>
                            </p:stCondLst>
                            <p:childTnLst>
                              <p:par>
                                <p:cTn id="27" presetID="22" presetClass="entr" presetSubtype="1" fill="hold" nodeType="afterEffect">
                                  <p:stCondLst>
                                    <p:cond delay="0"/>
                                  </p:stCondLst>
                                  <p:childTnLst>
                                    <p:set>
                                      <p:cBhvr>
                                        <p:cTn id="28" dur="1" fill="hold">
                                          <p:stCondLst>
                                            <p:cond delay="0"/>
                                          </p:stCondLst>
                                        </p:cTn>
                                        <p:tgtEl>
                                          <p:spTgt spid="89"/>
                                        </p:tgtEl>
                                        <p:attrNameLst>
                                          <p:attrName>style.visibility</p:attrName>
                                        </p:attrNameLst>
                                      </p:cBhvr>
                                      <p:to>
                                        <p:strVal val="visible"/>
                                      </p:to>
                                    </p:set>
                                    <p:animEffect transition="in" filter="wipe(up)">
                                      <p:cBhvr>
                                        <p:cTn id="29" dur="500"/>
                                        <p:tgtEl>
                                          <p:spTgt spid="89"/>
                                        </p:tgtEl>
                                      </p:cBhvr>
                                    </p:animEffect>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42" presetClass="entr" presetSubtype="0" fill="hold" nodeType="after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fade">
                                      <p:cBhvr>
                                        <p:cTn id="39" dur="1000"/>
                                        <p:tgtEl>
                                          <p:spTgt spid="8"/>
                                        </p:tgtEl>
                                      </p:cBhvr>
                                    </p:animEffect>
                                    <p:anim calcmode="lin" valueType="num">
                                      <p:cBhvr>
                                        <p:cTn id="40" dur="1000" fill="hold"/>
                                        <p:tgtEl>
                                          <p:spTgt spid="8"/>
                                        </p:tgtEl>
                                        <p:attrNameLst>
                                          <p:attrName>ppt_x</p:attrName>
                                        </p:attrNameLst>
                                      </p:cBhvr>
                                      <p:tavLst>
                                        <p:tav tm="0">
                                          <p:val>
                                            <p:strVal val="#ppt_x"/>
                                          </p:val>
                                        </p:tav>
                                        <p:tav tm="100000">
                                          <p:val>
                                            <p:strVal val="#ppt_x"/>
                                          </p:val>
                                        </p:tav>
                                      </p:tavLst>
                                    </p:anim>
                                    <p:anim calcmode="lin" valueType="num">
                                      <p:cBhvr>
                                        <p:cTn id="41" dur="1000" fill="hold"/>
                                        <p:tgtEl>
                                          <p:spTgt spid="8"/>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21" presetClass="entr" presetSubtype="1" fill="hold" grpId="0" nodeType="afterEffect">
                                  <p:stCondLst>
                                    <p:cond delay="0"/>
                                  </p:stCondLst>
                                  <p:childTnLst>
                                    <p:set>
                                      <p:cBhvr>
                                        <p:cTn id="44" dur="1" fill="hold">
                                          <p:stCondLst>
                                            <p:cond delay="0"/>
                                          </p:stCondLst>
                                        </p:cTn>
                                        <p:tgtEl>
                                          <p:spTgt spid="93"/>
                                        </p:tgtEl>
                                        <p:attrNameLst>
                                          <p:attrName>style.visibility</p:attrName>
                                        </p:attrNameLst>
                                      </p:cBhvr>
                                      <p:to>
                                        <p:strVal val="visible"/>
                                      </p:to>
                                    </p:set>
                                    <p:animEffect transition="in" filter="wheel(1)">
                                      <p:cBhvr>
                                        <p:cTn id="45" dur="2000"/>
                                        <p:tgtEl>
                                          <p:spTgt spid="93"/>
                                        </p:tgtEl>
                                      </p:cBhvr>
                                    </p:animEffect>
                                  </p:childTnLst>
                                </p:cTn>
                              </p:par>
                            </p:childTnLst>
                          </p:cTn>
                        </p:par>
                        <p:par>
                          <p:cTn id="46" fill="hold">
                            <p:stCondLst>
                              <p:cond delay="8500"/>
                            </p:stCondLst>
                            <p:childTnLst>
                              <p:par>
                                <p:cTn id="47" presetID="53" presetClass="entr" presetSubtype="16" fill="hold" nodeType="afterEffect">
                                  <p:stCondLst>
                                    <p:cond delay="0"/>
                                  </p:stCondLst>
                                  <p:childTnLst>
                                    <p:set>
                                      <p:cBhvr>
                                        <p:cTn id="48" dur="1" fill="hold">
                                          <p:stCondLst>
                                            <p:cond delay="0"/>
                                          </p:stCondLst>
                                        </p:cTn>
                                        <p:tgtEl>
                                          <p:spTgt spid="11"/>
                                        </p:tgtEl>
                                        <p:attrNameLst>
                                          <p:attrName>style.visibility</p:attrName>
                                        </p:attrNameLst>
                                      </p:cBhvr>
                                      <p:to>
                                        <p:strVal val="visible"/>
                                      </p:to>
                                    </p:set>
                                    <p:anim calcmode="lin" valueType="num">
                                      <p:cBhvr>
                                        <p:cTn id="49" dur="500" fill="hold"/>
                                        <p:tgtEl>
                                          <p:spTgt spid="11"/>
                                        </p:tgtEl>
                                        <p:attrNameLst>
                                          <p:attrName>ppt_w</p:attrName>
                                        </p:attrNameLst>
                                      </p:cBhvr>
                                      <p:tavLst>
                                        <p:tav tm="0">
                                          <p:val>
                                            <p:fltVal val="0"/>
                                          </p:val>
                                        </p:tav>
                                        <p:tav tm="100000">
                                          <p:val>
                                            <p:strVal val="#ppt_w"/>
                                          </p:val>
                                        </p:tav>
                                      </p:tavLst>
                                    </p:anim>
                                    <p:anim calcmode="lin" valueType="num">
                                      <p:cBhvr>
                                        <p:cTn id="50" dur="500" fill="hold"/>
                                        <p:tgtEl>
                                          <p:spTgt spid="11"/>
                                        </p:tgtEl>
                                        <p:attrNameLst>
                                          <p:attrName>ppt_h</p:attrName>
                                        </p:attrNameLst>
                                      </p:cBhvr>
                                      <p:tavLst>
                                        <p:tav tm="0">
                                          <p:val>
                                            <p:fltVal val="0"/>
                                          </p:val>
                                        </p:tav>
                                        <p:tav tm="100000">
                                          <p:val>
                                            <p:strVal val="#ppt_h"/>
                                          </p:val>
                                        </p:tav>
                                      </p:tavLst>
                                    </p:anim>
                                    <p:animEffect transition="in" filter="fade">
                                      <p:cBhvr>
                                        <p:cTn id="51" dur="500"/>
                                        <p:tgtEl>
                                          <p:spTgt spid="11"/>
                                        </p:tgtEl>
                                      </p:cBhvr>
                                    </p:animEffect>
                                  </p:childTnLst>
                                </p:cTn>
                              </p:par>
                            </p:childTnLst>
                          </p:cTn>
                        </p:par>
                        <p:par>
                          <p:cTn id="52" fill="hold">
                            <p:stCondLst>
                              <p:cond delay="9000"/>
                            </p:stCondLst>
                            <p:childTnLst>
                              <p:par>
                                <p:cTn id="53" presetID="22" presetClass="entr" presetSubtype="1" fill="hold" grpId="0" nodeType="afterEffect">
                                  <p:stCondLst>
                                    <p:cond delay="0"/>
                                  </p:stCondLst>
                                  <p:childTnLst>
                                    <p:set>
                                      <p:cBhvr>
                                        <p:cTn id="54" dur="1" fill="hold">
                                          <p:stCondLst>
                                            <p:cond delay="0"/>
                                          </p:stCondLst>
                                        </p:cTn>
                                        <p:tgtEl>
                                          <p:spTgt spid="97"/>
                                        </p:tgtEl>
                                        <p:attrNameLst>
                                          <p:attrName>style.visibility</p:attrName>
                                        </p:attrNameLst>
                                      </p:cBhvr>
                                      <p:to>
                                        <p:strVal val="visible"/>
                                      </p:to>
                                    </p:set>
                                    <p:animEffect transition="in" filter="wipe(up)">
                                      <p:cBhvr>
                                        <p:cTn id="55" dur="500"/>
                                        <p:tgtEl>
                                          <p:spTgt spid="97"/>
                                        </p:tgtEl>
                                      </p:cBhvr>
                                    </p:animEffect>
                                  </p:childTnLst>
                                </p:cTn>
                              </p:par>
                            </p:childTnLst>
                          </p:cTn>
                        </p:par>
                        <p:par>
                          <p:cTn id="56" fill="hold">
                            <p:stCondLst>
                              <p:cond delay="9500"/>
                            </p:stCondLst>
                            <p:childTnLst>
                              <p:par>
                                <p:cTn id="57" presetID="22" presetClass="entr" presetSubtype="1" fill="hold" nodeType="afterEffect">
                                  <p:stCondLst>
                                    <p:cond delay="0"/>
                                  </p:stCondLst>
                                  <p:childTnLst>
                                    <p:set>
                                      <p:cBhvr>
                                        <p:cTn id="58" dur="1" fill="hold">
                                          <p:stCondLst>
                                            <p:cond delay="0"/>
                                          </p:stCondLst>
                                        </p:cTn>
                                        <p:tgtEl>
                                          <p:spTgt spid="98"/>
                                        </p:tgtEl>
                                        <p:attrNameLst>
                                          <p:attrName>style.visibility</p:attrName>
                                        </p:attrNameLst>
                                      </p:cBhvr>
                                      <p:to>
                                        <p:strVal val="visible"/>
                                      </p:to>
                                    </p:set>
                                    <p:animEffect transition="in" filter="wipe(up)">
                                      <p:cBhvr>
                                        <p:cTn id="59" dur="500"/>
                                        <p:tgtEl>
                                          <p:spTgt spid="98"/>
                                        </p:tgtEl>
                                      </p:cBhvr>
                                    </p:animEffect>
                                  </p:childTnLst>
                                </p:cTn>
                              </p:par>
                            </p:childTnLst>
                          </p:cTn>
                        </p:par>
                        <p:par>
                          <p:cTn id="60" fill="hold">
                            <p:stCondLst>
                              <p:cond delay="10000"/>
                            </p:stCondLst>
                            <p:childTnLst>
                              <p:par>
                                <p:cTn id="61" presetID="42" presetClass="entr" presetSubtype="0" fill="hold" grpId="0" nodeType="afterEffect">
                                  <p:stCondLst>
                                    <p:cond delay="0"/>
                                  </p:stCondLst>
                                  <p:childTnLst>
                                    <p:set>
                                      <p:cBhvr>
                                        <p:cTn id="62" dur="1" fill="hold">
                                          <p:stCondLst>
                                            <p:cond delay="0"/>
                                          </p:stCondLst>
                                        </p:cTn>
                                        <p:tgtEl>
                                          <p:spTgt spid="94"/>
                                        </p:tgtEl>
                                        <p:attrNameLst>
                                          <p:attrName>style.visibility</p:attrName>
                                        </p:attrNameLst>
                                      </p:cBhvr>
                                      <p:to>
                                        <p:strVal val="visible"/>
                                      </p:to>
                                    </p:set>
                                    <p:animEffect transition="in" filter="fade">
                                      <p:cBhvr>
                                        <p:cTn id="63" dur="1000"/>
                                        <p:tgtEl>
                                          <p:spTgt spid="94"/>
                                        </p:tgtEl>
                                      </p:cBhvr>
                                    </p:animEffect>
                                    <p:anim calcmode="lin" valueType="num">
                                      <p:cBhvr>
                                        <p:cTn id="64" dur="1000" fill="hold"/>
                                        <p:tgtEl>
                                          <p:spTgt spid="94"/>
                                        </p:tgtEl>
                                        <p:attrNameLst>
                                          <p:attrName>ppt_x</p:attrName>
                                        </p:attrNameLst>
                                      </p:cBhvr>
                                      <p:tavLst>
                                        <p:tav tm="0">
                                          <p:val>
                                            <p:strVal val="#ppt_x"/>
                                          </p:val>
                                        </p:tav>
                                        <p:tav tm="100000">
                                          <p:val>
                                            <p:strVal val="#ppt_x"/>
                                          </p:val>
                                        </p:tav>
                                      </p:tavLst>
                                    </p:anim>
                                    <p:anim calcmode="lin" valueType="num">
                                      <p:cBhvr>
                                        <p:cTn id="65" dur="1000" fill="hold"/>
                                        <p:tgtEl>
                                          <p:spTgt spid="94"/>
                                        </p:tgtEl>
                                        <p:attrNameLst>
                                          <p:attrName>ppt_y</p:attrName>
                                        </p:attrNameLst>
                                      </p:cBhvr>
                                      <p:tavLst>
                                        <p:tav tm="0">
                                          <p:val>
                                            <p:strVal val="#ppt_y+.1"/>
                                          </p:val>
                                        </p:tav>
                                        <p:tav tm="100000">
                                          <p:val>
                                            <p:strVal val="#ppt_y"/>
                                          </p:val>
                                        </p:tav>
                                      </p:tavLst>
                                    </p:anim>
                                  </p:childTnLst>
                                </p:cTn>
                              </p:par>
                            </p:childTnLst>
                          </p:cTn>
                        </p:par>
                        <p:par>
                          <p:cTn id="66" fill="hold">
                            <p:stCondLst>
                              <p:cond delay="11000"/>
                            </p:stCondLst>
                            <p:childTnLst>
                              <p:par>
                                <p:cTn id="67" presetID="42" presetClass="entr" presetSubtype="0" fill="hold" nodeType="afterEffect">
                                  <p:stCondLst>
                                    <p:cond delay="0"/>
                                  </p:stCondLst>
                                  <p:childTnLst>
                                    <p:set>
                                      <p:cBhvr>
                                        <p:cTn id="68" dur="1" fill="hold">
                                          <p:stCondLst>
                                            <p:cond delay="0"/>
                                          </p:stCondLst>
                                        </p:cTn>
                                        <p:tgtEl>
                                          <p:spTgt spid="95"/>
                                        </p:tgtEl>
                                        <p:attrNameLst>
                                          <p:attrName>style.visibility</p:attrName>
                                        </p:attrNameLst>
                                      </p:cBhvr>
                                      <p:to>
                                        <p:strVal val="visible"/>
                                      </p:to>
                                    </p:set>
                                    <p:animEffect transition="in" filter="fade">
                                      <p:cBhvr>
                                        <p:cTn id="69" dur="1000"/>
                                        <p:tgtEl>
                                          <p:spTgt spid="95"/>
                                        </p:tgtEl>
                                      </p:cBhvr>
                                    </p:animEffect>
                                    <p:anim calcmode="lin" valueType="num">
                                      <p:cBhvr>
                                        <p:cTn id="70" dur="1000" fill="hold"/>
                                        <p:tgtEl>
                                          <p:spTgt spid="95"/>
                                        </p:tgtEl>
                                        <p:attrNameLst>
                                          <p:attrName>ppt_x</p:attrName>
                                        </p:attrNameLst>
                                      </p:cBhvr>
                                      <p:tavLst>
                                        <p:tav tm="0">
                                          <p:val>
                                            <p:strVal val="#ppt_x"/>
                                          </p:val>
                                        </p:tav>
                                        <p:tav tm="100000">
                                          <p:val>
                                            <p:strVal val="#ppt_x"/>
                                          </p:val>
                                        </p:tav>
                                      </p:tavLst>
                                    </p:anim>
                                    <p:anim calcmode="lin" valueType="num">
                                      <p:cBhvr>
                                        <p:cTn id="71" dur="1000" fill="hold"/>
                                        <p:tgtEl>
                                          <p:spTgt spid="95"/>
                                        </p:tgtEl>
                                        <p:attrNameLst>
                                          <p:attrName>ppt_y</p:attrName>
                                        </p:attrNameLst>
                                      </p:cBhvr>
                                      <p:tavLst>
                                        <p:tav tm="0">
                                          <p:val>
                                            <p:strVal val="#ppt_y+.1"/>
                                          </p:val>
                                        </p:tav>
                                        <p:tav tm="100000">
                                          <p:val>
                                            <p:strVal val="#ppt_y"/>
                                          </p:val>
                                        </p:tav>
                                      </p:tavLst>
                                    </p:anim>
                                  </p:childTnLst>
                                </p:cTn>
                              </p:par>
                            </p:childTnLst>
                          </p:cTn>
                        </p:par>
                        <p:par>
                          <p:cTn id="72" fill="hold">
                            <p:stCondLst>
                              <p:cond delay="12000"/>
                            </p:stCondLst>
                            <p:childTnLst>
                              <p:par>
                                <p:cTn id="73" presetID="21" presetClass="entr" presetSubtype="1" fill="hold" grpId="0" nodeType="afterEffect">
                                  <p:stCondLst>
                                    <p:cond delay="0"/>
                                  </p:stCondLst>
                                  <p:childTnLst>
                                    <p:set>
                                      <p:cBhvr>
                                        <p:cTn id="74" dur="1" fill="hold">
                                          <p:stCondLst>
                                            <p:cond delay="0"/>
                                          </p:stCondLst>
                                        </p:cTn>
                                        <p:tgtEl>
                                          <p:spTgt spid="137"/>
                                        </p:tgtEl>
                                        <p:attrNameLst>
                                          <p:attrName>style.visibility</p:attrName>
                                        </p:attrNameLst>
                                      </p:cBhvr>
                                      <p:to>
                                        <p:strVal val="visible"/>
                                      </p:to>
                                    </p:set>
                                    <p:animEffect transition="in" filter="wheel(1)">
                                      <p:cBhvr>
                                        <p:cTn id="75" dur="2000"/>
                                        <p:tgtEl>
                                          <p:spTgt spid="137"/>
                                        </p:tgtEl>
                                      </p:cBhvr>
                                    </p:animEffect>
                                  </p:childTnLst>
                                </p:cTn>
                              </p:par>
                            </p:childTnLst>
                          </p:cTn>
                        </p:par>
                        <p:par>
                          <p:cTn id="76" fill="hold">
                            <p:stCondLst>
                              <p:cond delay="14000"/>
                            </p:stCondLst>
                            <p:childTnLst>
                              <p:par>
                                <p:cTn id="77" presetID="53" presetClass="entr" presetSubtype="16" fill="hold" nodeType="afterEffect">
                                  <p:stCondLst>
                                    <p:cond delay="0"/>
                                  </p:stCondLst>
                                  <p:childTnLst>
                                    <p:set>
                                      <p:cBhvr>
                                        <p:cTn id="78" dur="1" fill="hold">
                                          <p:stCondLst>
                                            <p:cond delay="0"/>
                                          </p:stCondLst>
                                        </p:cTn>
                                        <p:tgtEl>
                                          <p:spTgt spid="20"/>
                                        </p:tgtEl>
                                        <p:attrNameLst>
                                          <p:attrName>style.visibility</p:attrName>
                                        </p:attrNameLst>
                                      </p:cBhvr>
                                      <p:to>
                                        <p:strVal val="visible"/>
                                      </p:to>
                                    </p:set>
                                    <p:anim calcmode="lin" valueType="num">
                                      <p:cBhvr>
                                        <p:cTn id="79" dur="500" fill="hold"/>
                                        <p:tgtEl>
                                          <p:spTgt spid="20"/>
                                        </p:tgtEl>
                                        <p:attrNameLst>
                                          <p:attrName>ppt_w</p:attrName>
                                        </p:attrNameLst>
                                      </p:cBhvr>
                                      <p:tavLst>
                                        <p:tav tm="0">
                                          <p:val>
                                            <p:fltVal val="0"/>
                                          </p:val>
                                        </p:tav>
                                        <p:tav tm="100000">
                                          <p:val>
                                            <p:strVal val="#ppt_w"/>
                                          </p:val>
                                        </p:tav>
                                      </p:tavLst>
                                    </p:anim>
                                    <p:anim calcmode="lin" valueType="num">
                                      <p:cBhvr>
                                        <p:cTn id="80" dur="500" fill="hold"/>
                                        <p:tgtEl>
                                          <p:spTgt spid="20"/>
                                        </p:tgtEl>
                                        <p:attrNameLst>
                                          <p:attrName>ppt_h</p:attrName>
                                        </p:attrNameLst>
                                      </p:cBhvr>
                                      <p:tavLst>
                                        <p:tav tm="0">
                                          <p:val>
                                            <p:fltVal val="0"/>
                                          </p:val>
                                        </p:tav>
                                        <p:tav tm="100000">
                                          <p:val>
                                            <p:strVal val="#ppt_h"/>
                                          </p:val>
                                        </p:tav>
                                      </p:tavLst>
                                    </p:anim>
                                    <p:animEffect transition="in" filter="fade">
                                      <p:cBhvr>
                                        <p:cTn id="81" dur="500"/>
                                        <p:tgtEl>
                                          <p:spTgt spid="20"/>
                                        </p:tgtEl>
                                      </p:cBhvr>
                                    </p:animEffect>
                                  </p:childTnLst>
                                </p:cTn>
                              </p:par>
                            </p:childTnLst>
                          </p:cTn>
                        </p:par>
                        <p:par>
                          <p:cTn id="82" fill="hold">
                            <p:stCondLst>
                              <p:cond delay="14500"/>
                            </p:stCondLst>
                            <p:childTnLst>
                              <p:par>
                                <p:cTn id="83" presetID="22" presetClass="entr" presetSubtype="1" fill="hold" grpId="0" nodeType="afterEffect">
                                  <p:stCondLst>
                                    <p:cond delay="0"/>
                                  </p:stCondLst>
                                  <p:childTnLst>
                                    <p:set>
                                      <p:cBhvr>
                                        <p:cTn id="84" dur="1" fill="hold">
                                          <p:stCondLst>
                                            <p:cond delay="0"/>
                                          </p:stCondLst>
                                        </p:cTn>
                                        <p:tgtEl>
                                          <p:spTgt spid="141"/>
                                        </p:tgtEl>
                                        <p:attrNameLst>
                                          <p:attrName>style.visibility</p:attrName>
                                        </p:attrNameLst>
                                      </p:cBhvr>
                                      <p:to>
                                        <p:strVal val="visible"/>
                                      </p:to>
                                    </p:set>
                                    <p:animEffect transition="in" filter="wipe(up)">
                                      <p:cBhvr>
                                        <p:cTn id="85" dur="500"/>
                                        <p:tgtEl>
                                          <p:spTgt spid="141"/>
                                        </p:tgtEl>
                                      </p:cBhvr>
                                    </p:animEffect>
                                  </p:childTnLst>
                                </p:cTn>
                              </p:par>
                            </p:childTnLst>
                          </p:cTn>
                        </p:par>
                        <p:par>
                          <p:cTn id="86" fill="hold">
                            <p:stCondLst>
                              <p:cond delay="15000"/>
                            </p:stCondLst>
                            <p:childTnLst>
                              <p:par>
                                <p:cTn id="87" presetID="22" presetClass="entr" presetSubtype="1" fill="hold" nodeType="afterEffect">
                                  <p:stCondLst>
                                    <p:cond delay="0"/>
                                  </p:stCondLst>
                                  <p:childTnLst>
                                    <p:set>
                                      <p:cBhvr>
                                        <p:cTn id="88" dur="1" fill="hold">
                                          <p:stCondLst>
                                            <p:cond delay="0"/>
                                          </p:stCondLst>
                                        </p:cTn>
                                        <p:tgtEl>
                                          <p:spTgt spid="142"/>
                                        </p:tgtEl>
                                        <p:attrNameLst>
                                          <p:attrName>style.visibility</p:attrName>
                                        </p:attrNameLst>
                                      </p:cBhvr>
                                      <p:to>
                                        <p:strVal val="visible"/>
                                      </p:to>
                                    </p:set>
                                    <p:animEffect transition="in" filter="wipe(up)">
                                      <p:cBhvr>
                                        <p:cTn id="89" dur="500"/>
                                        <p:tgtEl>
                                          <p:spTgt spid="142"/>
                                        </p:tgtEl>
                                      </p:cBhvr>
                                    </p:animEffect>
                                  </p:childTnLst>
                                </p:cTn>
                              </p:par>
                            </p:childTnLst>
                          </p:cTn>
                        </p:par>
                        <p:par>
                          <p:cTn id="90" fill="hold">
                            <p:stCondLst>
                              <p:cond delay="15500"/>
                            </p:stCondLst>
                            <p:childTnLst>
                              <p:par>
                                <p:cTn id="91" presetID="42" presetClass="entr" presetSubtype="0" fill="hold" grpId="0" nodeType="afterEffect">
                                  <p:stCondLst>
                                    <p:cond delay="0"/>
                                  </p:stCondLst>
                                  <p:childTnLst>
                                    <p:set>
                                      <p:cBhvr>
                                        <p:cTn id="92" dur="1" fill="hold">
                                          <p:stCondLst>
                                            <p:cond delay="0"/>
                                          </p:stCondLst>
                                        </p:cTn>
                                        <p:tgtEl>
                                          <p:spTgt spid="138"/>
                                        </p:tgtEl>
                                        <p:attrNameLst>
                                          <p:attrName>style.visibility</p:attrName>
                                        </p:attrNameLst>
                                      </p:cBhvr>
                                      <p:to>
                                        <p:strVal val="visible"/>
                                      </p:to>
                                    </p:set>
                                    <p:animEffect transition="in" filter="fade">
                                      <p:cBhvr>
                                        <p:cTn id="93" dur="1000"/>
                                        <p:tgtEl>
                                          <p:spTgt spid="138"/>
                                        </p:tgtEl>
                                      </p:cBhvr>
                                    </p:animEffect>
                                    <p:anim calcmode="lin" valueType="num">
                                      <p:cBhvr>
                                        <p:cTn id="94" dur="1000" fill="hold"/>
                                        <p:tgtEl>
                                          <p:spTgt spid="138"/>
                                        </p:tgtEl>
                                        <p:attrNameLst>
                                          <p:attrName>ppt_x</p:attrName>
                                        </p:attrNameLst>
                                      </p:cBhvr>
                                      <p:tavLst>
                                        <p:tav tm="0">
                                          <p:val>
                                            <p:strVal val="#ppt_x"/>
                                          </p:val>
                                        </p:tav>
                                        <p:tav tm="100000">
                                          <p:val>
                                            <p:strVal val="#ppt_x"/>
                                          </p:val>
                                        </p:tav>
                                      </p:tavLst>
                                    </p:anim>
                                    <p:anim calcmode="lin" valueType="num">
                                      <p:cBhvr>
                                        <p:cTn id="95" dur="1000" fill="hold"/>
                                        <p:tgtEl>
                                          <p:spTgt spid="138"/>
                                        </p:tgtEl>
                                        <p:attrNameLst>
                                          <p:attrName>ppt_y</p:attrName>
                                        </p:attrNameLst>
                                      </p:cBhvr>
                                      <p:tavLst>
                                        <p:tav tm="0">
                                          <p:val>
                                            <p:strVal val="#ppt_y+.1"/>
                                          </p:val>
                                        </p:tav>
                                        <p:tav tm="100000">
                                          <p:val>
                                            <p:strVal val="#ppt_y"/>
                                          </p:val>
                                        </p:tav>
                                      </p:tavLst>
                                    </p:anim>
                                  </p:childTnLst>
                                </p:cTn>
                              </p:par>
                            </p:childTnLst>
                          </p:cTn>
                        </p:par>
                        <p:par>
                          <p:cTn id="96" fill="hold">
                            <p:stCondLst>
                              <p:cond delay="16500"/>
                            </p:stCondLst>
                            <p:childTnLst>
                              <p:par>
                                <p:cTn id="97" presetID="42" presetClass="entr" presetSubtype="0" fill="hold" nodeType="afterEffect">
                                  <p:stCondLst>
                                    <p:cond delay="0"/>
                                  </p:stCondLst>
                                  <p:childTnLst>
                                    <p:set>
                                      <p:cBhvr>
                                        <p:cTn id="98" dur="1" fill="hold">
                                          <p:stCondLst>
                                            <p:cond delay="0"/>
                                          </p:stCondLst>
                                        </p:cTn>
                                        <p:tgtEl>
                                          <p:spTgt spid="139"/>
                                        </p:tgtEl>
                                        <p:attrNameLst>
                                          <p:attrName>style.visibility</p:attrName>
                                        </p:attrNameLst>
                                      </p:cBhvr>
                                      <p:to>
                                        <p:strVal val="visible"/>
                                      </p:to>
                                    </p:set>
                                    <p:animEffect transition="in" filter="fade">
                                      <p:cBhvr>
                                        <p:cTn id="99" dur="1000"/>
                                        <p:tgtEl>
                                          <p:spTgt spid="139"/>
                                        </p:tgtEl>
                                      </p:cBhvr>
                                    </p:animEffect>
                                    <p:anim calcmode="lin" valueType="num">
                                      <p:cBhvr>
                                        <p:cTn id="100" dur="1000" fill="hold"/>
                                        <p:tgtEl>
                                          <p:spTgt spid="139"/>
                                        </p:tgtEl>
                                        <p:attrNameLst>
                                          <p:attrName>ppt_x</p:attrName>
                                        </p:attrNameLst>
                                      </p:cBhvr>
                                      <p:tavLst>
                                        <p:tav tm="0">
                                          <p:val>
                                            <p:strVal val="#ppt_x"/>
                                          </p:val>
                                        </p:tav>
                                        <p:tav tm="100000">
                                          <p:val>
                                            <p:strVal val="#ppt_x"/>
                                          </p:val>
                                        </p:tav>
                                      </p:tavLst>
                                    </p:anim>
                                    <p:anim calcmode="lin" valueType="num">
                                      <p:cBhvr>
                                        <p:cTn id="101" dur="1000" fill="hold"/>
                                        <p:tgtEl>
                                          <p:spTgt spid="1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p:bldP spid="2" grpId="0" animBg="1"/>
      <p:bldP spid="3" grpId="0" animBg="1"/>
      <p:bldP spid="88" grpId="0"/>
      <p:bldP spid="93" grpId="0" animBg="1"/>
      <p:bldP spid="94" grpId="0" animBg="1"/>
      <p:bldP spid="97" grpId="0"/>
      <p:bldP spid="137" grpId="0" animBg="1"/>
      <p:bldP spid="138" grpId="0" animBg="1"/>
      <p:bldP spid="141" grpId="0"/>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EBF9DF9-87D0-4C42-9084-E54495E7C49B}"/>
              </a:ext>
            </a:extLst>
          </p:cNvPr>
          <p:cNvSpPr/>
          <p:nvPr/>
        </p:nvSpPr>
        <p:spPr>
          <a:xfrm>
            <a:off x="0" y="4989477"/>
            <a:ext cx="12192000" cy="1554137"/>
          </a:xfrm>
          <a:prstGeom prst="rect">
            <a:avLst/>
          </a:prstGeom>
          <a:solidFill>
            <a:srgbClr val="0A0A12">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2" name="Oval 1">
            <a:extLst>
              <a:ext uri="{FF2B5EF4-FFF2-40B4-BE49-F238E27FC236}">
                <a16:creationId xmlns:a16="http://schemas.microsoft.com/office/drawing/2014/main" id="{2430829F-9ADA-4AF1-87AA-57F4474CE0C7}"/>
              </a:ext>
            </a:extLst>
          </p:cNvPr>
          <p:cNvSpPr>
            <a:spLocks noChangeAspect="1"/>
          </p:cNvSpPr>
          <p:nvPr/>
        </p:nvSpPr>
        <p:spPr>
          <a:xfrm>
            <a:off x="935916" y="1420009"/>
            <a:ext cx="2743200" cy="2743200"/>
          </a:xfrm>
          <a:prstGeom prst="ellipse">
            <a:avLst/>
          </a:prstGeom>
          <a:solidFill>
            <a:srgbClr val="E76C0F"/>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AE5FAC4D-37AD-4E9D-8B64-51C7209E5D18}"/>
              </a:ext>
            </a:extLst>
          </p:cNvPr>
          <p:cNvSpPr/>
          <p:nvPr/>
        </p:nvSpPr>
        <p:spPr>
          <a:xfrm>
            <a:off x="166081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E76C0F"/>
                </a:solidFill>
                <a:latin typeface="Bernard MT Condensed" panose="02050806060905020404" pitchFamily="18" charset="0"/>
              </a:rPr>
              <a:t>01</a:t>
            </a:r>
          </a:p>
        </p:txBody>
      </p:sp>
      <p:grpSp>
        <p:nvGrpSpPr>
          <p:cNvPr id="8" name="Group 7">
            <a:extLst>
              <a:ext uri="{FF2B5EF4-FFF2-40B4-BE49-F238E27FC236}">
                <a16:creationId xmlns:a16="http://schemas.microsoft.com/office/drawing/2014/main" id="{638A3D1A-A44D-47CF-9495-462191B56EB2}"/>
              </a:ext>
            </a:extLst>
          </p:cNvPr>
          <p:cNvGrpSpPr/>
          <p:nvPr/>
        </p:nvGrpSpPr>
        <p:grpSpPr>
          <a:xfrm>
            <a:off x="1220615" y="5583217"/>
            <a:ext cx="2173801" cy="811419"/>
            <a:chOff x="4597685" y="3155872"/>
            <a:chExt cx="1699181" cy="608564"/>
          </a:xfrm>
        </p:grpSpPr>
        <p:sp>
          <p:nvSpPr>
            <p:cNvPr id="9" name="TextBox 8">
              <a:extLst>
                <a:ext uri="{FF2B5EF4-FFF2-40B4-BE49-F238E27FC236}">
                  <a16:creationId xmlns:a16="http://schemas.microsoft.com/office/drawing/2014/main" id="{AB722639-2959-4358-8797-83AF0747267B}"/>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E76C0F"/>
                  </a:solidFill>
                  <a:latin typeface="Bernard MT Condensed" panose="02050806060905020404" pitchFamily="18" charset="0"/>
                </a:rPr>
                <a:t>Lorem Ipsum</a:t>
              </a:r>
            </a:p>
          </p:txBody>
        </p:sp>
        <p:sp>
          <p:nvSpPr>
            <p:cNvPr id="10" name="TextBox 9">
              <a:extLst>
                <a:ext uri="{FF2B5EF4-FFF2-40B4-BE49-F238E27FC236}">
                  <a16:creationId xmlns:a16="http://schemas.microsoft.com/office/drawing/2014/main" id="{234EF4E5-D554-4944-ABF8-9A8BA78D661E}"/>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grpSp>
        <p:nvGrpSpPr>
          <p:cNvPr id="52" name="Group 51">
            <a:extLst>
              <a:ext uri="{FF2B5EF4-FFF2-40B4-BE49-F238E27FC236}">
                <a16:creationId xmlns:a16="http://schemas.microsoft.com/office/drawing/2014/main" id="{FE1C5C85-9211-4BC3-93BB-2A3FA7E2E11D}"/>
              </a:ext>
            </a:extLst>
          </p:cNvPr>
          <p:cNvGrpSpPr/>
          <p:nvPr/>
        </p:nvGrpSpPr>
        <p:grpSpPr>
          <a:xfrm>
            <a:off x="2045048" y="1869511"/>
            <a:ext cx="524933" cy="637117"/>
            <a:chOff x="3768725" y="938213"/>
            <a:chExt cx="393700" cy="477838"/>
          </a:xfrm>
          <a:solidFill>
            <a:schemeClr val="bg1"/>
          </a:solidFill>
          <a:effectLst/>
        </p:grpSpPr>
        <p:sp>
          <p:nvSpPr>
            <p:cNvPr id="53" name="Freeform 11">
              <a:extLst>
                <a:ext uri="{FF2B5EF4-FFF2-40B4-BE49-F238E27FC236}">
                  <a16:creationId xmlns:a16="http://schemas.microsoft.com/office/drawing/2014/main" id="{A74B7B9A-F3FF-4E3B-854A-D0357FAB6E8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12">
              <a:extLst>
                <a:ext uri="{FF2B5EF4-FFF2-40B4-BE49-F238E27FC236}">
                  <a16:creationId xmlns:a16="http://schemas.microsoft.com/office/drawing/2014/main" id="{2ECB148D-5556-420E-B551-842B7E2CF5BE}"/>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13">
              <a:extLst>
                <a:ext uri="{FF2B5EF4-FFF2-40B4-BE49-F238E27FC236}">
                  <a16:creationId xmlns:a16="http://schemas.microsoft.com/office/drawing/2014/main" id="{BF17F43E-B04C-4C12-8C79-9114E3C866A9}"/>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Freeform 14">
              <a:extLst>
                <a:ext uri="{FF2B5EF4-FFF2-40B4-BE49-F238E27FC236}">
                  <a16:creationId xmlns:a16="http://schemas.microsoft.com/office/drawing/2014/main" id="{66C720D2-8517-4B2E-A6EE-2E0759E5D9B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15">
              <a:extLst>
                <a:ext uri="{FF2B5EF4-FFF2-40B4-BE49-F238E27FC236}">
                  <a16:creationId xmlns:a16="http://schemas.microsoft.com/office/drawing/2014/main" id="{244864D9-9B22-4584-B670-22049D79FB26}"/>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16">
              <a:extLst>
                <a:ext uri="{FF2B5EF4-FFF2-40B4-BE49-F238E27FC236}">
                  <a16:creationId xmlns:a16="http://schemas.microsoft.com/office/drawing/2014/main" id="{36125C54-FD01-40A6-AFF5-82AE512B119A}"/>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Rectangle 17">
              <a:extLst>
                <a:ext uri="{FF2B5EF4-FFF2-40B4-BE49-F238E27FC236}">
                  <a16:creationId xmlns:a16="http://schemas.microsoft.com/office/drawing/2014/main" id="{BECE36C0-B395-421B-9734-F2FDBB629F0F}"/>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18">
              <a:extLst>
                <a:ext uri="{FF2B5EF4-FFF2-40B4-BE49-F238E27FC236}">
                  <a16:creationId xmlns:a16="http://schemas.microsoft.com/office/drawing/2014/main" id="{BDD86FE4-FBD4-4A61-8B95-A2D6EF95D40F}"/>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Freeform 19">
              <a:extLst>
                <a:ext uri="{FF2B5EF4-FFF2-40B4-BE49-F238E27FC236}">
                  <a16:creationId xmlns:a16="http://schemas.microsoft.com/office/drawing/2014/main" id="{30C4E898-4971-433C-AB2B-9ECA35E28C4E}"/>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Freeform 20">
              <a:extLst>
                <a:ext uri="{FF2B5EF4-FFF2-40B4-BE49-F238E27FC236}">
                  <a16:creationId xmlns:a16="http://schemas.microsoft.com/office/drawing/2014/main" id="{3FAE4026-CD1D-4172-82A2-020A03CC886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Freeform 21">
              <a:extLst>
                <a:ext uri="{FF2B5EF4-FFF2-40B4-BE49-F238E27FC236}">
                  <a16:creationId xmlns:a16="http://schemas.microsoft.com/office/drawing/2014/main" id="{286AA4DE-9E7B-4755-A921-F7F035C4535A}"/>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22">
              <a:extLst>
                <a:ext uri="{FF2B5EF4-FFF2-40B4-BE49-F238E27FC236}">
                  <a16:creationId xmlns:a16="http://schemas.microsoft.com/office/drawing/2014/main" id="{5E16E956-86ED-4B6B-A461-EB0F0934E88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23">
              <a:extLst>
                <a:ext uri="{FF2B5EF4-FFF2-40B4-BE49-F238E27FC236}">
                  <a16:creationId xmlns:a16="http://schemas.microsoft.com/office/drawing/2014/main" id="{A002487D-9699-422E-9EF4-08B98B2EECC5}"/>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24">
              <a:extLst>
                <a:ext uri="{FF2B5EF4-FFF2-40B4-BE49-F238E27FC236}">
                  <a16:creationId xmlns:a16="http://schemas.microsoft.com/office/drawing/2014/main" id="{F1FF888B-3C9D-4084-B498-47D515476BEF}"/>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25">
              <a:extLst>
                <a:ext uri="{FF2B5EF4-FFF2-40B4-BE49-F238E27FC236}">
                  <a16:creationId xmlns:a16="http://schemas.microsoft.com/office/drawing/2014/main" id="{0573B05C-73D9-4F29-B6FB-5FBA8C040E24}"/>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26">
              <a:extLst>
                <a:ext uri="{FF2B5EF4-FFF2-40B4-BE49-F238E27FC236}">
                  <a16:creationId xmlns:a16="http://schemas.microsoft.com/office/drawing/2014/main" id="{9413CBD9-515B-4835-819B-048DD5A024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27">
              <a:extLst>
                <a:ext uri="{FF2B5EF4-FFF2-40B4-BE49-F238E27FC236}">
                  <a16:creationId xmlns:a16="http://schemas.microsoft.com/office/drawing/2014/main" id="{32889A1D-D7DF-4C95-9FB4-63A0DA7EE23C}"/>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28">
              <a:extLst>
                <a:ext uri="{FF2B5EF4-FFF2-40B4-BE49-F238E27FC236}">
                  <a16:creationId xmlns:a16="http://schemas.microsoft.com/office/drawing/2014/main" id="{0ED6D149-515B-4BDC-A485-2C7B84A22F58}"/>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29">
              <a:extLst>
                <a:ext uri="{FF2B5EF4-FFF2-40B4-BE49-F238E27FC236}">
                  <a16:creationId xmlns:a16="http://schemas.microsoft.com/office/drawing/2014/main" id="{3291AF0D-B909-41D9-BD4E-2822EF1CAC55}"/>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Freeform 30">
              <a:extLst>
                <a:ext uri="{FF2B5EF4-FFF2-40B4-BE49-F238E27FC236}">
                  <a16:creationId xmlns:a16="http://schemas.microsoft.com/office/drawing/2014/main" id="{92436C1B-7468-4D84-A4E9-FF33360C3EA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31">
              <a:extLst>
                <a:ext uri="{FF2B5EF4-FFF2-40B4-BE49-F238E27FC236}">
                  <a16:creationId xmlns:a16="http://schemas.microsoft.com/office/drawing/2014/main" id="{B71CD245-EDC5-43CB-BFF9-C433E9F7E2B9}"/>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32">
              <a:extLst>
                <a:ext uri="{FF2B5EF4-FFF2-40B4-BE49-F238E27FC236}">
                  <a16:creationId xmlns:a16="http://schemas.microsoft.com/office/drawing/2014/main" id="{50CF00E1-6BC3-410D-A160-DA68B848C16E}"/>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33">
              <a:extLst>
                <a:ext uri="{FF2B5EF4-FFF2-40B4-BE49-F238E27FC236}">
                  <a16:creationId xmlns:a16="http://schemas.microsoft.com/office/drawing/2014/main" id="{547BD0EF-88BB-4EA8-83FD-F13A2BC8AD25}"/>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34">
              <a:extLst>
                <a:ext uri="{FF2B5EF4-FFF2-40B4-BE49-F238E27FC236}">
                  <a16:creationId xmlns:a16="http://schemas.microsoft.com/office/drawing/2014/main" id="{B7C7D714-8479-4247-8698-A33CAE691BCF}"/>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35">
              <a:extLst>
                <a:ext uri="{FF2B5EF4-FFF2-40B4-BE49-F238E27FC236}">
                  <a16:creationId xmlns:a16="http://schemas.microsoft.com/office/drawing/2014/main" id="{B5A825F5-97F1-4B73-8378-BBF42C91D891}"/>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Rectangle 36">
              <a:extLst>
                <a:ext uri="{FF2B5EF4-FFF2-40B4-BE49-F238E27FC236}">
                  <a16:creationId xmlns:a16="http://schemas.microsoft.com/office/drawing/2014/main" id="{C306C5F4-94EB-49AC-8006-41B0D082EBA8}"/>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7">
              <a:extLst>
                <a:ext uri="{FF2B5EF4-FFF2-40B4-BE49-F238E27FC236}">
                  <a16:creationId xmlns:a16="http://schemas.microsoft.com/office/drawing/2014/main" id="{ADD865B7-8AFE-42FA-9488-6C1708673BD4}"/>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8">
              <a:extLst>
                <a:ext uri="{FF2B5EF4-FFF2-40B4-BE49-F238E27FC236}">
                  <a16:creationId xmlns:a16="http://schemas.microsoft.com/office/drawing/2014/main" id="{F6D1FD61-75D4-4039-8D25-8D2611C64EB4}"/>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39">
              <a:extLst>
                <a:ext uri="{FF2B5EF4-FFF2-40B4-BE49-F238E27FC236}">
                  <a16:creationId xmlns:a16="http://schemas.microsoft.com/office/drawing/2014/main" id="{5156D60D-75F7-43BA-BBA6-2EC78C18508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40">
              <a:extLst>
                <a:ext uri="{FF2B5EF4-FFF2-40B4-BE49-F238E27FC236}">
                  <a16:creationId xmlns:a16="http://schemas.microsoft.com/office/drawing/2014/main" id="{3F254301-F7DF-44BB-B124-B17952EC9074}"/>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41">
              <a:extLst>
                <a:ext uri="{FF2B5EF4-FFF2-40B4-BE49-F238E27FC236}">
                  <a16:creationId xmlns:a16="http://schemas.microsoft.com/office/drawing/2014/main" id="{90E607EB-5919-4638-9EA1-2E572B2931D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42">
              <a:extLst>
                <a:ext uri="{FF2B5EF4-FFF2-40B4-BE49-F238E27FC236}">
                  <a16:creationId xmlns:a16="http://schemas.microsoft.com/office/drawing/2014/main" id="{05F2C9DD-2033-4D65-BE12-96A00837BA24}"/>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43">
              <a:extLst>
                <a:ext uri="{FF2B5EF4-FFF2-40B4-BE49-F238E27FC236}">
                  <a16:creationId xmlns:a16="http://schemas.microsoft.com/office/drawing/2014/main" id="{6138456B-25DD-4BA0-8F43-C5302FF51CC9}"/>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44">
              <a:extLst>
                <a:ext uri="{FF2B5EF4-FFF2-40B4-BE49-F238E27FC236}">
                  <a16:creationId xmlns:a16="http://schemas.microsoft.com/office/drawing/2014/main" id="{C6F07575-0655-4A00-A2E3-899806169ABF}"/>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45">
              <a:extLst>
                <a:ext uri="{FF2B5EF4-FFF2-40B4-BE49-F238E27FC236}">
                  <a16:creationId xmlns:a16="http://schemas.microsoft.com/office/drawing/2014/main" id="{70A91605-3846-4FD2-AF27-9EA68BAEC1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8" name="Text Box 10">
            <a:extLst>
              <a:ext uri="{FF2B5EF4-FFF2-40B4-BE49-F238E27FC236}">
                <a16:creationId xmlns:a16="http://schemas.microsoft.com/office/drawing/2014/main" id="{D70FD9FE-338C-4F81-B56C-38B9467158B2}"/>
              </a:ext>
            </a:extLst>
          </p:cNvPr>
          <p:cNvSpPr txBox="1">
            <a:spLocks noChangeArrowheads="1"/>
          </p:cNvSpPr>
          <p:nvPr/>
        </p:nvSpPr>
        <p:spPr bwMode="auto">
          <a:xfrm>
            <a:off x="126125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89" name="Straight Connector 88">
            <a:extLst>
              <a:ext uri="{FF2B5EF4-FFF2-40B4-BE49-F238E27FC236}">
                <a16:creationId xmlns:a16="http://schemas.microsoft.com/office/drawing/2014/main" id="{8AAA8FA1-2A37-4411-BEBC-566CCDFF5634}"/>
              </a:ext>
            </a:extLst>
          </p:cNvPr>
          <p:cNvCxnSpPr/>
          <p:nvPr/>
        </p:nvCxnSpPr>
        <p:spPr>
          <a:xfrm rot="5400000">
            <a:off x="202635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93" name="Oval 92">
            <a:extLst>
              <a:ext uri="{FF2B5EF4-FFF2-40B4-BE49-F238E27FC236}">
                <a16:creationId xmlns:a16="http://schemas.microsoft.com/office/drawing/2014/main" id="{958CCE13-346D-4A8C-9A99-FBF7EFEDFE8D}"/>
              </a:ext>
            </a:extLst>
          </p:cNvPr>
          <p:cNvSpPr>
            <a:spLocks noChangeAspect="1"/>
          </p:cNvSpPr>
          <p:nvPr/>
        </p:nvSpPr>
        <p:spPr>
          <a:xfrm>
            <a:off x="3403276" y="1420009"/>
            <a:ext cx="2743200" cy="2743200"/>
          </a:xfrm>
          <a:prstGeom prst="ellipse">
            <a:avLst/>
          </a:prstGeom>
          <a:solidFill>
            <a:srgbClr val="E0462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Rectangle 93">
            <a:extLst>
              <a:ext uri="{FF2B5EF4-FFF2-40B4-BE49-F238E27FC236}">
                <a16:creationId xmlns:a16="http://schemas.microsoft.com/office/drawing/2014/main" id="{6E7E0E8F-548F-4BCD-BBE7-29607EE89007}"/>
              </a:ext>
            </a:extLst>
          </p:cNvPr>
          <p:cNvSpPr/>
          <p:nvPr/>
        </p:nvSpPr>
        <p:spPr>
          <a:xfrm>
            <a:off x="412817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E04621"/>
                </a:solidFill>
                <a:latin typeface="Bernard MT Condensed" panose="02050806060905020404" pitchFamily="18" charset="0"/>
              </a:rPr>
              <a:t>02</a:t>
            </a:r>
          </a:p>
        </p:txBody>
      </p:sp>
      <p:grpSp>
        <p:nvGrpSpPr>
          <p:cNvPr id="95" name="Group 94">
            <a:extLst>
              <a:ext uri="{FF2B5EF4-FFF2-40B4-BE49-F238E27FC236}">
                <a16:creationId xmlns:a16="http://schemas.microsoft.com/office/drawing/2014/main" id="{2F5DA39E-2ECF-4AE6-887C-4613A4253AF9}"/>
              </a:ext>
            </a:extLst>
          </p:cNvPr>
          <p:cNvGrpSpPr/>
          <p:nvPr/>
        </p:nvGrpSpPr>
        <p:grpSpPr>
          <a:xfrm>
            <a:off x="3687975" y="5583217"/>
            <a:ext cx="2173801" cy="811419"/>
            <a:chOff x="4597685" y="3155872"/>
            <a:chExt cx="1699181" cy="608564"/>
          </a:xfrm>
        </p:grpSpPr>
        <p:sp>
          <p:nvSpPr>
            <p:cNvPr id="134" name="TextBox 133">
              <a:extLst>
                <a:ext uri="{FF2B5EF4-FFF2-40B4-BE49-F238E27FC236}">
                  <a16:creationId xmlns:a16="http://schemas.microsoft.com/office/drawing/2014/main" id="{085746D9-D8FC-4D1A-97B8-B4E066ECA2BD}"/>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E04621"/>
                  </a:solidFill>
                  <a:latin typeface="Bernard MT Condensed" panose="02050806060905020404" pitchFamily="18" charset="0"/>
                </a:rPr>
                <a:t>Lorem Ipsum</a:t>
              </a:r>
            </a:p>
          </p:txBody>
        </p:sp>
        <p:sp>
          <p:nvSpPr>
            <p:cNvPr id="135" name="TextBox 134">
              <a:extLst>
                <a:ext uri="{FF2B5EF4-FFF2-40B4-BE49-F238E27FC236}">
                  <a16:creationId xmlns:a16="http://schemas.microsoft.com/office/drawing/2014/main" id="{BD11F220-A719-4061-B5BA-2AD6E75FEB73}"/>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97" name="Text Box 10">
            <a:extLst>
              <a:ext uri="{FF2B5EF4-FFF2-40B4-BE49-F238E27FC236}">
                <a16:creationId xmlns:a16="http://schemas.microsoft.com/office/drawing/2014/main" id="{88D0F60A-10AD-419D-94B1-2C36ACC1E8A5}"/>
              </a:ext>
            </a:extLst>
          </p:cNvPr>
          <p:cNvSpPr txBox="1">
            <a:spLocks noChangeArrowheads="1"/>
          </p:cNvSpPr>
          <p:nvPr/>
        </p:nvSpPr>
        <p:spPr bwMode="auto">
          <a:xfrm>
            <a:off x="372861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98" name="Straight Connector 97">
            <a:extLst>
              <a:ext uri="{FF2B5EF4-FFF2-40B4-BE49-F238E27FC236}">
                <a16:creationId xmlns:a16="http://schemas.microsoft.com/office/drawing/2014/main" id="{FB8D7A02-AA35-4C82-BD0C-1019CC0425CB}"/>
              </a:ext>
            </a:extLst>
          </p:cNvPr>
          <p:cNvCxnSpPr/>
          <p:nvPr/>
        </p:nvCxnSpPr>
        <p:spPr>
          <a:xfrm rot="5400000">
            <a:off x="449371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37" name="Oval 136">
            <a:extLst>
              <a:ext uri="{FF2B5EF4-FFF2-40B4-BE49-F238E27FC236}">
                <a16:creationId xmlns:a16="http://schemas.microsoft.com/office/drawing/2014/main" id="{19C6ADA6-DE35-4C97-8A15-A5DEA17E67C0}"/>
              </a:ext>
            </a:extLst>
          </p:cNvPr>
          <p:cNvSpPr>
            <a:spLocks noChangeAspect="1"/>
          </p:cNvSpPr>
          <p:nvPr/>
        </p:nvSpPr>
        <p:spPr>
          <a:xfrm>
            <a:off x="5857935" y="1420009"/>
            <a:ext cx="2743200" cy="2743200"/>
          </a:xfrm>
          <a:prstGeom prst="ellipse">
            <a:avLst/>
          </a:prstGeom>
          <a:solidFill>
            <a:srgbClr val="CF351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8" name="Rectangle 137">
            <a:extLst>
              <a:ext uri="{FF2B5EF4-FFF2-40B4-BE49-F238E27FC236}">
                <a16:creationId xmlns:a16="http://schemas.microsoft.com/office/drawing/2014/main" id="{81A2A7FD-A557-4F5E-ADE2-2F2F290DF6B6}"/>
              </a:ext>
            </a:extLst>
          </p:cNvPr>
          <p:cNvSpPr/>
          <p:nvPr/>
        </p:nvSpPr>
        <p:spPr>
          <a:xfrm>
            <a:off x="6582829"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CF3510"/>
                </a:solidFill>
                <a:latin typeface="Bernard MT Condensed" panose="02050806060905020404" pitchFamily="18" charset="0"/>
              </a:rPr>
              <a:t>03</a:t>
            </a:r>
          </a:p>
        </p:txBody>
      </p:sp>
      <p:grpSp>
        <p:nvGrpSpPr>
          <p:cNvPr id="139" name="Group 138">
            <a:extLst>
              <a:ext uri="{FF2B5EF4-FFF2-40B4-BE49-F238E27FC236}">
                <a16:creationId xmlns:a16="http://schemas.microsoft.com/office/drawing/2014/main" id="{8FE7BFBF-D622-4F91-B86F-665D867D8AC1}"/>
              </a:ext>
            </a:extLst>
          </p:cNvPr>
          <p:cNvGrpSpPr/>
          <p:nvPr/>
        </p:nvGrpSpPr>
        <p:grpSpPr>
          <a:xfrm>
            <a:off x="6142634" y="5583217"/>
            <a:ext cx="2173801" cy="811419"/>
            <a:chOff x="4597685" y="3155872"/>
            <a:chExt cx="1699181" cy="608564"/>
          </a:xfrm>
        </p:grpSpPr>
        <p:sp>
          <p:nvSpPr>
            <p:cNvPr id="178" name="TextBox 177">
              <a:extLst>
                <a:ext uri="{FF2B5EF4-FFF2-40B4-BE49-F238E27FC236}">
                  <a16:creationId xmlns:a16="http://schemas.microsoft.com/office/drawing/2014/main" id="{F41E5F71-D786-4964-91CB-B1CF2D5646B8}"/>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CF3510"/>
                  </a:solidFill>
                  <a:latin typeface="Bernard MT Condensed" panose="02050806060905020404" pitchFamily="18" charset="0"/>
                </a:rPr>
                <a:t>Lorem Ipsum</a:t>
              </a:r>
            </a:p>
          </p:txBody>
        </p:sp>
        <p:sp>
          <p:nvSpPr>
            <p:cNvPr id="179" name="TextBox 178">
              <a:extLst>
                <a:ext uri="{FF2B5EF4-FFF2-40B4-BE49-F238E27FC236}">
                  <a16:creationId xmlns:a16="http://schemas.microsoft.com/office/drawing/2014/main" id="{EB1DDBE3-1887-47BF-B53A-99224964A5A6}"/>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141" name="Text Box 10">
            <a:extLst>
              <a:ext uri="{FF2B5EF4-FFF2-40B4-BE49-F238E27FC236}">
                <a16:creationId xmlns:a16="http://schemas.microsoft.com/office/drawing/2014/main" id="{9C060A74-DB9B-4F8C-9389-293C34A87077}"/>
              </a:ext>
            </a:extLst>
          </p:cNvPr>
          <p:cNvSpPr txBox="1">
            <a:spLocks noChangeArrowheads="1"/>
          </p:cNvSpPr>
          <p:nvPr/>
        </p:nvSpPr>
        <p:spPr bwMode="auto">
          <a:xfrm>
            <a:off x="6183274"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142" name="Straight Connector 141">
            <a:extLst>
              <a:ext uri="{FF2B5EF4-FFF2-40B4-BE49-F238E27FC236}">
                <a16:creationId xmlns:a16="http://schemas.microsoft.com/office/drawing/2014/main" id="{385A85F2-F660-4B97-B18F-D244E51DC434}"/>
              </a:ext>
            </a:extLst>
          </p:cNvPr>
          <p:cNvCxnSpPr/>
          <p:nvPr/>
        </p:nvCxnSpPr>
        <p:spPr>
          <a:xfrm rot="5400000">
            <a:off x="6948377"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81" name="Oval 180">
            <a:extLst>
              <a:ext uri="{FF2B5EF4-FFF2-40B4-BE49-F238E27FC236}">
                <a16:creationId xmlns:a16="http://schemas.microsoft.com/office/drawing/2014/main" id="{BCC024F5-578B-497E-96FF-9AA36B526A80}"/>
              </a:ext>
            </a:extLst>
          </p:cNvPr>
          <p:cNvSpPr>
            <a:spLocks noChangeAspect="1"/>
          </p:cNvSpPr>
          <p:nvPr/>
        </p:nvSpPr>
        <p:spPr>
          <a:xfrm>
            <a:off x="8274217" y="1420009"/>
            <a:ext cx="2743200" cy="2743200"/>
          </a:xfrm>
          <a:prstGeom prst="ellipse">
            <a:avLst/>
          </a:prstGeom>
          <a:solidFill>
            <a:srgbClr val="BF250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A527B7F1-93CF-41F4-872B-51CB852957B0}"/>
              </a:ext>
            </a:extLst>
          </p:cNvPr>
          <p:cNvSpPr/>
          <p:nvPr/>
        </p:nvSpPr>
        <p:spPr>
          <a:xfrm>
            <a:off x="8999111"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BF2500"/>
                </a:solidFill>
                <a:latin typeface="Bernard MT Condensed" panose="02050806060905020404" pitchFamily="18" charset="0"/>
              </a:rPr>
              <a:t>04</a:t>
            </a:r>
          </a:p>
        </p:txBody>
      </p:sp>
      <p:grpSp>
        <p:nvGrpSpPr>
          <p:cNvPr id="183" name="Group 182">
            <a:extLst>
              <a:ext uri="{FF2B5EF4-FFF2-40B4-BE49-F238E27FC236}">
                <a16:creationId xmlns:a16="http://schemas.microsoft.com/office/drawing/2014/main" id="{6D83C25B-CD88-40A8-AEE4-FCB47AAA8BE2}"/>
              </a:ext>
            </a:extLst>
          </p:cNvPr>
          <p:cNvGrpSpPr/>
          <p:nvPr/>
        </p:nvGrpSpPr>
        <p:grpSpPr>
          <a:xfrm>
            <a:off x="8558916" y="5583217"/>
            <a:ext cx="2173801" cy="811419"/>
            <a:chOff x="4597685" y="3155872"/>
            <a:chExt cx="1699181" cy="608564"/>
          </a:xfrm>
        </p:grpSpPr>
        <p:sp>
          <p:nvSpPr>
            <p:cNvPr id="222" name="TextBox 221">
              <a:extLst>
                <a:ext uri="{FF2B5EF4-FFF2-40B4-BE49-F238E27FC236}">
                  <a16:creationId xmlns:a16="http://schemas.microsoft.com/office/drawing/2014/main" id="{BC7A19DA-CF98-4ADB-A266-1DD4A02243AD}"/>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BF2500"/>
                  </a:solidFill>
                  <a:latin typeface="Bernard MT Condensed" panose="02050806060905020404" pitchFamily="18" charset="0"/>
                </a:rPr>
                <a:t>Lorem Ipsum</a:t>
              </a:r>
            </a:p>
          </p:txBody>
        </p:sp>
        <p:sp>
          <p:nvSpPr>
            <p:cNvPr id="223" name="TextBox 222">
              <a:extLst>
                <a:ext uri="{FF2B5EF4-FFF2-40B4-BE49-F238E27FC236}">
                  <a16:creationId xmlns:a16="http://schemas.microsoft.com/office/drawing/2014/main" id="{7B6EB979-7EF1-4C4B-8EE4-0253C1A25CF3}"/>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185" name="Text Box 10">
            <a:extLst>
              <a:ext uri="{FF2B5EF4-FFF2-40B4-BE49-F238E27FC236}">
                <a16:creationId xmlns:a16="http://schemas.microsoft.com/office/drawing/2014/main" id="{6BEF293F-449A-44BB-BA59-6515E844286F}"/>
              </a:ext>
            </a:extLst>
          </p:cNvPr>
          <p:cNvSpPr txBox="1">
            <a:spLocks noChangeArrowheads="1"/>
          </p:cNvSpPr>
          <p:nvPr/>
        </p:nvSpPr>
        <p:spPr bwMode="auto">
          <a:xfrm>
            <a:off x="8599556"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186" name="Straight Connector 185">
            <a:extLst>
              <a:ext uri="{FF2B5EF4-FFF2-40B4-BE49-F238E27FC236}">
                <a16:creationId xmlns:a16="http://schemas.microsoft.com/office/drawing/2014/main" id="{4ACBF123-5A60-4545-B4F2-F4167C883A4E}"/>
              </a:ext>
            </a:extLst>
          </p:cNvPr>
          <p:cNvCxnSpPr/>
          <p:nvPr/>
        </p:nvCxnSpPr>
        <p:spPr>
          <a:xfrm rot="5400000">
            <a:off x="9364659"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50800" dist="38100" dir="8100000" algn="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C9943971-080B-4518-A1B0-72DCB423D9F4}"/>
              </a:ext>
            </a:extLst>
          </p:cNvPr>
          <p:cNvGrpSpPr/>
          <p:nvPr/>
        </p:nvGrpSpPr>
        <p:grpSpPr>
          <a:xfrm>
            <a:off x="4504998" y="1982751"/>
            <a:ext cx="510117" cy="527051"/>
            <a:chOff x="3775075" y="1663700"/>
            <a:chExt cx="382588" cy="395288"/>
          </a:xfrm>
          <a:solidFill>
            <a:schemeClr val="bg1"/>
          </a:solidFill>
          <a:effectLst/>
        </p:grpSpPr>
        <p:sp>
          <p:nvSpPr>
            <p:cNvPr id="12" name="Freeform 46">
              <a:extLst>
                <a:ext uri="{FF2B5EF4-FFF2-40B4-BE49-F238E27FC236}">
                  <a16:creationId xmlns:a16="http://schemas.microsoft.com/office/drawing/2014/main" id="{1CB5C5D6-64DF-449A-856F-C23BEF034ABA}"/>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47">
              <a:extLst>
                <a:ext uri="{FF2B5EF4-FFF2-40B4-BE49-F238E27FC236}">
                  <a16:creationId xmlns:a16="http://schemas.microsoft.com/office/drawing/2014/main" id="{3528338A-19A5-4383-B5FA-02D66985EF67}"/>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48">
              <a:extLst>
                <a:ext uri="{FF2B5EF4-FFF2-40B4-BE49-F238E27FC236}">
                  <a16:creationId xmlns:a16="http://schemas.microsoft.com/office/drawing/2014/main" id="{CDEAA36A-26F1-4494-B8DC-E9A7A1CEC09B}"/>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49">
              <a:extLst>
                <a:ext uri="{FF2B5EF4-FFF2-40B4-BE49-F238E27FC236}">
                  <a16:creationId xmlns:a16="http://schemas.microsoft.com/office/drawing/2014/main" id="{77CB9ABB-7B91-4111-94C4-F3B46A0B1E1E}"/>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0">
              <a:extLst>
                <a:ext uri="{FF2B5EF4-FFF2-40B4-BE49-F238E27FC236}">
                  <a16:creationId xmlns:a16="http://schemas.microsoft.com/office/drawing/2014/main" id="{5877ED43-CD8B-4712-BF84-0C6207DD6649}"/>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1">
              <a:extLst>
                <a:ext uri="{FF2B5EF4-FFF2-40B4-BE49-F238E27FC236}">
                  <a16:creationId xmlns:a16="http://schemas.microsoft.com/office/drawing/2014/main" id="{BF006C14-5C52-4AE5-8DFC-DB1504B9D431}"/>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52">
              <a:extLst>
                <a:ext uri="{FF2B5EF4-FFF2-40B4-BE49-F238E27FC236}">
                  <a16:creationId xmlns:a16="http://schemas.microsoft.com/office/drawing/2014/main" id="{32CD076E-718E-49BF-A0D3-19A0592FB654}"/>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 name="Freeform 53">
              <a:extLst>
                <a:ext uri="{FF2B5EF4-FFF2-40B4-BE49-F238E27FC236}">
                  <a16:creationId xmlns:a16="http://schemas.microsoft.com/office/drawing/2014/main" id="{C3B2E695-FE7C-46DA-96A2-BE7A202FF563}"/>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20" name="Group 19">
            <a:extLst>
              <a:ext uri="{FF2B5EF4-FFF2-40B4-BE49-F238E27FC236}">
                <a16:creationId xmlns:a16="http://schemas.microsoft.com/office/drawing/2014/main" id="{A1CDCDD0-4D33-43D3-97E1-BE1C6B2B3CD0}"/>
              </a:ext>
            </a:extLst>
          </p:cNvPr>
          <p:cNvGrpSpPr/>
          <p:nvPr/>
        </p:nvGrpSpPr>
        <p:grpSpPr>
          <a:xfrm>
            <a:off x="6953132" y="2002859"/>
            <a:ext cx="524933" cy="552451"/>
            <a:chOff x="3768725" y="2336800"/>
            <a:chExt cx="393700" cy="414338"/>
          </a:xfrm>
          <a:solidFill>
            <a:schemeClr val="bg1"/>
          </a:solidFill>
          <a:effectLst/>
        </p:grpSpPr>
        <p:sp>
          <p:nvSpPr>
            <p:cNvPr id="21" name="Freeform 64">
              <a:extLst>
                <a:ext uri="{FF2B5EF4-FFF2-40B4-BE49-F238E27FC236}">
                  <a16:creationId xmlns:a16="http://schemas.microsoft.com/office/drawing/2014/main" id="{7EE320DF-9D6D-4DCB-B76C-3DE1F264F57C}"/>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Oval 65">
              <a:extLst>
                <a:ext uri="{FF2B5EF4-FFF2-40B4-BE49-F238E27FC236}">
                  <a16:creationId xmlns:a16="http://schemas.microsoft.com/office/drawing/2014/main" id="{4309DBAF-AB68-47CE-8E92-271CCF9ED1BB}"/>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66">
              <a:extLst>
                <a:ext uri="{FF2B5EF4-FFF2-40B4-BE49-F238E27FC236}">
                  <a16:creationId xmlns:a16="http://schemas.microsoft.com/office/drawing/2014/main" id="{01761692-9A6B-4DFE-B52B-2EC47FF7366A}"/>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67">
              <a:extLst>
                <a:ext uri="{FF2B5EF4-FFF2-40B4-BE49-F238E27FC236}">
                  <a16:creationId xmlns:a16="http://schemas.microsoft.com/office/drawing/2014/main" id="{2806DFEF-1ECF-4267-BD78-1B52606021F3}"/>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Oval 68">
              <a:extLst>
                <a:ext uri="{FF2B5EF4-FFF2-40B4-BE49-F238E27FC236}">
                  <a16:creationId xmlns:a16="http://schemas.microsoft.com/office/drawing/2014/main" id="{B0445DD1-023B-443C-9FE6-85216DFF692B}"/>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9">
              <a:extLst>
                <a:ext uri="{FF2B5EF4-FFF2-40B4-BE49-F238E27FC236}">
                  <a16:creationId xmlns:a16="http://schemas.microsoft.com/office/drawing/2014/main" id="{85071713-CFC8-4C62-8BC4-8F1CF12D716A}"/>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70">
              <a:extLst>
                <a:ext uri="{FF2B5EF4-FFF2-40B4-BE49-F238E27FC236}">
                  <a16:creationId xmlns:a16="http://schemas.microsoft.com/office/drawing/2014/main" id="{5BB7C44A-BB87-4E10-B142-4609D5213B2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Oval 71">
              <a:extLst>
                <a:ext uri="{FF2B5EF4-FFF2-40B4-BE49-F238E27FC236}">
                  <a16:creationId xmlns:a16="http://schemas.microsoft.com/office/drawing/2014/main" id="{42F5448C-CBE1-4922-8691-B459B0CDAF27}"/>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72">
              <a:extLst>
                <a:ext uri="{FF2B5EF4-FFF2-40B4-BE49-F238E27FC236}">
                  <a16:creationId xmlns:a16="http://schemas.microsoft.com/office/drawing/2014/main" id="{A257163F-C703-4C17-8047-7323208308F3}"/>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73">
              <a:extLst>
                <a:ext uri="{FF2B5EF4-FFF2-40B4-BE49-F238E27FC236}">
                  <a16:creationId xmlns:a16="http://schemas.microsoft.com/office/drawing/2014/main" id="{F88EC820-554F-4811-B03F-530C5F2F8388}"/>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74">
              <a:extLst>
                <a:ext uri="{FF2B5EF4-FFF2-40B4-BE49-F238E27FC236}">
                  <a16:creationId xmlns:a16="http://schemas.microsoft.com/office/drawing/2014/main" id="{5B519402-7B9C-43A0-8D33-A1D3DE3A681E}"/>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Oval 75">
              <a:extLst>
                <a:ext uri="{FF2B5EF4-FFF2-40B4-BE49-F238E27FC236}">
                  <a16:creationId xmlns:a16="http://schemas.microsoft.com/office/drawing/2014/main" id="{F0A17CB3-F8C3-4727-B447-06AD8E9B1529}"/>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76">
              <a:extLst>
                <a:ext uri="{FF2B5EF4-FFF2-40B4-BE49-F238E27FC236}">
                  <a16:creationId xmlns:a16="http://schemas.microsoft.com/office/drawing/2014/main" id="{FA2EF6F5-31AF-43FC-8892-991696ACAEEB}"/>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Freeform 77">
              <a:extLst>
                <a:ext uri="{FF2B5EF4-FFF2-40B4-BE49-F238E27FC236}">
                  <a16:creationId xmlns:a16="http://schemas.microsoft.com/office/drawing/2014/main" id="{BEACC5AE-85B1-4EA5-AD3F-2B674E5C8B05}"/>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Oval 78">
              <a:extLst>
                <a:ext uri="{FF2B5EF4-FFF2-40B4-BE49-F238E27FC236}">
                  <a16:creationId xmlns:a16="http://schemas.microsoft.com/office/drawing/2014/main" id="{8D03A4D0-B429-4106-801E-A9E7030C56D9}"/>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Freeform 79">
              <a:extLst>
                <a:ext uri="{FF2B5EF4-FFF2-40B4-BE49-F238E27FC236}">
                  <a16:creationId xmlns:a16="http://schemas.microsoft.com/office/drawing/2014/main" id="{DCEDD246-ADD4-41B3-A701-0FC351779393}"/>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 name="Freeform 80">
              <a:extLst>
                <a:ext uri="{FF2B5EF4-FFF2-40B4-BE49-F238E27FC236}">
                  <a16:creationId xmlns:a16="http://schemas.microsoft.com/office/drawing/2014/main" id="{C8F55A66-23A4-49BA-84AE-23D505C0140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Oval 81">
              <a:extLst>
                <a:ext uri="{FF2B5EF4-FFF2-40B4-BE49-F238E27FC236}">
                  <a16:creationId xmlns:a16="http://schemas.microsoft.com/office/drawing/2014/main" id="{1C10FED3-E88F-4957-8327-9DE8507F67DD}"/>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82">
              <a:extLst>
                <a:ext uri="{FF2B5EF4-FFF2-40B4-BE49-F238E27FC236}">
                  <a16:creationId xmlns:a16="http://schemas.microsoft.com/office/drawing/2014/main" id="{54A25E95-4AEB-47DB-9539-41DBDC9BE68B}"/>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3">
              <a:extLst>
                <a:ext uri="{FF2B5EF4-FFF2-40B4-BE49-F238E27FC236}">
                  <a16:creationId xmlns:a16="http://schemas.microsoft.com/office/drawing/2014/main" id="{3D44EDF4-0188-4EDF-AD90-7855E8A9C6B2}"/>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1" name="Group 40">
            <a:extLst>
              <a:ext uri="{FF2B5EF4-FFF2-40B4-BE49-F238E27FC236}">
                <a16:creationId xmlns:a16="http://schemas.microsoft.com/office/drawing/2014/main" id="{E6376D88-CC7D-44E3-A76A-563443D4BA5E}"/>
              </a:ext>
            </a:extLst>
          </p:cNvPr>
          <p:cNvGrpSpPr/>
          <p:nvPr/>
        </p:nvGrpSpPr>
        <p:grpSpPr>
          <a:xfrm>
            <a:off x="9355831" y="1979577"/>
            <a:ext cx="554567" cy="503767"/>
            <a:chOff x="3757613" y="3040063"/>
            <a:chExt cx="415925" cy="377825"/>
          </a:xfrm>
          <a:solidFill>
            <a:schemeClr val="bg1"/>
          </a:solidFill>
          <a:effectLst/>
        </p:grpSpPr>
        <p:sp>
          <p:nvSpPr>
            <p:cNvPr id="42" name="Freeform 54">
              <a:extLst>
                <a:ext uri="{FF2B5EF4-FFF2-40B4-BE49-F238E27FC236}">
                  <a16:creationId xmlns:a16="http://schemas.microsoft.com/office/drawing/2014/main" id="{30264264-E74C-414F-A504-6088AAAC17B4}"/>
                </a:ext>
              </a:extLst>
            </p:cNvPr>
            <p:cNvSpPr>
              <a:spLocks/>
            </p:cNvSpPr>
            <p:nvPr/>
          </p:nvSpPr>
          <p:spPr bwMode="auto">
            <a:xfrm>
              <a:off x="3757613" y="3113088"/>
              <a:ext cx="415925" cy="304800"/>
            </a:xfrm>
            <a:custGeom>
              <a:avLst/>
              <a:gdLst/>
              <a:ahLst/>
              <a:cxnLst>
                <a:cxn ang="0">
                  <a:pos x="181" y="127"/>
                </a:cxn>
                <a:cxn ang="0">
                  <a:pos x="9" y="127"/>
                </a:cxn>
                <a:cxn ang="0">
                  <a:pos x="9" y="4"/>
                </a:cxn>
                <a:cxn ang="0">
                  <a:pos x="4" y="0"/>
                </a:cxn>
                <a:cxn ang="0">
                  <a:pos x="0" y="4"/>
                </a:cxn>
                <a:cxn ang="0">
                  <a:pos x="0" y="131"/>
                </a:cxn>
                <a:cxn ang="0">
                  <a:pos x="4" y="136"/>
                </a:cxn>
                <a:cxn ang="0">
                  <a:pos x="6" y="135"/>
                </a:cxn>
                <a:cxn ang="0">
                  <a:pos x="7" y="136"/>
                </a:cxn>
                <a:cxn ang="0">
                  <a:pos x="181" y="136"/>
                </a:cxn>
                <a:cxn ang="0">
                  <a:pos x="185" y="131"/>
                </a:cxn>
                <a:cxn ang="0">
                  <a:pos x="181" y="127"/>
                </a:cxn>
              </a:cxnLst>
              <a:rect l="0" t="0" r="r" b="b"/>
              <a:pathLst>
                <a:path w="185" h="136">
                  <a:moveTo>
                    <a:pt x="181" y="127"/>
                  </a:moveTo>
                  <a:cubicBezTo>
                    <a:pt x="9" y="127"/>
                    <a:pt x="9" y="127"/>
                    <a:pt x="9" y="127"/>
                  </a:cubicBezTo>
                  <a:cubicBezTo>
                    <a:pt x="9" y="4"/>
                    <a:pt x="9" y="4"/>
                    <a:pt x="9" y="4"/>
                  </a:cubicBezTo>
                  <a:cubicBezTo>
                    <a:pt x="9" y="2"/>
                    <a:pt x="7" y="0"/>
                    <a:pt x="4" y="0"/>
                  </a:cubicBezTo>
                  <a:cubicBezTo>
                    <a:pt x="2" y="0"/>
                    <a:pt x="0" y="2"/>
                    <a:pt x="0" y="4"/>
                  </a:cubicBezTo>
                  <a:cubicBezTo>
                    <a:pt x="0" y="131"/>
                    <a:pt x="0" y="131"/>
                    <a:pt x="0" y="131"/>
                  </a:cubicBezTo>
                  <a:cubicBezTo>
                    <a:pt x="0" y="134"/>
                    <a:pt x="2" y="136"/>
                    <a:pt x="4" y="136"/>
                  </a:cubicBezTo>
                  <a:cubicBezTo>
                    <a:pt x="5" y="136"/>
                    <a:pt x="5" y="135"/>
                    <a:pt x="6" y="135"/>
                  </a:cubicBezTo>
                  <a:cubicBezTo>
                    <a:pt x="6" y="135"/>
                    <a:pt x="7" y="136"/>
                    <a:pt x="7" y="136"/>
                  </a:cubicBezTo>
                  <a:cubicBezTo>
                    <a:pt x="181" y="136"/>
                    <a:pt x="181" y="136"/>
                    <a:pt x="181" y="136"/>
                  </a:cubicBezTo>
                  <a:cubicBezTo>
                    <a:pt x="183" y="136"/>
                    <a:pt x="185" y="134"/>
                    <a:pt x="185" y="131"/>
                  </a:cubicBezTo>
                  <a:cubicBezTo>
                    <a:pt x="185" y="129"/>
                    <a:pt x="183" y="127"/>
                    <a:pt x="181" y="12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Rectangle 55">
              <a:extLst>
                <a:ext uri="{FF2B5EF4-FFF2-40B4-BE49-F238E27FC236}">
                  <a16:creationId xmlns:a16="http://schemas.microsoft.com/office/drawing/2014/main" id="{5F3D745D-83A9-47B1-8207-02A9C6D52B25}"/>
                </a:ext>
              </a:extLst>
            </p:cNvPr>
            <p:cNvSpPr>
              <a:spLocks noChangeArrowheads="1"/>
            </p:cNvSpPr>
            <p:nvPr/>
          </p:nvSpPr>
          <p:spPr bwMode="auto">
            <a:xfrm>
              <a:off x="3814763" y="3276600"/>
              <a:ext cx="82550" cy="1095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Rectangle 56">
              <a:extLst>
                <a:ext uri="{FF2B5EF4-FFF2-40B4-BE49-F238E27FC236}">
                  <a16:creationId xmlns:a16="http://schemas.microsoft.com/office/drawing/2014/main" id="{A6622D6E-4CC3-44D8-A781-E0D0BFB66193}"/>
                </a:ext>
              </a:extLst>
            </p:cNvPr>
            <p:cNvSpPr>
              <a:spLocks noChangeArrowheads="1"/>
            </p:cNvSpPr>
            <p:nvPr/>
          </p:nvSpPr>
          <p:spPr bwMode="auto">
            <a:xfrm>
              <a:off x="3929063" y="3243263"/>
              <a:ext cx="82550" cy="1428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Rectangle 57">
              <a:extLst>
                <a:ext uri="{FF2B5EF4-FFF2-40B4-BE49-F238E27FC236}">
                  <a16:creationId xmlns:a16="http://schemas.microsoft.com/office/drawing/2014/main" id="{B12473E1-4AD2-48EC-B28F-47CF07680751}"/>
                </a:ext>
              </a:extLst>
            </p:cNvPr>
            <p:cNvSpPr>
              <a:spLocks noChangeArrowheads="1"/>
            </p:cNvSpPr>
            <p:nvPr/>
          </p:nvSpPr>
          <p:spPr bwMode="auto">
            <a:xfrm>
              <a:off x="4043363" y="3184525"/>
              <a:ext cx="82550" cy="201613"/>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Freeform 58">
              <a:extLst>
                <a:ext uri="{FF2B5EF4-FFF2-40B4-BE49-F238E27FC236}">
                  <a16:creationId xmlns:a16="http://schemas.microsoft.com/office/drawing/2014/main" id="{72D74CEF-9AED-410F-B7D8-C41A5A88C509}"/>
                </a:ext>
              </a:extLst>
            </p:cNvPr>
            <p:cNvSpPr>
              <a:spLocks/>
            </p:cNvSpPr>
            <p:nvPr/>
          </p:nvSpPr>
          <p:spPr bwMode="auto">
            <a:xfrm>
              <a:off x="3811588" y="3040063"/>
              <a:ext cx="306388" cy="166688"/>
            </a:xfrm>
            <a:custGeom>
              <a:avLst/>
              <a:gdLst/>
              <a:ahLst/>
              <a:cxnLst>
                <a:cxn ang="0">
                  <a:pos x="136" y="0"/>
                </a:cxn>
                <a:cxn ang="0">
                  <a:pos x="98" y="22"/>
                </a:cxn>
                <a:cxn ang="0">
                  <a:pos x="111" y="24"/>
                </a:cxn>
                <a:cxn ang="0">
                  <a:pos x="6" y="64"/>
                </a:cxn>
                <a:cxn ang="0">
                  <a:pos x="0" y="68"/>
                </a:cxn>
                <a:cxn ang="0">
                  <a:pos x="5" y="74"/>
                </a:cxn>
                <a:cxn ang="0">
                  <a:pos x="13" y="74"/>
                </a:cxn>
                <a:cxn ang="0">
                  <a:pos x="119" y="30"/>
                </a:cxn>
                <a:cxn ang="0">
                  <a:pos x="124" y="43"/>
                </a:cxn>
                <a:cxn ang="0">
                  <a:pos x="136" y="0"/>
                </a:cxn>
              </a:cxnLst>
              <a:rect l="0" t="0" r="r" b="b"/>
              <a:pathLst>
                <a:path w="136" h="74">
                  <a:moveTo>
                    <a:pt x="136" y="0"/>
                  </a:moveTo>
                  <a:cubicBezTo>
                    <a:pt x="98" y="22"/>
                    <a:pt x="98" y="22"/>
                    <a:pt x="98" y="22"/>
                  </a:cubicBezTo>
                  <a:cubicBezTo>
                    <a:pt x="111" y="24"/>
                    <a:pt x="111" y="24"/>
                    <a:pt x="111" y="24"/>
                  </a:cubicBezTo>
                  <a:cubicBezTo>
                    <a:pt x="66" y="69"/>
                    <a:pt x="6" y="64"/>
                    <a:pt x="6" y="64"/>
                  </a:cubicBezTo>
                  <a:cubicBezTo>
                    <a:pt x="3" y="64"/>
                    <a:pt x="0" y="66"/>
                    <a:pt x="0" y="68"/>
                  </a:cubicBezTo>
                  <a:cubicBezTo>
                    <a:pt x="0" y="71"/>
                    <a:pt x="2" y="74"/>
                    <a:pt x="5" y="74"/>
                  </a:cubicBezTo>
                  <a:cubicBezTo>
                    <a:pt x="5" y="74"/>
                    <a:pt x="8" y="74"/>
                    <a:pt x="13" y="74"/>
                  </a:cubicBezTo>
                  <a:cubicBezTo>
                    <a:pt x="32" y="74"/>
                    <a:pt x="80" y="70"/>
                    <a:pt x="119" y="30"/>
                  </a:cubicBezTo>
                  <a:cubicBezTo>
                    <a:pt x="124" y="43"/>
                    <a:pt x="124" y="43"/>
                    <a:pt x="124" y="43"/>
                  </a:cubicBezTo>
                  <a:lnTo>
                    <a:pt x="13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59">
              <a:extLst>
                <a:ext uri="{FF2B5EF4-FFF2-40B4-BE49-F238E27FC236}">
                  <a16:creationId xmlns:a16="http://schemas.microsoft.com/office/drawing/2014/main" id="{348FF050-2647-43F1-AFFB-9CF84F243EAA}"/>
                </a:ext>
              </a:extLst>
            </p:cNvPr>
            <p:cNvSpPr>
              <a:spLocks/>
            </p:cNvSpPr>
            <p:nvPr/>
          </p:nvSpPr>
          <p:spPr bwMode="auto">
            <a:xfrm>
              <a:off x="3757613" y="3113088"/>
              <a:ext cx="415925" cy="304800"/>
            </a:xfrm>
            <a:custGeom>
              <a:avLst/>
              <a:gdLst/>
              <a:ahLst/>
              <a:cxnLst>
                <a:cxn ang="0">
                  <a:pos x="181" y="127"/>
                </a:cxn>
                <a:cxn ang="0">
                  <a:pos x="9" y="127"/>
                </a:cxn>
                <a:cxn ang="0">
                  <a:pos x="9" y="4"/>
                </a:cxn>
                <a:cxn ang="0">
                  <a:pos x="4" y="0"/>
                </a:cxn>
                <a:cxn ang="0">
                  <a:pos x="0" y="4"/>
                </a:cxn>
                <a:cxn ang="0">
                  <a:pos x="0" y="131"/>
                </a:cxn>
                <a:cxn ang="0">
                  <a:pos x="4" y="136"/>
                </a:cxn>
                <a:cxn ang="0">
                  <a:pos x="6" y="135"/>
                </a:cxn>
                <a:cxn ang="0">
                  <a:pos x="7" y="136"/>
                </a:cxn>
                <a:cxn ang="0">
                  <a:pos x="181" y="136"/>
                </a:cxn>
                <a:cxn ang="0">
                  <a:pos x="185" y="131"/>
                </a:cxn>
                <a:cxn ang="0">
                  <a:pos x="181" y="127"/>
                </a:cxn>
              </a:cxnLst>
              <a:rect l="0" t="0" r="r" b="b"/>
              <a:pathLst>
                <a:path w="185" h="136">
                  <a:moveTo>
                    <a:pt x="181" y="127"/>
                  </a:moveTo>
                  <a:cubicBezTo>
                    <a:pt x="9" y="127"/>
                    <a:pt x="9" y="127"/>
                    <a:pt x="9" y="127"/>
                  </a:cubicBezTo>
                  <a:cubicBezTo>
                    <a:pt x="9" y="4"/>
                    <a:pt x="9" y="4"/>
                    <a:pt x="9" y="4"/>
                  </a:cubicBezTo>
                  <a:cubicBezTo>
                    <a:pt x="9" y="2"/>
                    <a:pt x="7" y="0"/>
                    <a:pt x="4" y="0"/>
                  </a:cubicBezTo>
                  <a:cubicBezTo>
                    <a:pt x="2" y="0"/>
                    <a:pt x="0" y="2"/>
                    <a:pt x="0" y="4"/>
                  </a:cubicBezTo>
                  <a:cubicBezTo>
                    <a:pt x="0" y="131"/>
                    <a:pt x="0" y="131"/>
                    <a:pt x="0" y="131"/>
                  </a:cubicBezTo>
                  <a:cubicBezTo>
                    <a:pt x="0" y="134"/>
                    <a:pt x="2" y="136"/>
                    <a:pt x="4" y="136"/>
                  </a:cubicBezTo>
                  <a:cubicBezTo>
                    <a:pt x="5" y="136"/>
                    <a:pt x="5" y="135"/>
                    <a:pt x="6" y="135"/>
                  </a:cubicBezTo>
                  <a:cubicBezTo>
                    <a:pt x="6" y="135"/>
                    <a:pt x="7" y="136"/>
                    <a:pt x="7" y="136"/>
                  </a:cubicBezTo>
                  <a:cubicBezTo>
                    <a:pt x="181" y="136"/>
                    <a:pt x="181" y="136"/>
                    <a:pt x="181" y="136"/>
                  </a:cubicBezTo>
                  <a:cubicBezTo>
                    <a:pt x="183" y="136"/>
                    <a:pt x="185" y="134"/>
                    <a:pt x="185" y="131"/>
                  </a:cubicBezTo>
                  <a:cubicBezTo>
                    <a:pt x="185" y="129"/>
                    <a:pt x="183" y="127"/>
                    <a:pt x="181" y="12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Rectangle 60">
              <a:extLst>
                <a:ext uri="{FF2B5EF4-FFF2-40B4-BE49-F238E27FC236}">
                  <a16:creationId xmlns:a16="http://schemas.microsoft.com/office/drawing/2014/main" id="{B37A578B-C763-4666-B5F9-16BD959E127D}"/>
                </a:ext>
              </a:extLst>
            </p:cNvPr>
            <p:cNvSpPr>
              <a:spLocks noChangeArrowheads="1"/>
            </p:cNvSpPr>
            <p:nvPr/>
          </p:nvSpPr>
          <p:spPr bwMode="auto">
            <a:xfrm>
              <a:off x="3814763" y="3276600"/>
              <a:ext cx="82550" cy="1095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Rectangle 61">
              <a:extLst>
                <a:ext uri="{FF2B5EF4-FFF2-40B4-BE49-F238E27FC236}">
                  <a16:creationId xmlns:a16="http://schemas.microsoft.com/office/drawing/2014/main" id="{EC0DCF22-7DED-4CBF-B949-0E4FDDE2B092}"/>
                </a:ext>
              </a:extLst>
            </p:cNvPr>
            <p:cNvSpPr>
              <a:spLocks noChangeArrowheads="1"/>
            </p:cNvSpPr>
            <p:nvPr/>
          </p:nvSpPr>
          <p:spPr bwMode="auto">
            <a:xfrm>
              <a:off x="3929063" y="3243263"/>
              <a:ext cx="82550" cy="1428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Rectangle 62">
              <a:extLst>
                <a:ext uri="{FF2B5EF4-FFF2-40B4-BE49-F238E27FC236}">
                  <a16:creationId xmlns:a16="http://schemas.microsoft.com/office/drawing/2014/main" id="{3C106E2E-24B4-44E7-82BC-2F32D982965F}"/>
                </a:ext>
              </a:extLst>
            </p:cNvPr>
            <p:cNvSpPr>
              <a:spLocks noChangeArrowheads="1"/>
            </p:cNvSpPr>
            <p:nvPr/>
          </p:nvSpPr>
          <p:spPr bwMode="auto">
            <a:xfrm>
              <a:off x="4043363" y="3184525"/>
              <a:ext cx="82550" cy="201613"/>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63">
              <a:extLst>
                <a:ext uri="{FF2B5EF4-FFF2-40B4-BE49-F238E27FC236}">
                  <a16:creationId xmlns:a16="http://schemas.microsoft.com/office/drawing/2014/main" id="{B32612E4-CEC4-46CB-A21B-E41A0A133D60}"/>
                </a:ext>
              </a:extLst>
            </p:cNvPr>
            <p:cNvSpPr>
              <a:spLocks/>
            </p:cNvSpPr>
            <p:nvPr/>
          </p:nvSpPr>
          <p:spPr bwMode="auto">
            <a:xfrm>
              <a:off x="3811588" y="3040063"/>
              <a:ext cx="306388" cy="166688"/>
            </a:xfrm>
            <a:custGeom>
              <a:avLst/>
              <a:gdLst/>
              <a:ahLst/>
              <a:cxnLst>
                <a:cxn ang="0">
                  <a:pos x="136" y="0"/>
                </a:cxn>
                <a:cxn ang="0">
                  <a:pos x="98" y="22"/>
                </a:cxn>
                <a:cxn ang="0">
                  <a:pos x="111" y="24"/>
                </a:cxn>
                <a:cxn ang="0">
                  <a:pos x="6" y="64"/>
                </a:cxn>
                <a:cxn ang="0">
                  <a:pos x="0" y="68"/>
                </a:cxn>
                <a:cxn ang="0">
                  <a:pos x="5" y="74"/>
                </a:cxn>
                <a:cxn ang="0">
                  <a:pos x="13" y="74"/>
                </a:cxn>
                <a:cxn ang="0">
                  <a:pos x="119" y="30"/>
                </a:cxn>
                <a:cxn ang="0">
                  <a:pos x="124" y="43"/>
                </a:cxn>
                <a:cxn ang="0">
                  <a:pos x="136" y="0"/>
                </a:cxn>
              </a:cxnLst>
              <a:rect l="0" t="0" r="r" b="b"/>
              <a:pathLst>
                <a:path w="136" h="74">
                  <a:moveTo>
                    <a:pt x="136" y="0"/>
                  </a:moveTo>
                  <a:cubicBezTo>
                    <a:pt x="98" y="22"/>
                    <a:pt x="98" y="22"/>
                    <a:pt x="98" y="22"/>
                  </a:cubicBezTo>
                  <a:cubicBezTo>
                    <a:pt x="111" y="24"/>
                    <a:pt x="111" y="24"/>
                    <a:pt x="111" y="24"/>
                  </a:cubicBezTo>
                  <a:cubicBezTo>
                    <a:pt x="66" y="69"/>
                    <a:pt x="6" y="64"/>
                    <a:pt x="6" y="64"/>
                  </a:cubicBezTo>
                  <a:cubicBezTo>
                    <a:pt x="3" y="64"/>
                    <a:pt x="0" y="66"/>
                    <a:pt x="0" y="68"/>
                  </a:cubicBezTo>
                  <a:cubicBezTo>
                    <a:pt x="0" y="71"/>
                    <a:pt x="2" y="74"/>
                    <a:pt x="5" y="74"/>
                  </a:cubicBezTo>
                  <a:cubicBezTo>
                    <a:pt x="5" y="74"/>
                    <a:pt x="8" y="74"/>
                    <a:pt x="13" y="74"/>
                  </a:cubicBezTo>
                  <a:cubicBezTo>
                    <a:pt x="32" y="74"/>
                    <a:pt x="80" y="70"/>
                    <a:pt x="119" y="30"/>
                  </a:cubicBezTo>
                  <a:cubicBezTo>
                    <a:pt x="124" y="43"/>
                    <a:pt x="124" y="43"/>
                    <a:pt x="124" y="43"/>
                  </a:cubicBezTo>
                  <a:lnTo>
                    <a:pt x="13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1749432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barn(inVertical)">
                                      <p:cBhvr>
                                        <p:cTn id="11" dur="500"/>
                                        <p:tgtEl>
                                          <p:spTgt spid="4"/>
                                        </p:tgtEl>
                                      </p:cBhvr>
                                    </p:animEffect>
                                  </p:childTnLst>
                                </p:cTn>
                              </p:par>
                            </p:childTnLst>
                          </p:cTn>
                        </p:par>
                        <p:par>
                          <p:cTn id="12" fill="hold">
                            <p:stCondLst>
                              <p:cond delay="1000"/>
                            </p:stCondLst>
                            <p:childTnLst>
                              <p:par>
                                <p:cTn id="13" presetID="21" presetClass="entr" presetSubtype="1"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heel(1)">
                                      <p:cBhvr>
                                        <p:cTn id="15" dur="2000"/>
                                        <p:tgtEl>
                                          <p:spTgt spid="2"/>
                                        </p:tgtEl>
                                      </p:cBhvr>
                                    </p:animEffect>
                                  </p:childTnLst>
                                </p:cTn>
                              </p:par>
                            </p:childTnLst>
                          </p:cTn>
                        </p:par>
                        <p:par>
                          <p:cTn id="16" fill="hold">
                            <p:stCondLst>
                              <p:cond delay="3000"/>
                            </p:stCondLst>
                            <p:childTnLst>
                              <p:par>
                                <p:cTn id="17" presetID="53" presetClass="entr" presetSubtype="16" fill="hold" nodeType="afterEffect">
                                  <p:stCondLst>
                                    <p:cond delay="0"/>
                                  </p:stCondLst>
                                  <p:childTnLst>
                                    <p:set>
                                      <p:cBhvr>
                                        <p:cTn id="18" dur="1" fill="hold">
                                          <p:stCondLst>
                                            <p:cond delay="0"/>
                                          </p:stCondLst>
                                        </p:cTn>
                                        <p:tgtEl>
                                          <p:spTgt spid="52"/>
                                        </p:tgtEl>
                                        <p:attrNameLst>
                                          <p:attrName>style.visibility</p:attrName>
                                        </p:attrNameLst>
                                      </p:cBhvr>
                                      <p:to>
                                        <p:strVal val="visible"/>
                                      </p:to>
                                    </p:set>
                                    <p:anim calcmode="lin" valueType="num">
                                      <p:cBhvr>
                                        <p:cTn id="19" dur="500" fill="hold"/>
                                        <p:tgtEl>
                                          <p:spTgt spid="52"/>
                                        </p:tgtEl>
                                        <p:attrNameLst>
                                          <p:attrName>ppt_w</p:attrName>
                                        </p:attrNameLst>
                                      </p:cBhvr>
                                      <p:tavLst>
                                        <p:tav tm="0">
                                          <p:val>
                                            <p:fltVal val="0"/>
                                          </p:val>
                                        </p:tav>
                                        <p:tav tm="100000">
                                          <p:val>
                                            <p:strVal val="#ppt_w"/>
                                          </p:val>
                                        </p:tav>
                                      </p:tavLst>
                                    </p:anim>
                                    <p:anim calcmode="lin" valueType="num">
                                      <p:cBhvr>
                                        <p:cTn id="20" dur="500" fill="hold"/>
                                        <p:tgtEl>
                                          <p:spTgt spid="52"/>
                                        </p:tgtEl>
                                        <p:attrNameLst>
                                          <p:attrName>ppt_h</p:attrName>
                                        </p:attrNameLst>
                                      </p:cBhvr>
                                      <p:tavLst>
                                        <p:tav tm="0">
                                          <p:val>
                                            <p:fltVal val="0"/>
                                          </p:val>
                                        </p:tav>
                                        <p:tav tm="100000">
                                          <p:val>
                                            <p:strVal val="#ppt_h"/>
                                          </p:val>
                                        </p:tav>
                                      </p:tavLst>
                                    </p:anim>
                                    <p:animEffect transition="in" filter="fade">
                                      <p:cBhvr>
                                        <p:cTn id="21" dur="500"/>
                                        <p:tgtEl>
                                          <p:spTgt spid="52"/>
                                        </p:tgtEl>
                                      </p:cBhvr>
                                    </p:animEffect>
                                  </p:childTnLst>
                                </p:cTn>
                              </p:par>
                            </p:childTnLst>
                          </p:cTn>
                        </p:par>
                        <p:par>
                          <p:cTn id="22" fill="hold">
                            <p:stCondLst>
                              <p:cond delay="3500"/>
                            </p:stCondLst>
                            <p:childTnLst>
                              <p:par>
                                <p:cTn id="23" presetID="22" presetClass="entr" presetSubtype="1" fill="hold" grpId="0" nodeType="afterEffect">
                                  <p:stCondLst>
                                    <p:cond delay="0"/>
                                  </p:stCondLst>
                                  <p:childTnLst>
                                    <p:set>
                                      <p:cBhvr>
                                        <p:cTn id="24" dur="1" fill="hold">
                                          <p:stCondLst>
                                            <p:cond delay="0"/>
                                          </p:stCondLst>
                                        </p:cTn>
                                        <p:tgtEl>
                                          <p:spTgt spid="88"/>
                                        </p:tgtEl>
                                        <p:attrNameLst>
                                          <p:attrName>style.visibility</p:attrName>
                                        </p:attrNameLst>
                                      </p:cBhvr>
                                      <p:to>
                                        <p:strVal val="visible"/>
                                      </p:to>
                                    </p:set>
                                    <p:animEffect transition="in" filter="wipe(up)">
                                      <p:cBhvr>
                                        <p:cTn id="25" dur="500"/>
                                        <p:tgtEl>
                                          <p:spTgt spid="88"/>
                                        </p:tgtEl>
                                      </p:cBhvr>
                                    </p:animEffect>
                                  </p:childTnLst>
                                </p:cTn>
                              </p:par>
                            </p:childTnLst>
                          </p:cTn>
                        </p:par>
                        <p:par>
                          <p:cTn id="26" fill="hold">
                            <p:stCondLst>
                              <p:cond delay="4000"/>
                            </p:stCondLst>
                            <p:childTnLst>
                              <p:par>
                                <p:cTn id="27" presetID="22" presetClass="entr" presetSubtype="1" fill="hold" nodeType="afterEffect">
                                  <p:stCondLst>
                                    <p:cond delay="0"/>
                                  </p:stCondLst>
                                  <p:childTnLst>
                                    <p:set>
                                      <p:cBhvr>
                                        <p:cTn id="28" dur="1" fill="hold">
                                          <p:stCondLst>
                                            <p:cond delay="0"/>
                                          </p:stCondLst>
                                        </p:cTn>
                                        <p:tgtEl>
                                          <p:spTgt spid="89"/>
                                        </p:tgtEl>
                                        <p:attrNameLst>
                                          <p:attrName>style.visibility</p:attrName>
                                        </p:attrNameLst>
                                      </p:cBhvr>
                                      <p:to>
                                        <p:strVal val="visible"/>
                                      </p:to>
                                    </p:set>
                                    <p:animEffect transition="in" filter="wipe(up)">
                                      <p:cBhvr>
                                        <p:cTn id="29" dur="500"/>
                                        <p:tgtEl>
                                          <p:spTgt spid="89"/>
                                        </p:tgtEl>
                                      </p:cBhvr>
                                    </p:animEffect>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42" presetClass="entr" presetSubtype="0" fill="hold" nodeType="after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fade">
                                      <p:cBhvr>
                                        <p:cTn id="39" dur="1000"/>
                                        <p:tgtEl>
                                          <p:spTgt spid="8"/>
                                        </p:tgtEl>
                                      </p:cBhvr>
                                    </p:animEffect>
                                    <p:anim calcmode="lin" valueType="num">
                                      <p:cBhvr>
                                        <p:cTn id="40" dur="1000" fill="hold"/>
                                        <p:tgtEl>
                                          <p:spTgt spid="8"/>
                                        </p:tgtEl>
                                        <p:attrNameLst>
                                          <p:attrName>ppt_x</p:attrName>
                                        </p:attrNameLst>
                                      </p:cBhvr>
                                      <p:tavLst>
                                        <p:tav tm="0">
                                          <p:val>
                                            <p:strVal val="#ppt_x"/>
                                          </p:val>
                                        </p:tav>
                                        <p:tav tm="100000">
                                          <p:val>
                                            <p:strVal val="#ppt_x"/>
                                          </p:val>
                                        </p:tav>
                                      </p:tavLst>
                                    </p:anim>
                                    <p:anim calcmode="lin" valueType="num">
                                      <p:cBhvr>
                                        <p:cTn id="41" dur="1000" fill="hold"/>
                                        <p:tgtEl>
                                          <p:spTgt spid="8"/>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21" presetClass="entr" presetSubtype="1" fill="hold" grpId="0" nodeType="afterEffect">
                                  <p:stCondLst>
                                    <p:cond delay="0"/>
                                  </p:stCondLst>
                                  <p:childTnLst>
                                    <p:set>
                                      <p:cBhvr>
                                        <p:cTn id="44" dur="1" fill="hold">
                                          <p:stCondLst>
                                            <p:cond delay="0"/>
                                          </p:stCondLst>
                                        </p:cTn>
                                        <p:tgtEl>
                                          <p:spTgt spid="93"/>
                                        </p:tgtEl>
                                        <p:attrNameLst>
                                          <p:attrName>style.visibility</p:attrName>
                                        </p:attrNameLst>
                                      </p:cBhvr>
                                      <p:to>
                                        <p:strVal val="visible"/>
                                      </p:to>
                                    </p:set>
                                    <p:animEffect transition="in" filter="wheel(1)">
                                      <p:cBhvr>
                                        <p:cTn id="45" dur="2000"/>
                                        <p:tgtEl>
                                          <p:spTgt spid="93"/>
                                        </p:tgtEl>
                                      </p:cBhvr>
                                    </p:animEffect>
                                  </p:childTnLst>
                                </p:cTn>
                              </p:par>
                            </p:childTnLst>
                          </p:cTn>
                        </p:par>
                        <p:par>
                          <p:cTn id="46" fill="hold">
                            <p:stCondLst>
                              <p:cond delay="8500"/>
                            </p:stCondLst>
                            <p:childTnLst>
                              <p:par>
                                <p:cTn id="47" presetID="53" presetClass="entr" presetSubtype="16" fill="hold" nodeType="afterEffect">
                                  <p:stCondLst>
                                    <p:cond delay="0"/>
                                  </p:stCondLst>
                                  <p:childTnLst>
                                    <p:set>
                                      <p:cBhvr>
                                        <p:cTn id="48" dur="1" fill="hold">
                                          <p:stCondLst>
                                            <p:cond delay="0"/>
                                          </p:stCondLst>
                                        </p:cTn>
                                        <p:tgtEl>
                                          <p:spTgt spid="11"/>
                                        </p:tgtEl>
                                        <p:attrNameLst>
                                          <p:attrName>style.visibility</p:attrName>
                                        </p:attrNameLst>
                                      </p:cBhvr>
                                      <p:to>
                                        <p:strVal val="visible"/>
                                      </p:to>
                                    </p:set>
                                    <p:anim calcmode="lin" valueType="num">
                                      <p:cBhvr>
                                        <p:cTn id="49" dur="500" fill="hold"/>
                                        <p:tgtEl>
                                          <p:spTgt spid="11"/>
                                        </p:tgtEl>
                                        <p:attrNameLst>
                                          <p:attrName>ppt_w</p:attrName>
                                        </p:attrNameLst>
                                      </p:cBhvr>
                                      <p:tavLst>
                                        <p:tav tm="0">
                                          <p:val>
                                            <p:fltVal val="0"/>
                                          </p:val>
                                        </p:tav>
                                        <p:tav tm="100000">
                                          <p:val>
                                            <p:strVal val="#ppt_w"/>
                                          </p:val>
                                        </p:tav>
                                      </p:tavLst>
                                    </p:anim>
                                    <p:anim calcmode="lin" valueType="num">
                                      <p:cBhvr>
                                        <p:cTn id="50" dur="500" fill="hold"/>
                                        <p:tgtEl>
                                          <p:spTgt spid="11"/>
                                        </p:tgtEl>
                                        <p:attrNameLst>
                                          <p:attrName>ppt_h</p:attrName>
                                        </p:attrNameLst>
                                      </p:cBhvr>
                                      <p:tavLst>
                                        <p:tav tm="0">
                                          <p:val>
                                            <p:fltVal val="0"/>
                                          </p:val>
                                        </p:tav>
                                        <p:tav tm="100000">
                                          <p:val>
                                            <p:strVal val="#ppt_h"/>
                                          </p:val>
                                        </p:tav>
                                      </p:tavLst>
                                    </p:anim>
                                    <p:animEffect transition="in" filter="fade">
                                      <p:cBhvr>
                                        <p:cTn id="51" dur="500"/>
                                        <p:tgtEl>
                                          <p:spTgt spid="11"/>
                                        </p:tgtEl>
                                      </p:cBhvr>
                                    </p:animEffect>
                                  </p:childTnLst>
                                </p:cTn>
                              </p:par>
                            </p:childTnLst>
                          </p:cTn>
                        </p:par>
                        <p:par>
                          <p:cTn id="52" fill="hold">
                            <p:stCondLst>
                              <p:cond delay="9000"/>
                            </p:stCondLst>
                            <p:childTnLst>
                              <p:par>
                                <p:cTn id="53" presetID="22" presetClass="entr" presetSubtype="1" fill="hold" grpId="0" nodeType="afterEffect">
                                  <p:stCondLst>
                                    <p:cond delay="0"/>
                                  </p:stCondLst>
                                  <p:childTnLst>
                                    <p:set>
                                      <p:cBhvr>
                                        <p:cTn id="54" dur="1" fill="hold">
                                          <p:stCondLst>
                                            <p:cond delay="0"/>
                                          </p:stCondLst>
                                        </p:cTn>
                                        <p:tgtEl>
                                          <p:spTgt spid="97"/>
                                        </p:tgtEl>
                                        <p:attrNameLst>
                                          <p:attrName>style.visibility</p:attrName>
                                        </p:attrNameLst>
                                      </p:cBhvr>
                                      <p:to>
                                        <p:strVal val="visible"/>
                                      </p:to>
                                    </p:set>
                                    <p:animEffect transition="in" filter="wipe(up)">
                                      <p:cBhvr>
                                        <p:cTn id="55" dur="500"/>
                                        <p:tgtEl>
                                          <p:spTgt spid="97"/>
                                        </p:tgtEl>
                                      </p:cBhvr>
                                    </p:animEffect>
                                  </p:childTnLst>
                                </p:cTn>
                              </p:par>
                            </p:childTnLst>
                          </p:cTn>
                        </p:par>
                        <p:par>
                          <p:cTn id="56" fill="hold">
                            <p:stCondLst>
                              <p:cond delay="9500"/>
                            </p:stCondLst>
                            <p:childTnLst>
                              <p:par>
                                <p:cTn id="57" presetID="22" presetClass="entr" presetSubtype="1" fill="hold" nodeType="afterEffect">
                                  <p:stCondLst>
                                    <p:cond delay="0"/>
                                  </p:stCondLst>
                                  <p:childTnLst>
                                    <p:set>
                                      <p:cBhvr>
                                        <p:cTn id="58" dur="1" fill="hold">
                                          <p:stCondLst>
                                            <p:cond delay="0"/>
                                          </p:stCondLst>
                                        </p:cTn>
                                        <p:tgtEl>
                                          <p:spTgt spid="98"/>
                                        </p:tgtEl>
                                        <p:attrNameLst>
                                          <p:attrName>style.visibility</p:attrName>
                                        </p:attrNameLst>
                                      </p:cBhvr>
                                      <p:to>
                                        <p:strVal val="visible"/>
                                      </p:to>
                                    </p:set>
                                    <p:animEffect transition="in" filter="wipe(up)">
                                      <p:cBhvr>
                                        <p:cTn id="59" dur="500"/>
                                        <p:tgtEl>
                                          <p:spTgt spid="98"/>
                                        </p:tgtEl>
                                      </p:cBhvr>
                                    </p:animEffect>
                                  </p:childTnLst>
                                </p:cTn>
                              </p:par>
                            </p:childTnLst>
                          </p:cTn>
                        </p:par>
                        <p:par>
                          <p:cTn id="60" fill="hold">
                            <p:stCondLst>
                              <p:cond delay="10000"/>
                            </p:stCondLst>
                            <p:childTnLst>
                              <p:par>
                                <p:cTn id="61" presetID="42" presetClass="entr" presetSubtype="0" fill="hold" grpId="0" nodeType="afterEffect">
                                  <p:stCondLst>
                                    <p:cond delay="0"/>
                                  </p:stCondLst>
                                  <p:childTnLst>
                                    <p:set>
                                      <p:cBhvr>
                                        <p:cTn id="62" dur="1" fill="hold">
                                          <p:stCondLst>
                                            <p:cond delay="0"/>
                                          </p:stCondLst>
                                        </p:cTn>
                                        <p:tgtEl>
                                          <p:spTgt spid="94"/>
                                        </p:tgtEl>
                                        <p:attrNameLst>
                                          <p:attrName>style.visibility</p:attrName>
                                        </p:attrNameLst>
                                      </p:cBhvr>
                                      <p:to>
                                        <p:strVal val="visible"/>
                                      </p:to>
                                    </p:set>
                                    <p:animEffect transition="in" filter="fade">
                                      <p:cBhvr>
                                        <p:cTn id="63" dur="1000"/>
                                        <p:tgtEl>
                                          <p:spTgt spid="94"/>
                                        </p:tgtEl>
                                      </p:cBhvr>
                                    </p:animEffect>
                                    <p:anim calcmode="lin" valueType="num">
                                      <p:cBhvr>
                                        <p:cTn id="64" dur="1000" fill="hold"/>
                                        <p:tgtEl>
                                          <p:spTgt spid="94"/>
                                        </p:tgtEl>
                                        <p:attrNameLst>
                                          <p:attrName>ppt_x</p:attrName>
                                        </p:attrNameLst>
                                      </p:cBhvr>
                                      <p:tavLst>
                                        <p:tav tm="0">
                                          <p:val>
                                            <p:strVal val="#ppt_x"/>
                                          </p:val>
                                        </p:tav>
                                        <p:tav tm="100000">
                                          <p:val>
                                            <p:strVal val="#ppt_x"/>
                                          </p:val>
                                        </p:tav>
                                      </p:tavLst>
                                    </p:anim>
                                    <p:anim calcmode="lin" valueType="num">
                                      <p:cBhvr>
                                        <p:cTn id="65" dur="1000" fill="hold"/>
                                        <p:tgtEl>
                                          <p:spTgt spid="94"/>
                                        </p:tgtEl>
                                        <p:attrNameLst>
                                          <p:attrName>ppt_y</p:attrName>
                                        </p:attrNameLst>
                                      </p:cBhvr>
                                      <p:tavLst>
                                        <p:tav tm="0">
                                          <p:val>
                                            <p:strVal val="#ppt_y+.1"/>
                                          </p:val>
                                        </p:tav>
                                        <p:tav tm="100000">
                                          <p:val>
                                            <p:strVal val="#ppt_y"/>
                                          </p:val>
                                        </p:tav>
                                      </p:tavLst>
                                    </p:anim>
                                  </p:childTnLst>
                                </p:cTn>
                              </p:par>
                            </p:childTnLst>
                          </p:cTn>
                        </p:par>
                        <p:par>
                          <p:cTn id="66" fill="hold">
                            <p:stCondLst>
                              <p:cond delay="11000"/>
                            </p:stCondLst>
                            <p:childTnLst>
                              <p:par>
                                <p:cTn id="67" presetID="42" presetClass="entr" presetSubtype="0" fill="hold" nodeType="afterEffect">
                                  <p:stCondLst>
                                    <p:cond delay="0"/>
                                  </p:stCondLst>
                                  <p:childTnLst>
                                    <p:set>
                                      <p:cBhvr>
                                        <p:cTn id="68" dur="1" fill="hold">
                                          <p:stCondLst>
                                            <p:cond delay="0"/>
                                          </p:stCondLst>
                                        </p:cTn>
                                        <p:tgtEl>
                                          <p:spTgt spid="95"/>
                                        </p:tgtEl>
                                        <p:attrNameLst>
                                          <p:attrName>style.visibility</p:attrName>
                                        </p:attrNameLst>
                                      </p:cBhvr>
                                      <p:to>
                                        <p:strVal val="visible"/>
                                      </p:to>
                                    </p:set>
                                    <p:animEffect transition="in" filter="fade">
                                      <p:cBhvr>
                                        <p:cTn id="69" dur="1000"/>
                                        <p:tgtEl>
                                          <p:spTgt spid="95"/>
                                        </p:tgtEl>
                                      </p:cBhvr>
                                    </p:animEffect>
                                    <p:anim calcmode="lin" valueType="num">
                                      <p:cBhvr>
                                        <p:cTn id="70" dur="1000" fill="hold"/>
                                        <p:tgtEl>
                                          <p:spTgt spid="95"/>
                                        </p:tgtEl>
                                        <p:attrNameLst>
                                          <p:attrName>ppt_x</p:attrName>
                                        </p:attrNameLst>
                                      </p:cBhvr>
                                      <p:tavLst>
                                        <p:tav tm="0">
                                          <p:val>
                                            <p:strVal val="#ppt_x"/>
                                          </p:val>
                                        </p:tav>
                                        <p:tav tm="100000">
                                          <p:val>
                                            <p:strVal val="#ppt_x"/>
                                          </p:val>
                                        </p:tav>
                                      </p:tavLst>
                                    </p:anim>
                                    <p:anim calcmode="lin" valueType="num">
                                      <p:cBhvr>
                                        <p:cTn id="71" dur="1000" fill="hold"/>
                                        <p:tgtEl>
                                          <p:spTgt spid="95"/>
                                        </p:tgtEl>
                                        <p:attrNameLst>
                                          <p:attrName>ppt_y</p:attrName>
                                        </p:attrNameLst>
                                      </p:cBhvr>
                                      <p:tavLst>
                                        <p:tav tm="0">
                                          <p:val>
                                            <p:strVal val="#ppt_y+.1"/>
                                          </p:val>
                                        </p:tav>
                                        <p:tav tm="100000">
                                          <p:val>
                                            <p:strVal val="#ppt_y"/>
                                          </p:val>
                                        </p:tav>
                                      </p:tavLst>
                                    </p:anim>
                                  </p:childTnLst>
                                </p:cTn>
                              </p:par>
                            </p:childTnLst>
                          </p:cTn>
                        </p:par>
                        <p:par>
                          <p:cTn id="72" fill="hold">
                            <p:stCondLst>
                              <p:cond delay="12000"/>
                            </p:stCondLst>
                            <p:childTnLst>
                              <p:par>
                                <p:cTn id="73" presetID="21" presetClass="entr" presetSubtype="1" fill="hold" grpId="0" nodeType="afterEffect">
                                  <p:stCondLst>
                                    <p:cond delay="0"/>
                                  </p:stCondLst>
                                  <p:childTnLst>
                                    <p:set>
                                      <p:cBhvr>
                                        <p:cTn id="74" dur="1" fill="hold">
                                          <p:stCondLst>
                                            <p:cond delay="0"/>
                                          </p:stCondLst>
                                        </p:cTn>
                                        <p:tgtEl>
                                          <p:spTgt spid="137"/>
                                        </p:tgtEl>
                                        <p:attrNameLst>
                                          <p:attrName>style.visibility</p:attrName>
                                        </p:attrNameLst>
                                      </p:cBhvr>
                                      <p:to>
                                        <p:strVal val="visible"/>
                                      </p:to>
                                    </p:set>
                                    <p:animEffect transition="in" filter="wheel(1)">
                                      <p:cBhvr>
                                        <p:cTn id="75" dur="2000"/>
                                        <p:tgtEl>
                                          <p:spTgt spid="137"/>
                                        </p:tgtEl>
                                      </p:cBhvr>
                                    </p:animEffect>
                                  </p:childTnLst>
                                </p:cTn>
                              </p:par>
                            </p:childTnLst>
                          </p:cTn>
                        </p:par>
                        <p:par>
                          <p:cTn id="76" fill="hold">
                            <p:stCondLst>
                              <p:cond delay="14000"/>
                            </p:stCondLst>
                            <p:childTnLst>
                              <p:par>
                                <p:cTn id="77" presetID="53" presetClass="entr" presetSubtype="16" fill="hold" nodeType="afterEffect">
                                  <p:stCondLst>
                                    <p:cond delay="0"/>
                                  </p:stCondLst>
                                  <p:childTnLst>
                                    <p:set>
                                      <p:cBhvr>
                                        <p:cTn id="78" dur="1" fill="hold">
                                          <p:stCondLst>
                                            <p:cond delay="0"/>
                                          </p:stCondLst>
                                        </p:cTn>
                                        <p:tgtEl>
                                          <p:spTgt spid="20"/>
                                        </p:tgtEl>
                                        <p:attrNameLst>
                                          <p:attrName>style.visibility</p:attrName>
                                        </p:attrNameLst>
                                      </p:cBhvr>
                                      <p:to>
                                        <p:strVal val="visible"/>
                                      </p:to>
                                    </p:set>
                                    <p:anim calcmode="lin" valueType="num">
                                      <p:cBhvr>
                                        <p:cTn id="79" dur="500" fill="hold"/>
                                        <p:tgtEl>
                                          <p:spTgt spid="20"/>
                                        </p:tgtEl>
                                        <p:attrNameLst>
                                          <p:attrName>ppt_w</p:attrName>
                                        </p:attrNameLst>
                                      </p:cBhvr>
                                      <p:tavLst>
                                        <p:tav tm="0">
                                          <p:val>
                                            <p:fltVal val="0"/>
                                          </p:val>
                                        </p:tav>
                                        <p:tav tm="100000">
                                          <p:val>
                                            <p:strVal val="#ppt_w"/>
                                          </p:val>
                                        </p:tav>
                                      </p:tavLst>
                                    </p:anim>
                                    <p:anim calcmode="lin" valueType="num">
                                      <p:cBhvr>
                                        <p:cTn id="80" dur="500" fill="hold"/>
                                        <p:tgtEl>
                                          <p:spTgt spid="20"/>
                                        </p:tgtEl>
                                        <p:attrNameLst>
                                          <p:attrName>ppt_h</p:attrName>
                                        </p:attrNameLst>
                                      </p:cBhvr>
                                      <p:tavLst>
                                        <p:tav tm="0">
                                          <p:val>
                                            <p:fltVal val="0"/>
                                          </p:val>
                                        </p:tav>
                                        <p:tav tm="100000">
                                          <p:val>
                                            <p:strVal val="#ppt_h"/>
                                          </p:val>
                                        </p:tav>
                                      </p:tavLst>
                                    </p:anim>
                                    <p:animEffect transition="in" filter="fade">
                                      <p:cBhvr>
                                        <p:cTn id="81" dur="500"/>
                                        <p:tgtEl>
                                          <p:spTgt spid="20"/>
                                        </p:tgtEl>
                                      </p:cBhvr>
                                    </p:animEffect>
                                  </p:childTnLst>
                                </p:cTn>
                              </p:par>
                            </p:childTnLst>
                          </p:cTn>
                        </p:par>
                        <p:par>
                          <p:cTn id="82" fill="hold">
                            <p:stCondLst>
                              <p:cond delay="14500"/>
                            </p:stCondLst>
                            <p:childTnLst>
                              <p:par>
                                <p:cTn id="83" presetID="22" presetClass="entr" presetSubtype="1" fill="hold" grpId="0" nodeType="afterEffect">
                                  <p:stCondLst>
                                    <p:cond delay="0"/>
                                  </p:stCondLst>
                                  <p:childTnLst>
                                    <p:set>
                                      <p:cBhvr>
                                        <p:cTn id="84" dur="1" fill="hold">
                                          <p:stCondLst>
                                            <p:cond delay="0"/>
                                          </p:stCondLst>
                                        </p:cTn>
                                        <p:tgtEl>
                                          <p:spTgt spid="141"/>
                                        </p:tgtEl>
                                        <p:attrNameLst>
                                          <p:attrName>style.visibility</p:attrName>
                                        </p:attrNameLst>
                                      </p:cBhvr>
                                      <p:to>
                                        <p:strVal val="visible"/>
                                      </p:to>
                                    </p:set>
                                    <p:animEffect transition="in" filter="wipe(up)">
                                      <p:cBhvr>
                                        <p:cTn id="85" dur="500"/>
                                        <p:tgtEl>
                                          <p:spTgt spid="141"/>
                                        </p:tgtEl>
                                      </p:cBhvr>
                                    </p:animEffect>
                                  </p:childTnLst>
                                </p:cTn>
                              </p:par>
                            </p:childTnLst>
                          </p:cTn>
                        </p:par>
                        <p:par>
                          <p:cTn id="86" fill="hold">
                            <p:stCondLst>
                              <p:cond delay="15000"/>
                            </p:stCondLst>
                            <p:childTnLst>
                              <p:par>
                                <p:cTn id="87" presetID="22" presetClass="entr" presetSubtype="1" fill="hold" nodeType="afterEffect">
                                  <p:stCondLst>
                                    <p:cond delay="0"/>
                                  </p:stCondLst>
                                  <p:childTnLst>
                                    <p:set>
                                      <p:cBhvr>
                                        <p:cTn id="88" dur="1" fill="hold">
                                          <p:stCondLst>
                                            <p:cond delay="0"/>
                                          </p:stCondLst>
                                        </p:cTn>
                                        <p:tgtEl>
                                          <p:spTgt spid="142"/>
                                        </p:tgtEl>
                                        <p:attrNameLst>
                                          <p:attrName>style.visibility</p:attrName>
                                        </p:attrNameLst>
                                      </p:cBhvr>
                                      <p:to>
                                        <p:strVal val="visible"/>
                                      </p:to>
                                    </p:set>
                                    <p:animEffect transition="in" filter="wipe(up)">
                                      <p:cBhvr>
                                        <p:cTn id="89" dur="500"/>
                                        <p:tgtEl>
                                          <p:spTgt spid="142"/>
                                        </p:tgtEl>
                                      </p:cBhvr>
                                    </p:animEffect>
                                  </p:childTnLst>
                                </p:cTn>
                              </p:par>
                            </p:childTnLst>
                          </p:cTn>
                        </p:par>
                        <p:par>
                          <p:cTn id="90" fill="hold">
                            <p:stCondLst>
                              <p:cond delay="15500"/>
                            </p:stCondLst>
                            <p:childTnLst>
                              <p:par>
                                <p:cTn id="91" presetID="42" presetClass="entr" presetSubtype="0" fill="hold" grpId="0" nodeType="afterEffect">
                                  <p:stCondLst>
                                    <p:cond delay="0"/>
                                  </p:stCondLst>
                                  <p:childTnLst>
                                    <p:set>
                                      <p:cBhvr>
                                        <p:cTn id="92" dur="1" fill="hold">
                                          <p:stCondLst>
                                            <p:cond delay="0"/>
                                          </p:stCondLst>
                                        </p:cTn>
                                        <p:tgtEl>
                                          <p:spTgt spid="138"/>
                                        </p:tgtEl>
                                        <p:attrNameLst>
                                          <p:attrName>style.visibility</p:attrName>
                                        </p:attrNameLst>
                                      </p:cBhvr>
                                      <p:to>
                                        <p:strVal val="visible"/>
                                      </p:to>
                                    </p:set>
                                    <p:animEffect transition="in" filter="fade">
                                      <p:cBhvr>
                                        <p:cTn id="93" dur="1000"/>
                                        <p:tgtEl>
                                          <p:spTgt spid="138"/>
                                        </p:tgtEl>
                                      </p:cBhvr>
                                    </p:animEffect>
                                    <p:anim calcmode="lin" valueType="num">
                                      <p:cBhvr>
                                        <p:cTn id="94" dur="1000" fill="hold"/>
                                        <p:tgtEl>
                                          <p:spTgt spid="138"/>
                                        </p:tgtEl>
                                        <p:attrNameLst>
                                          <p:attrName>ppt_x</p:attrName>
                                        </p:attrNameLst>
                                      </p:cBhvr>
                                      <p:tavLst>
                                        <p:tav tm="0">
                                          <p:val>
                                            <p:strVal val="#ppt_x"/>
                                          </p:val>
                                        </p:tav>
                                        <p:tav tm="100000">
                                          <p:val>
                                            <p:strVal val="#ppt_x"/>
                                          </p:val>
                                        </p:tav>
                                      </p:tavLst>
                                    </p:anim>
                                    <p:anim calcmode="lin" valueType="num">
                                      <p:cBhvr>
                                        <p:cTn id="95" dur="1000" fill="hold"/>
                                        <p:tgtEl>
                                          <p:spTgt spid="138"/>
                                        </p:tgtEl>
                                        <p:attrNameLst>
                                          <p:attrName>ppt_y</p:attrName>
                                        </p:attrNameLst>
                                      </p:cBhvr>
                                      <p:tavLst>
                                        <p:tav tm="0">
                                          <p:val>
                                            <p:strVal val="#ppt_y+.1"/>
                                          </p:val>
                                        </p:tav>
                                        <p:tav tm="100000">
                                          <p:val>
                                            <p:strVal val="#ppt_y"/>
                                          </p:val>
                                        </p:tav>
                                      </p:tavLst>
                                    </p:anim>
                                  </p:childTnLst>
                                </p:cTn>
                              </p:par>
                            </p:childTnLst>
                          </p:cTn>
                        </p:par>
                        <p:par>
                          <p:cTn id="96" fill="hold">
                            <p:stCondLst>
                              <p:cond delay="16500"/>
                            </p:stCondLst>
                            <p:childTnLst>
                              <p:par>
                                <p:cTn id="97" presetID="42" presetClass="entr" presetSubtype="0" fill="hold" nodeType="afterEffect">
                                  <p:stCondLst>
                                    <p:cond delay="0"/>
                                  </p:stCondLst>
                                  <p:childTnLst>
                                    <p:set>
                                      <p:cBhvr>
                                        <p:cTn id="98" dur="1" fill="hold">
                                          <p:stCondLst>
                                            <p:cond delay="0"/>
                                          </p:stCondLst>
                                        </p:cTn>
                                        <p:tgtEl>
                                          <p:spTgt spid="139"/>
                                        </p:tgtEl>
                                        <p:attrNameLst>
                                          <p:attrName>style.visibility</p:attrName>
                                        </p:attrNameLst>
                                      </p:cBhvr>
                                      <p:to>
                                        <p:strVal val="visible"/>
                                      </p:to>
                                    </p:set>
                                    <p:animEffect transition="in" filter="fade">
                                      <p:cBhvr>
                                        <p:cTn id="99" dur="1000"/>
                                        <p:tgtEl>
                                          <p:spTgt spid="139"/>
                                        </p:tgtEl>
                                      </p:cBhvr>
                                    </p:animEffect>
                                    <p:anim calcmode="lin" valueType="num">
                                      <p:cBhvr>
                                        <p:cTn id="100" dur="1000" fill="hold"/>
                                        <p:tgtEl>
                                          <p:spTgt spid="139"/>
                                        </p:tgtEl>
                                        <p:attrNameLst>
                                          <p:attrName>ppt_x</p:attrName>
                                        </p:attrNameLst>
                                      </p:cBhvr>
                                      <p:tavLst>
                                        <p:tav tm="0">
                                          <p:val>
                                            <p:strVal val="#ppt_x"/>
                                          </p:val>
                                        </p:tav>
                                        <p:tav tm="100000">
                                          <p:val>
                                            <p:strVal val="#ppt_x"/>
                                          </p:val>
                                        </p:tav>
                                      </p:tavLst>
                                    </p:anim>
                                    <p:anim calcmode="lin" valueType="num">
                                      <p:cBhvr>
                                        <p:cTn id="101" dur="1000" fill="hold"/>
                                        <p:tgtEl>
                                          <p:spTgt spid="139"/>
                                        </p:tgtEl>
                                        <p:attrNameLst>
                                          <p:attrName>ppt_y</p:attrName>
                                        </p:attrNameLst>
                                      </p:cBhvr>
                                      <p:tavLst>
                                        <p:tav tm="0">
                                          <p:val>
                                            <p:strVal val="#ppt_y+.1"/>
                                          </p:val>
                                        </p:tav>
                                        <p:tav tm="100000">
                                          <p:val>
                                            <p:strVal val="#ppt_y"/>
                                          </p:val>
                                        </p:tav>
                                      </p:tavLst>
                                    </p:anim>
                                  </p:childTnLst>
                                </p:cTn>
                              </p:par>
                            </p:childTnLst>
                          </p:cTn>
                        </p:par>
                        <p:par>
                          <p:cTn id="102" fill="hold">
                            <p:stCondLst>
                              <p:cond delay="17500"/>
                            </p:stCondLst>
                            <p:childTnLst>
                              <p:par>
                                <p:cTn id="103" presetID="21" presetClass="entr" presetSubtype="1" fill="hold" grpId="0" nodeType="afterEffect">
                                  <p:stCondLst>
                                    <p:cond delay="0"/>
                                  </p:stCondLst>
                                  <p:childTnLst>
                                    <p:set>
                                      <p:cBhvr>
                                        <p:cTn id="104" dur="1" fill="hold">
                                          <p:stCondLst>
                                            <p:cond delay="0"/>
                                          </p:stCondLst>
                                        </p:cTn>
                                        <p:tgtEl>
                                          <p:spTgt spid="181"/>
                                        </p:tgtEl>
                                        <p:attrNameLst>
                                          <p:attrName>style.visibility</p:attrName>
                                        </p:attrNameLst>
                                      </p:cBhvr>
                                      <p:to>
                                        <p:strVal val="visible"/>
                                      </p:to>
                                    </p:set>
                                    <p:animEffect transition="in" filter="wheel(1)">
                                      <p:cBhvr>
                                        <p:cTn id="105" dur="2000"/>
                                        <p:tgtEl>
                                          <p:spTgt spid="181"/>
                                        </p:tgtEl>
                                      </p:cBhvr>
                                    </p:animEffect>
                                  </p:childTnLst>
                                </p:cTn>
                              </p:par>
                            </p:childTnLst>
                          </p:cTn>
                        </p:par>
                        <p:par>
                          <p:cTn id="106" fill="hold">
                            <p:stCondLst>
                              <p:cond delay="19500"/>
                            </p:stCondLst>
                            <p:childTnLst>
                              <p:par>
                                <p:cTn id="107" presetID="53" presetClass="entr" presetSubtype="16" fill="hold" nodeType="afterEffect">
                                  <p:stCondLst>
                                    <p:cond delay="0"/>
                                  </p:stCondLst>
                                  <p:childTnLst>
                                    <p:set>
                                      <p:cBhvr>
                                        <p:cTn id="108" dur="1" fill="hold">
                                          <p:stCondLst>
                                            <p:cond delay="0"/>
                                          </p:stCondLst>
                                        </p:cTn>
                                        <p:tgtEl>
                                          <p:spTgt spid="41"/>
                                        </p:tgtEl>
                                        <p:attrNameLst>
                                          <p:attrName>style.visibility</p:attrName>
                                        </p:attrNameLst>
                                      </p:cBhvr>
                                      <p:to>
                                        <p:strVal val="visible"/>
                                      </p:to>
                                    </p:set>
                                    <p:anim calcmode="lin" valueType="num">
                                      <p:cBhvr>
                                        <p:cTn id="109" dur="500" fill="hold"/>
                                        <p:tgtEl>
                                          <p:spTgt spid="41"/>
                                        </p:tgtEl>
                                        <p:attrNameLst>
                                          <p:attrName>ppt_w</p:attrName>
                                        </p:attrNameLst>
                                      </p:cBhvr>
                                      <p:tavLst>
                                        <p:tav tm="0">
                                          <p:val>
                                            <p:fltVal val="0"/>
                                          </p:val>
                                        </p:tav>
                                        <p:tav tm="100000">
                                          <p:val>
                                            <p:strVal val="#ppt_w"/>
                                          </p:val>
                                        </p:tav>
                                      </p:tavLst>
                                    </p:anim>
                                    <p:anim calcmode="lin" valueType="num">
                                      <p:cBhvr>
                                        <p:cTn id="110" dur="500" fill="hold"/>
                                        <p:tgtEl>
                                          <p:spTgt spid="41"/>
                                        </p:tgtEl>
                                        <p:attrNameLst>
                                          <p:attrName>ppt_h</p:attrName>
                                        </p:attrNameLst>
                                      </p:cBhvr>
                                      <p:tavLst>
                                        <p:tav tm="0">
                                          <p:val>
                                            <p:fltVal val="0"/>
                                          </p:val>
                                        </p:tav>
                                        <p:tav tm="100000">
                                          <p:val>
                                            <p:strVal val="#ppt_h"/>
                                          </p:val>
                                        </p:tav>
                                      </p:tavLst>
                                    </p:anim>
                                    <p:animEffect transition="in" filter="fade">
                                      <p:cBhvr>
                                        <p:cTn id="111" dur="500"/>
                                        <p:tgtEl>
                                          <p:spTgt spid="41"/>
                                        </p:tgtEl>
                                      </p:cBhvr>
                                    </p:animEffect>
                                  </p:childTnLst>
                                </p:cTn>
                              </p:par>
                            </p:childTnLst>
                          </p:cTn>
                        </p:par>
                        <p:par>
                          <p:cTn id="112" fill="hold">
                            <p:stCondLst>
                              <p:cond delay="20000"/>
                            </p:stCondLst>
                            <p:childTnLst>
                              <p:par>
                                <p:cTn id="113" presetID="22" presetClass="entr" presetSubtype="1" fill="hold" grpId="0" nodeType="afterEffect">
                                  <p:stCondLst>
                                    <p:cond delay="0"/>
                                  </p:stCondLst>
                                  <p:childTnLst>
                                    <p:set>
                                      <p:cBhvr>
                                        <p:cTn id="114" dur="1" fill="hold">
                                          <p:stCondLst>
                                            <p:cond delay="0"/>
                                          </p:stCondLst>
                                        </p:cTn>
                                        <p:tgtEl>
                                          <p:spTgt spid="185"/>
                                        </p:tgtEl>
                                        <p:attrNameLst>
                                          <p:attrName>style.visibility</p:attrName>
                                        </p:attrNameLst>
                                      </p:cBhvr>
                                      <p:to>
                                        <p:strVal val="visible"/>
                                      </p:to>
                                    </p:set>
                                    <p:animEffect transition="in" filter="wipe(up)">
                                      <p:cBhvr>
                                        <p:cTn id="115" dur="500"/>
                                        <p:tgtEl>
                                          <p:spTgt spid="185"/>
                                        </p:tgtEl>
                                      </p:cBhvr>
                                    </p:animEffect>
                                  </p:childTnLst>
                                </p:cTn>
                              </p:par>
                            </p:childTnLst>
                          </p:cTn>
                        </p:par>
                        <p:par>
                          <p:cTn id="116" fill="hold">
                            <p:stCondLst>
                              <p:cond delay="20500"/>
                            </p:stCondLst>
                            <p:childTnLst>
                              <p:par>
                                <p:cTn id="117" presetID="22" presetClass="entr" presetSubtype="1" fill="hold" nodeType="afterEffect">
                                  <p:stCondLst>
                                    <p:cond delay="0"/>
                                  </p:stCondLst>
                                  <p:childTnLst>
                                    <p:set>
                                      <p:cBhvr>
                                        <p:cTn id="118" dur="1" fill="hold">
                                          <p:stCondLst>
                                            <p:cond delay="0"/>
                                          </p:stCondLst>
                                        </p:cTn>
                                        <p:tgtEl>
                                          <p:spTgt spid="186"/>
                                        </p:tgtEl>
                                        <p:attrNameLst>
                                          <p:attrName>style.visibility</p:attrName>
                                        </p:attrNameLst>
                                      </p:cBhvr>
                                      <p:to>
                                        <p:strVal val="visible"/>
                                      </p:to>
                                    </p:set>
                                    <p:animEffect transition="in" filter="wipe(up)">
                                      <p:cBhvr>
                                        <p:cTn id="119" dur="500"/>
                                        <p:tgtEl>
                                          <p:spTgt spid="186"/>
                                        </p:tgtEl>
                                      </p:cBhvr>
                                    </p:animEffect>
                                  </p:childTnLst>
                                </p:cTn>
                              </p:par>
                            </p:childTnLst>
                          </p:cTn>
                        </p:par>
                        <p:par>
                          <p:cTn id="120" fill="hold">
                            <p:stCondLst>
                              <p:cond delay="21000"/>
                            </p:stCondLst>
                            <p:childTnLst>
                              <p:par>
                                <p:cTn id="121" presetID="42" presetClass="entr" presetSubtype="0" fill="hold" grpId="0" nodeType="afterEffect">
                                  <p:stCondLst>
                                    <p:cond delay="0"/>
                                  </p:stCondLst>
                                  <p:childTnLst>
                                    <p:set>
                                      <p:cBhvr>
                                        <p:cTn id="122" dur="1" fill="hold">
                                          <p:stCondLst>
                                            <p:cond delay="0"/>
                                          </p:stCondLst>
                                        </p:cTn>
                                        <p:tgtEl>
                                          <p:spTgt spid="182"/>
                                        </p:tgtEl>
                                        <p:attrNameLst>
                                          <p:attrName>style.visibility</p:attrName>
                                        </p:attrNameLst>
                                      </p:cBhvr>
                                      <p:to>
                                        <p:strVal val="visible"/>
                                      </p:to>
                                    </p:set>
                                    <p:animEffect transition="in" filter="fade">
                                      <p:cBhvr>
                                        <p:cTn id="123" dur="1000"/>
                                        <p:tgtEl>
                                          <p:spTgt spid="182"/>
                                        </p:tgtEl>
                                      </p:cBhvr>
                                    </p:animEffect>
                                    <p:anim calcmode="lin" valueType="num">
                                      <p:cBhvr>
                                        <p:cTn id="124" dur="1000" fill="hold"/>
                                        <p:tgtEl>
                                          <p:spTgt spid="182"/>
                                        </p:tgtEl>
                                        <p:attrNameLst>
                                          <p:attrName>ppt_x</p:attrName>
                                        </p:attrNameLst>
                                      </p:cBhvr>
                                      <p:tavLst>
                                        <p:tav tm="0">
                                          <p:val>
                                            <p:strVal val="#ppt_x"/>
                                          </p:val>
                                        </p:tav>
                                        <p:tav tm="100000">
                                          <p:val>
                                            <p:strVal val="#ppt_x"/>
                                          </p:val>
                                        </p:tav>
                                      </p:tavLst>
                                    </p:anim>
                                    <p:anim calcmode="lin" valueType="num">
                                      <p:cBhvr>
                                        <p:cTn id="125" dur="1000" fill="hold"/>
                                        <p:tgtEl>
                                          <p:spTgt spid="182"/>
                                        </p:tgtEl>
                                        <p:attrNameLst>
                                          <p:attrName>ppt_y</p:attrName>
                                        </p:attrNameLst>
                                      </p:cBhvr>
                                      <p:tavLst>
                                        <p:tav tm="0">
                                          <p:val>
                                            <p:strVal val="#ppt_y+.1"/>
                                          </p:val>
                                        </p:tav>
                                        <p:tav tm="100000">
                                          <p:val>
                                            <p:strVal val="#ppt_y"/>
                                          </p:val>
                                        </p:tav>
                                      </p:tavLst>
                                    </p:anim>
                                  </p:childTnLst>
                                </p:cTn>
                              </p:par>
                            </p:childTnLst>
                          </p:cTn>
                        </p:par>
                        <p:par>
                          <p:cTn id="126" fill="hold">
                            <p:stCondLst>
                              <p:cond delay="22000"/>
                            </p:stCondLst>
                            <p:childTnLst>
                              <p:par>
                                <p:cTn id="127" presetID="42" presetClass="entr" presetSubtype="0" fill="hold" nodeType="afterEffect">
                                  <p:stCondLst>
                                    <p:cond delay="0"/>
                                  </p:stCondLst>
                                  <p:childTnLst>
                                    <p:set>
                                      <p:cBhvr>
                                        <p:cTn id="128" dur="1" fill="hold">
                                          <p:stCondLst>
                                            <p:cond delay="0"/>
                                          </p:stCondLst>
                                        </p:cTn>
                                        <p:tgtEl>
                                          <p:spTgt spid="183"/>
                                        </p:tgtEl>
                                        <p:attrNameLst>
                                          <p:attrName>style.visibility</p:attrName>
                                        </p:attrNameLst>
                                      </p:cBhvr>
                                      <p:to>
                                        <p:strVal val="visible"/>
                                      </p:to>
                                    </p:set>
                                    <p:animEffect transition="in" filter="fade">
                                      <p:cBhvr>
                                        <p:cTn id="129" dur="1000"/>
                                        <p:tgtEl>
                                          <p:spTgt spid="183"/>
                                        </p:tgtEl>
                                      </p:cBhvr>
                                    </p:animEffect>
                                    <p:anim calcmode="lin" valueType="num">
                                      <p:cBhvr>
                                        <p:cTn id="130" dur="1000" fill="hold"/>
                                        <p:tgtEl>
                                          <p:spTgt spid="183"/>
                                        </p:tgtEl>
                                        <p:attrNameLst>
                                          <p:attrName>ppt_x</p:attrName>
                                        </p:attrNameLst>
                                      </p:cBhvr>
                                      <p:tavLst>
                                        <p:tav tm="0">
                                          <p:val>
                                            <p:strVal val="#ppt_x"/>
                                          </p:val>
                                        </p:tav>
                                        <p:tav tm="100000">
                                          <p:val>
                                            <p:strVal val="#ppt_x"/>
                                          </p:val>
                                        </p:tav>
                                      </p:tavLst>
                                    </p:anim>
                                    <p:anim calcmode="lin" valueType="num">
                                      <p:cBhvr>
                                        <p:cTn id="131" dur="1000" fill="hold"/>
                                        <p:tgtEl>
                                          <p:spTgt spid="18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p:bldP spid="2" grpId="0" animBg="1"/>
      <p:bldP spid="3" grpId="0" animBg="1"/>
      <p:bldP spid="88" grpId="0"/>
      <p:bldP spid="93" grpId="0" animBg="1"/>
      <p:bldP spid="94" grpId="0" animBg="1"/>
      <p:bldP spid="97" grpId="0"/>
      <p:bldP spid="137" grpId="0" animBg="1"/>
      <p:bldP spid="138" grpId="0" animBg="1"/>
      <p:bldP spid="141" grpId="0"/>
      <p:bldP spid="181" grpId="0" animBg="1"/>
      <p:bldP spid="182" grpId="0" animBg="1"/>
      <p:bldP spid="185" grpId="0"/>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9" name="Freeform: Shape 18">
            <a:extLst>
              <a:ext uri="{FF2B5EF4-FFF2-40B4-BE49-F238E27FC236}">
                <a16:creationId xmlns:a16="http://schemas.microsoft.com/office/drawing/2014/main" id="{3B9203E3-1EDB-4F42-98E6-339728D03CB5}"/>
              </a:ext>
            </a:extLst>
          </p:cNvPr>
          <p:cNvSpPr/>
          <p:nvPr/>
        </p:nvSpPr>
        <p:spPr>
          <a:xfrm rot="10297943">
            <a:off x="3640573" y="2531394"/>
            <a:ext cx="1371600" cy="1960818"/>
          </a:xfrm>
          <a:custGeom>
            <a:avLst/>
            <a:gdLst>
              <a:gd name="connsiteX0" fmla="*/ 876632 w 1371600"/>
              <a:gd name="connsiteY0" fmla="*/ 1960818 h 1960818"/>
              <a:gd name="connsiteX1" fmla="*/ 109472 w 1371600"/>
              <a:gd name="connsiteY1" fmla="*/ 1823783 h 1960818"/>
              <a:gd name="connsiteX2" fmla="*/ 179505 w 1371600"/>
              <a:gd name="connsiteY2" fmla="*/ 1684244 h 1960818"/>
              <a:gd name="connsiteX3" fmla="*/ 330251 w 1371600"/>
              <a:gd name="connsiteY3" fmla="*/ 1127326 h 1960818"/>
              <a:gd name="connsiteX4" fmla="*/ 332551 w 1371600"/>
              <a:gd name="connsiteY4" fmla="*/ 1097280 h 1960818"/>
              <a:gd name="connsiteX5" fmla="*/ 0 w 1371600"/>
              <a:gd name="connsiteY5" fmla="*/ 1097280 h 1960818"/>
              <a:gd name="connsiteX6" fmla="*/ 685800 w 1371600"/>
              <a:gd name="connsiteY6" fmla="*/ 0 h 1960818"/>
              <a:gd name="connsiteX7" fmla="*/ 1371600 w 1371600"/>
              <a:gd name="connsiteY7" fmla="*/ 1097280 h 1960818"/>
              <a:gd name="connsiteX8" fmla="*/ 1083427 w 1371600"/>
              <a:gd name="connsiteY8" fmla="*/ 1097280 h 1960818"/>
              <a:gd name="connsiteX9" fmla="*/ 1076033 w 1371600"/>
              <a:gd name="connsiteY9" fmla="*/ 1212939 h 1960818"/>
              <a:gd name="connsiteX10" fmla="*/ 960813 w 1371600"/>
              <a:gd name="connsiteY10" fmla="*/ 1741160 h 1960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600" h="1960818">
                <a:moveTo>
                  <a:pt x="876632" y="1960818"/>
                </a:moveTo>
                <a:lnTo>
                  <a:pt x="109472" y="1823783"/>
                </a:lnTo>
                <a:lnTo>
                  <a:pt x="179505" y="1684244"/>
                </a:lnTo>
                <a:cubicBezTo>
                  <a:pt x="255744" y="1511599"/>
                  <a:pt x="307594" y="1324688"/>
                  <a:pt x="330251" y="1127326"/>
                </a:cubicBezTo>
                <a:lnTo>
                  <a:pt x="332551" y="1097280"/>
                </a:lnTo>
                <a:lnTo>
                  <a:pt x="0" y="1097280"/>
                </a:lnTo>
                <a:lnTo>
                  <a:pt x="685800" y="0"/>
                </a:lnTo>
                <a:lnTo>
                  <a:pt x="1371600" y="1097280"/>
                </a:lnTo>
                <a:lnTo>
                  <a:pt x="1083427" y="1097280"/>
                </a:lnTo>
                <a:lnTo>
                  <a:pt x="1076033" y="1212939"/>
                </a:lnTo>
                <a:cubicBezTo>
                  <a:pt x="1055018" y="1395999"/>
                  <a:pt x="1015951" y="1572597"/>
                  <a:pt x="960813" y="1741160"/>
                </a:cubicBezTo>
                <a:close/>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70844CAE-247E-411F-82BE-24C1053AC3DD}"/>
              </a:ext>
            </a:extLst>
          </p:cNvPr>
          <p:cNvSpPr/>
          <p:nvPr/>
        </p:nvSpPr>
        <p:spPr>
          <a:xfrm rot="10432946">
            <a:off x="4124803" y="1403119"/>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E04621"/>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6351850D-1FB0-4B02-A0B4-A0E7B2665A15}"/>
              </a:ext>
            </a:extLst>
          </p:cNvPr>
          <p:cNvSpPr/>
          <p:nvPr/>
        </p:nvSpPr>
        <p:spPr>
          <a:xfrm rot="12120000">
            <a:off x="4883573" y="766602"/>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E76C0F"/>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08D8AFE6-2A46-46CA-BADF-B7724094778B}"/>
              </a:ext>
            </a:extLst>
          </p:cNvPr>
          <p:cNvSpPr/>
          <p:nvPr/>
        </p:nvSpPr>
        <p:spPr>
          <a:xfrm rot="20890455">
            <a:off x="7608884" y="1687056"/>
            <a:ext cx="1371600" cy="1960818"/>
          </a:xfrm>
          <a:custGeom>
            <a:avLst/>
            <a:gdLst>
              <a:gd name="connsiteX0" fmla="*/ 876632 w 1371600"/>
              <a:gd name="connsiteY0" fmla="*/ 1960818 h 1960818"/>
              <a:gd name="connsiteX1" fmla="*/ 109472 w 1371600"/>
              <a:gd name="connsiteY1" fmla="*/ 1823783 h 1960818"/>
              <a:gd name="connsiteX2" fmla="*/ 179505 w 1371600"/>
              <a:gd name="connsiteY2" fmla="*/ 1684244 h 1960818"/>
              <a:gd name="connsiteX3" fmla="*/ 330251 w 1371600"/>
              <a:gd name="connsiteY3" fmla="*/ 1127326 h 1960818"/>
              <a:gd name="connsiteX4" fmla="*/ 332551 w 1371600"/>
              <a:gd name="connsiteY4" fmla="*/ 1097280 h 1960818"/>
              <a:gd name="connsiteX5" fmla="*/ 0 w 1371600"/>
              <a:gd name="connsiteY5" fmla="*/ 1097280 h 1960818"/>
              <a:gd name="connsiteX6" fmla="*/ 685800 w 1371600"/>
              <a:gd name="connsiteY6" fmla="*/ 0 h 1960818"/>
              <a:gd name="connsiteX7" fmla="*/ 1371600 w 1371600"/>
              <a:gd name="connsiteY7" fmla="*/ 1097280 h 1960818"/>
              <a:gd name="connsiteX8" fmla="*/ 1083427 w 1371600"/>
              <a:gd name="connsiteY8" fmla="*/ 1097280 h 1960818"/>
              <a:gd name="connsiteX9" fmla="*/ 1076033 w 1371600"/>
              <a:gd name="connsiteY9" fmla="*/ 1212939 h 1960818"/>
              <a:gd name="connsiteX10" fmla="*/ 960813 w 1371600"/>
              <a:gd name="connsiteY10" fmla="*/ 1741160 h 1960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600" h="1960818">
                <a:moveTo>
                  <a:pt x="876632" y="1960818"/>
                </a:moveTo>
                <a:lnTo>
                  <a:pt x="109472" y="1823783"/>
                </a:lnTo>
                <a:lnTo>
                  <a:pt x="179505" y="1684244"/>
                </a:lnTo>
                <a:cubicBezTo>
                  <a:pt x="255744" y="1511599"/>
                  <a:pt x="307594" y="1324688"/>
                  <a:pt x="330251" y="1127326"/>
                </a:cubicBezTo>
                <a:lnTo>
                  <a:pt x="332551" y="1097280"/>
                </a:lnTo>
                <a:lnTo>
                  <a:pt x="0" y="1097280"/>
                </a:lnTo>
                <a:lnTo>
                  <a:pt x="685800" y="0"/>
                </a:lnTo>
                <a:lnTo>
                  <a:pt x="1371600" y="1097280"/>
                </a:lnTo>
                <a:lnTo>
                  <a:pt x="1083427" y="1097280"/>
                </a:lnTo>
                <a:lnTo>
                  <a:pt x="1076033" y="1212939"/>
                </a:lnTo>
                <a:cubicBezTo>
                  <a:pt x="1055018" y="1395999"/>
                  <a:pt x="1015951" y="1572597"/>
                  <a:pt x="960813" y="1741160"/>
                </a:cubicBezTo>
                <a:close/>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79319E84-57AA-4FC2-A3A3-CF86284A53D2}"/>
              </a:ext>
            </a:extLst>
          </p:cNvPr>
          <p:cNvSpPr/>
          <p:nvPr/>
        </p:nvSpPr>
        <p:spPr>
          <a:xfrm rot="21025458">
            <a:off x="7553878" y="3759526"/>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BF2500"/>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ECB53D88-2BFC-48E4-871D-B56CA254D17C}"/>
              </a:ext>
            </a:extLst>
          </p:cNvPr>
          <p:cNvSpPr/>
          <p:nvPr/>
        </p:nvSpPr>
        <p:spPr>
          <a:xfrm rot="1112512">
            <a:off x="6834883" y="4440653"/>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CF3510"/>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57F874F5-BACC-4714-9C4D-47F05446685E}"/>
              </a:ext>
            </a:extLst>
          </p:cNvPr>
          <p:cNvSpPr txBox="1"/>
          <p:nvPr/>
        </p:nvSpPr>
        <p:spPr>
          <a:xfrm>
            <a:off x="155143" y="1364107"/>
            <a:ext cx="3856823" cy="1391150"/>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850E2D6E-187A-41F6-9845-31EE614AC0D2}"/>
              </a:ext>
            </a:extLst>
          </p:cNvPr>
          <p:cNvSpPr txBox="1"/>
          <p:nvPr/>
        </p:nvSpPr>
        <p:spPr>
          <a:xfrm>
            <a:off x="155143" y="3657837"/>
            <a:ext cx="3648231" cy="1391150"/>
          </a:xfrm>
          <a:prstGeom prst="rect">
            <a:avLst/>
          </a:prstGeom>
          <a:noFill/>
        </p:spPr>
        <p:txBody>
          <a:bodyPr wrap="square" rtlCol="0">
            <a:spAutoFit/>
          </a:bodyPr>
          <a:lstStyle/>
          <a:p>
            <a:pPr defTabSz="1219170">
              <a:spcBef>
                <a:spcPct val="20000"/>
              </a:spcBef>
              <a:defRPr/>
            </a:pPr>
            <a:r>
              <a:rPr lang="en-US" sz="1400" dirty="0">
                <a:solidFill>
                  <a:srgbClr val="E04621"/>
                </a:solidFill>
                <a:latin typeface="Bernard MT Condensed" panose="02050806060905020404" pitchFamily="18" charset="0"/>
              </a:rPr>
              <a:t>LOREM IPSUM DOLOR</a:t>
            </a: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29ECA02B-1F87-4202-AD92-AFDF301115FB}"/>
              </a:ext>
            </a:extLst>
          </p:cNvPr>
          <p:cNvSpPr txBox="1"/>
          <p:nvPr/>
        </p:nvSpPr>
        <p:spPr>
          <a:xfrm>
            <a:off x="4267200" y="5273709"/>
            <a:ext cx="4129158" cy="1391150"/>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a:t>
            </a: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89AAAE88-8665-4713-83DD-A2CD568091A5}"/>
              </a:ext>
            </a:extLst>
          </p:cNvPr>
          <p:cNvSpPr txBox="1"/>
          <p:nvPr/>
        </p:nvSpPr>
        <p:spPr>
          <a:xfrm>
            <a:off x="8596028" y="4212015"/>
            <a:ext cx="3595971" cy="1575816"/>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a:t>
            </a: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TextBox 40">
            <a:extLst>
              <a:ext uri="{FF2B5EF4-FFF2-40B4-BE49-F238E27FC236}">
                <a16:creationId xmlns:a16="http://schemas.microsoft.com/office/drawing/2014/main" id="{A8AE023D-D0C2-4FCC-81D1-B4E5C5A1C701}"/>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1" name="Group 50">
            <a:extLst>
              <a:ext uri="{FF2B5EF4-FFF2-40B4-BE49-F238E27FC236}">
                <a16:creationId xmlns:a16="http://schemas.microsoft.com/office/drawing/2014/main" id="{369D0FC6-192C-4149-87D7-AEDC6FA599F5}"/>
              </a:ext>
            </a:extLst>
          </p:cNvPr>
          <p:cNvGrpSpPr/>
          <p:nvPr/>
        </p:nvGrpSpPr>
        <p:grpSpPr>
          <a:xfrm>
            <a:off x="5171700" y="2016261"/>
            <a:ext cx="2286000" cy="2286000"/>
            <a:chOff x="4978999" y="2195515"/>
            <a:chExt cx="2286000" cy="2286000"/>
          </a:xfrm>
          <a:effectLst>
            <a:outerShdw blurRad="190500" dist="190500" dir="2700000" algn="tl" rotWithShape="0">
              <a:prstClr val="black">
                <a:alpha val="40000"/>
              </a:prstClr>
            </a:outerShdw>
          </a:effectLst>
        </p:grpSpPr>
        <p:grpSp>
          <p:nvGrpSpPr>
            <p:cNvPr id="42" name="Group 41">
              <a:extLst>
                <a:ext uri="{FF2B5EF4-FFF2-40B4-BE49-F238E27FC236}">
                  <a16:creationId xmlns:a16="http://schemas.microsoft.com/office/drawing/2014/main" id="{7988769E-A633-4C89-BA28-7192FD85FD4A}"/>
                </a:ext>
              </a:extLst>
            </p:cNvPr>
            <p:cNvGrpSpPr>
              <a:grpSpLocks noChangeAspect="1"/>
            </p:cNvGrpSpPr>
            <p:nvPr/>
          </p:nvGrpSpPr>
          <p:grpSpPr>
            <a:xfrm rot="2660759">
              <a:off x="4978999" y="2195515"/>
              <a:ext cx="2286000" cy="2286000"/>
              <a:chOff x="3307080" y="1180751"/>
              <a:chExt cx="3200400" cy="3200400"/>
            </a:xfrm>
          </p:grpSpPr>
          <p:grpSp>
            <p:nvGrpSpPr>
              <p:cNvPr id="43" name="Group 42">
                <a:extLst>
                  <a:ext uri="{FF2B5EF4-FFF2-40B4-BE49-F238E27FC236}">
                    <a16:creationId xmlns:a16="http://schemas.microsoft.com/office/drawing/2014/main" id="{0F6AEC9A-EE50-4368-A423-7221358CE8ED}"/>
                  </a:ext>
                </a:extLst>
              </p:cNvPr>
              <p:cNvGrpSpPr/>
              <p:nvPr/>
            </p:nvGrpSpPr>
            <p:grpSpPr>
              <a:xfrm rot="-2700000">
                <a:off x="3307080" y="1180751"/>
                <a:ext cx="3200400" cy="3200400"/>
                <a:chOff x="4526280" y="1042417"/>
                <a:chExt cx="3200400" cy="3200400"/>
              </a:xfrm>
              <a:effectLst>
                <a:outerShdw blurRad="63500" sx="102000" sy="102000" algn="ctr" rotWithShape="0">
                  <a:prstClr val="black">
                    <a:alpha val="40000"/>
                  </a:prstClr>
                </a:outerShdw>
              </a:effectLst>
            </p:grpSpPr>
            <p:sp>
              <p:nvSpPr>
                <p:cNvPr id="45" name="Freeform: Shape 44">
                  <a:extLst>
                    <a:ext uri="{FF2B5EF4-FFF2-40B4-BE49-F238E27FC236}">
                      <a16:creationId xmlns:a16="http://schemas.microsoft.com/office/drawing/2014/main" id="{48CB25CC-D55B-4263-A367-3E18A121A3BD}"/>
                    </a:ext>
                  </a:extLst>
                </p:cNvPr>
                <p:cNvSpPr>
                  <a:spLocks noChangeAspect="1"/>
                </p:cNvSpPr>
                <p:nvPr/>
              </p:nvSpPr>
              <p:spPr>
                <a:xfrm>
                  <a:off x="4526280" y="1042417"/>
                  <a:ext cx="3200400" cy="3200400"/>
                </a:xfrm>
                <a:custGeom>
                  <a:avLst/>
                  <a:gdLst>
                    <a:gd name="connsiteX0" fmla="*/ 2570035 w 3200400"/>
                    <a:gd name="connsiteY0" fmla="*/ 2579716 h 3200400"/>
                    <a:gd name="connsiteX1" fmla="*/ 1720460 w 3200400"/>
                    <a:gd name="connsiteY1" fmla="*/ 2980444 h 3200400"/>
                    <a:gd name="connsiteX2" fmla="*/ 1609597 w 3200400"/>
                    <a:gd name="connsiteY2" fmla="*/ 2985738 h 3200400"/>
                    <a:gd name="connsiteX3" fmla="*/ 1610560 w 3200400"/>
                    <a:gd name="connsiteY3" fmla="*/ 3150284 h 3200400"/>
                    <a:gd name="connsiteX4" fmla="*/ 1736237 w 3200400"/>
                    <a:gd name="connsiteY4" fmla="*/ 3144284 h 3200400"/>
                    <a:gd name="connsiteX5" fmla="*/ 2686419 w 3200400"/>
                    <a:gd name="connsiteY5" fmla="*/ 2696100 h 3200400"/>
                    <a:gd name="connsiteX6" fmla="*/ 616905 w 3200400"/>
                    <a:gd name="connsiteY6" fmla="*/ 2577835 h 3200400"/>
                    <a:gd name="connsiteX7" fmla="*/ 499210 w 3200400"/>
                    <a:gd name="connsiteY7" fmla="*/ 2692831 h 3200400"/>
                    <a:gd name="connsiteX8" fmla="*/ 590828 w 3200400"/>
                    <a:gd name="connsiteY8" fmla="*/ 2779067 h 3200400"/>
                    <a:gd name="connsiteX9" fmla="*/ 1573276 w 3200400"/>
                    <a:gd name="connsiteY9" fmla="*/ 3151237 h 3200400"/>
                    <a:gd name="connsiteX10" fmla="*/ 1576149 w 3200400"/>
                    <a:gd name="connsiteY10" fmla="*/ 2986670 h 3200400"/>
                    <a:gd name="connsiteX11" fmla="*/ 697724 w 3200400"/>
                    <a:gd name="connsiteY11" fmla="*/ 2653906 h 3200400"/>
                    <a:gd name="connsiteX12" fmla="*/ 2988274 w 3200400"/>
                    <a:gd name="connsiteY12" fmla="*/ 1600200 h 3200400"/>
                    <a:gd name="connsiteX13" fmla="*/ 2670891 w 3200400"/>
                    <a:gd name="connsiteY13" fmla="*/ 2484298 h 3200400"/>
                    <a:gd name="connsiteX14" fmla="*/ 2596242 w 3200400"/>
                    <a:gd name="connsiteY14" fmla="*/ 2566433 h 3200400"/>
                    <a:gd name="connsiteX15" fmla="*/ 2713275 w 3200400"/>
                    <a:gd name="connsiteY15" fmla="*/ 2682103 h 3200400"/>
                    <a:gd name="connsiteX16" fmla="*/ 2797899 w 3200400"/>
                    <a:gd name="connsiteY16" fmla="*/ 2588994 h 3200400"/>
                    <a:gd name="connsiteX17" fmla="*/ 3152866 w 3200400"/>
                    <a:gd name="connsiteY17" fmla="*/ 1600200 h 3200400"/>
                    <a:gd name="connsiteX18" fmla="*/ 63912 w 3200400"/>
                    <a:gd name="connsiteY18" fmla="*/ 1571524 h 3200400"/>
                    <a:gd name="connsiteX19" fmla="*/ 65522 w 3200400"/>
                    <a:gd name="connsiteY19" fmla="*/ 1697333 h 3200400"/>
                    <a:gd name="connsiteX20" fmla="*/ 480272 w 3200400"/>
                    <a:gd name="connsiteY20" fmla="*/ 2662578 h 3200400"/>
                    <a:gd name="connsiteX21" fmla="*/ 600647 w 3200400"/>
                    <a:gd name="connsiteY21" fmla="*/ 2550326 h 3200400"/>
                    <a:gd name="connsiteX22" fmla="*/ 229813 w 3200400"/>
                    <a:gd name="connsiteY22" fmla="*/ 1687283 h 3200400"/>
                    <a:gd name="connsiteX23" fmla="*/ 228391 w 3200400"/>
                    <a:gd name="connsiteY23" fmla="*/ 1576303 h 3200400"/>
                    <a:gd name="connsiteX24" fmla="*/ 1600200 w 3200400"/>
                    <a:gd name="connsiteY24" fmla="*/ 274320 h 3200400"/>
                    <a:gd name="connsiteX25" fmla="*/ 274320 w 3200400"/>
                    <a:gd name="connsiteY25" fmla="*/ 1600200 h 3200400"/>
                    <a:gd name="connsiteX26" fmla="*/ 1600200 w 3200400"/>
                    <a:gd name="connsiteY26" fmla="*/ 2926080 h 3200400"/>
                    <a:gd name="connsiteX27" fmla="*/ 2926080 w 3200400"/>
                    <a:gd name="connsiteY27" fmla="*/ 1600200 h 3200400"/>
                    <a:gd name="connsiteX28" fmla="*/ 1600200 w 3200400"/>
                    <a:gd name="connsiteY28" fmla="*/ 274320 h 3200400"/>
                    <a:gd name="connsiteX29" fmla="*/ 1600200 w 3200400"/>
                    <a:gd name="connsiteY29" fmla="*/ 0 h 3200400"/>
                    <a:gd name="connsiteX30" fmla="*/ 3200400 w 3200400"/>
                    <a:gd name="connsiteY30" fmla="*/ 1600200 h 3200400"/>
                    <a:gd name="connsiteX31" fmla="*/ 1600200 w 3200400"/>
                    <a:gd name="connsiteY31" fmla="*/ 3200400 h 3200400"/>
                    <a:gd name="connsiteX32" fmla="*/ 0 w 3200400"/>
                    <a:gd name="connsiteY32" fmla="*/ 1600200 h 3200400"/>
                    <a:gd name="connsiteX33" fmla="*/ 1600200 w 3200400"/>
                    <a:gd name="connsiteY33" fmla="*/ 0 h 320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00400" h="3200400">
                      <a:moveTo>
                        <a:pt x="2570035" y="2579716"/>
                      </a:moveTo>
                      <a:cubicBezTo>
                        <a:pt x="2332567" y="2817185"/>
                        <a:pt x="2030548" y="2950761"/>
                        <a:pt x="1720460" y="2980444"/>
                      </a:cubicBezTo>
                      <a:lnTo>
                        <a:pt x="1609597" y="2985738"/>
                      </a:lnTo>
                      <a:lnTo>
                        <a:pt x="1610560" y="3150284"/>
                      </a:lnTo>
                      <a:lnTo>
                        <a:pt x="1736237" y="3144284"/>
                      </a:lnTo>
                      <a:cubicBezTo>
                        <a:pt x="2083045" y="3111084"/>
                        <a:pt x="2420829" y="2961690"/>
                        <a:pt x="2686419" y="2696100"/>
                      </a:cubicBezTo>
                      <a:close/>
                      <a:moveTo>
                        <a:pt x="616905" y="2577835"/>
                      </a:moveTo>
                      <a:lnTo>
                        <a:pt x="499210" y="2692831"/>
                      </a:lnTo>
                      <a:lnTo>
                        <a:pt x="590828" y="2779067"/>
                      </a:lnTo>
                      <a:cubicBezTo>
                        <a:pt x="855623" y="3005478"/>
                        <a:pt x="1197732" y="3144682"/>
                        <a:pt x="1573276" y="3151237"/>
                      </a:cubicBezTo>
                      <a:lnTo>
                        <a:pt x="1576149" y="2986670"/>
                      </a:lnTo>
                      <a:cubicBezTo>
                        <a:pt x="1240369" y="2980809"/>
                        <a:pt x="934482" y="2856345"/>
                        <a:pt x="697724" y="2653906"/>
                      </a:cubicBezTo>
                      <a:close/>
                      <a:moveTo>
                        <a:pt x="2988274" y="1600200"/>
                      </a:moveTo>
                      <a:cubicBezTo>
                        <a:pt x="2988274" y="1936031"/>
                        <a:pt x="2869167" y="2244043"/>
                        <a:pt x="2670891" y="2484298"/>
                      </a:cubicBezTo>
                      <a:lnTo>
                        <a:pt x="2596242" y="2566433"/>
                      </a:lnTo>
                      <a:lnTo>
                        <a:pt x="2713275" y="2682103"/>
                      </a:lnTo>
                      <a:lnTo>
                        <a:pt x="2797899" y="2588994"/>
                      </a:lnTo>
                      <a:cubicBezTo>
                        <a:pt x="3019654" y="2320288"/>
                        <a:pt x="3152866" y="1975801"/>
                        <a:pt x="3152866" y="1600200"/>
                      </a:cubicBezTo>
                      <a:close/>
                      <a:moveTo>
                        <a:pt x="63912" y="1571524"/>
                      </a:moveTo>
                      <a:lnTo>
                        <a:pt x="65522" y="1697333"/>
                      </a:lnTo>
                      <a:cubicBezTo>
                        <a:pt x="86598" y="2045088"/>
                        <a:pt x="224113" y="2387881"/>
                        <a:pt x="480272" y="2662578"/>
                      </a:cubicBezTo>
                      <a:lnTo>
                        <a:pt x="600647" y="2550326"/>
                      </a:lnTo>
                      <a:cubicBezTo>
                        <a:pt x="371611" y="2304715"/>
                        <a:pt x="248656" y="1998219"/>
                        <a:pt x="229813" y="1687283"/>
                      </a:cubicBezTo>
                      <a:lnTo>
                        <a:pt x="228391" y="1576303"/>
                      </a:lnTo>
                      <a:close/>
                      <a:moveTo>
                        <a:pt x="1600200" y="274320"/>
                      </a:moveTo>
                      <a:cubicBezTo>
                        <a:pt x="867937" y="274320"/>
                        <a:pt x="274320" y="867937"/>
                        <a:pt x="274320" y="1600200"/>
                      </a:cubicBezTo>
                      <a:cubicBezTo>
                        <a:pt x="274320" y="2332463"/>
                        <a:pt x="867937" y="2926080"/>
                        <a:pt x="1600200" y="2926080"/>
                      </a:cubicBezTo>
                      <a:cubicBezTo>
                        <a:pt x="2332463" y="2926080"/>
                        <a:pt x="2926080" y="2332463"/>
                        <a:pt x="2926080" y="1600200"/>
                      </a:cubicBezTo>
                      <a:cubicBezTo>
                        <a:pt x="2926080" y="867937"/>
                        <a:pt x="2332463" y="274320"/>
                        <a:pt x="1600200" y="274320"/>
                      </a:cubicBezTo>
                      <a:close/>
                      <a:moveTo>
                        <a:pt x="1600200" y="0"/>
                      </a:moveTo>
                      <a:cubicBezTo>
                        <a:pt x="2483966" y="0"/>
                        <a:pt x="3200400" y="716434"/>
                        <a:pt x="3200400" y="1600200"/>
                      </a:cubicBezTo>
                      <a:cubicBezTo>
                        <a:pt x="3200400" y="2483966"/>
                        <a:pt x="2483966" y="3200400"/>
                        <a:pt x="1600200" y="3200400"/>
                      </a:cubicBezTo>
                      <a:cubicBezTo>
                        <a:pt x="716434" y="3200400"/>
                        <a:pt x="0" y="2483966"/>
                        <a:pt x="0" y="1600200"/>
                      </a:cubicBezTo>
                      <a:cubicBezTo>
                        <a:pt x="0" y="716434"/>
                        <a:pt x="716434" y="0"/>
                        <a:pt x="1600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85EFE09C-F09A-4362-8CF7-0774B14A939A}"/>
                    </a:ext>
                  </a:extLst>
                </p:cNvPr>
                <p:cNvSpPr>
                  <a:spLocks noChangeAspect="1"/>
                </p:cNvSpPr>
                <p:nvPr/>
              </p:nvSpPr>
              <p:spPr>
                <a:xfrm rot="8220000">
                  <a:off x="4562856" y="2578608"/>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BF2500"/>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F13AE45-22B4-4245-A119-405CAA744C06}"/>
                    </a:ext>
                  </a:extLst>
                </p:cNvPr>
                <p:cNvSpPr>
                  <a:spLocks noChangeAspect="1"/>
                </p:cNvSpPr>
                <p:nvPr/>
              </p:nvSpPr>
              <p:spPr>
                <a:xfrm>
                  <a:off x="7122522" y="2642617"/>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E76C0F"/>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8CE86665-0E71-4C24-B5E9-107611E0CD5C}"/>
                    </a:ext>
                  </a:extLst>
                </p:cNvPr>
                <p:cNvSpPr>
                  <a:spLocks noChangeAspect="1"/>
                </p:cNvSpPr>
                <p:nvPr/>
              </p:nvSpPr>
              <p:spPr>
                <a:xfrm rot="2700000">
                  <a:off x="6355080" y="3383280"/>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E04621"/>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33F9727C-2274-4DE0-AB19-36761A3C73AB}"/>
                    </a:ext>
                  </a:extLst>
                </p:cNvPr>
                <p:cNvSpPr>
                  <a:spLocks noChangeAspect="1"/>
                </p:cNvSpPr>
                <p:nvPr/>
              </p:nvSpPr>
              <p:spPr>
                <a:xfrm rot="5460000">
                  <a:off x="5285232" y="3364992"/>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CF3510"/>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4" name="Freeform: Shape 43">
                <a:extLst>
                  <a:ext uri="{FF2B5EF4-FFF2-40B4-BE49-F238E27FC236}">
                    <a16:creationId xmlns:a16="http://schemas.microsoft.com/office/drawing/2014/main" id="{491BF394-A2C3-424F-89B3-8E94D8B46A4C}"/>
                  </a:ext>
                </a:extLst>
              </p:cNvPr>
              <p:cNvSpPr>
                <a:spLocks noChangeAspect="1"/>
              </p:cNvSpPr>
              <p:nvPr/>
            </p:nvSpPr>
            <p:spPr>
              <a:xfrm>
                <a:off x="3581400" y="1455071"/>
                <a:ext cx="2651760" cy="265176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chemeClr val="bg1"/>
              </a:solidFill>
              <a:ln>
                <a:noFill/>
              </a:ln>
              <a:effectLst>
                <a:innerShdw blurRad="762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Oval 49">
              <a:extLst>
                <a:ext uri="{FF2B5EF4-FFF2-40B4-BE49-F238E27FC236}">
                  <a16:creationId xmlns:a16="http://schemas.microsoft.com/office/drawing/2014/main" id="{2FC59FF9-52F1-45AC-A76E-2815D1B7AC34}"/>
                </a:ext>
              </a:extLst>
            </p:cNvPr>
            <p:cNvSpPr>
              <a:spLocks noChangeAspect="1"/>
            </p:cNvSpPr>
            <p:nvPr/>
          </p:nvSpPr>
          <p:spPr>
            <a:xfrm>
              <a:off x="5227320" y="2457358"/>
              <a:ext cx="1737360" cy="1737361"/>
            </a:xfrm>
            <a:prstGeom prst="ellipse">
              <a:avLst/>
            </a:prstGeom>
            <a:noFill/>
            <a:ln w="12700">
              <a:solidFill>
                <a:srgbClr val="4F4F4F">
                  <a:alpha val="80000"/>
                </a:srgbClr>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Text Box 10">
            <a:extLst>
              <a:ext uri="{FF2B5EF4-FFF2-40B4-BE49-F238E27FC236}">
                <a16:creationId xmlns:a16="http://schemas.microsoft.com/office/drawing/2014/main" id="{E61D875C-02E5-4579-A7F9-134DE080249E}"/>
              </a:ext>
            </a:extLst>
          </p:cNvPr>
          <p:cNvSpPr txBox="1">
            <a:spLocks noChangeArrowheads="1"/>
          </p:cNvSpPr>
          <p:nvPr/>
        </p:nvSpPr>
        <p:spPr bwMode="auto">
          <a:xfrm>
            <a:off x="5458010" y="2648638"/>
            <a:ext cx="1629063" cy="1046440"/>
          </a:xfrm>
          <a:prstGeom prst="rect">
            <a:avLst/>
          </a:prstGeom>
          <a:noFill/>
          <a:ln w="9525">
            <a:noFill/>
            <a:miter lim="800000"/>
            <a:headEnd/>
            <a:tailEnd/>
          </a:ln>
        </p:spPr>
        <p:txBody>
          <a:bodyPr wrap="square" lIns="60960" tIns="30480" rIns="60960" bIns="30480">
            <a:spAutoFit/>
          </a:bodyPr>
          <a:lstStyle/>
          <a:p>
            <a:pPr algn="ctr"/>
            <a:r>
              <a:rPr lang="en-US" sz="1500" dirty="0">
                <a:solidFill>
                  <a:srgbClr val="4D4D4D"/>
                </a:solidFill>
                <a:latin typeface="Bernard MT Condensed" panose="02050806060905020404" pitchFamily="18" charset="0"/>
              </a:rPr>
              <a:t>LOREM IPSUM</a:t>
            </a:r>
          </a:p>
          <a:p>
            <a:pPr algn="ctr"/>
            <a:endParaRPr lang="en-US" sz="5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 tempor. </a:t>
            </a:r>
          </a:p>
        </p:txBody>
      </p:sp>
    </p:spTree>
    <p:extLst>
      <p:ext uri="{BB962C8B-B14F-4D97-AF65-F5344CB8AC3E}">
        <p14:creationId xmlns:p14="http://schemas.microsoft.com/office/powerpoint/2010/main" val="34355282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right)">
                                      <p:cBhvr>
                                        <p:cTn id="7" dur="500"/>
                                        <p:tgtEl>
                                          <p:spTgt spid="41"/>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51"/>
                                        </p:tgtEl>
                                        <p:attrNameLst>
                                          <p:attrName>style.visibility</p:attrName>
                                        </p:attrNameLst>
                                      </p:cBhvr>
                                      <p:to>
                                        <p:strVal val="visible"/>
                                      </p:to>
                                    </p:set>
                                    <p:anim calcmode="lin" valueType="num">
                                      <p:cBhvr>
                                        <p:cTn id="11" dur="750" fill="hold"/>
                                        <p:tgtEl>
                                          <p:spTgt spid="51"/>
                                        </p:tgtEl>
                                        <p:attrNameLst>
                                          <p:attrName>ppt_w</p:attrName>
                                        </p:attrNameLst>
                                      </p:cBhvr>
                                      <p:tavLst>
                                        <p:tav tm="0">
                                          <p:val>
                                            <p:fltVal val="0"/>
                                          </p:val>
                                        </p:tav>
                                        <p:tav tm="100000">
                                          <p:val>
                                            <p:strVal val="#ppt_w"/>
                                          </p:val>
                                        </p:tav>
                                      </p:tavLst>
                                    </p:anim>
                                    <p:anim calcmode="lin" valueType="num">
                                      <p:cBhvr>
                                        <p:cTn id="12" dur="750" fill="hold"/>
                                        <p:tgtEl>
                                          <p:spTgt spid="51"/>
                                        </p:tgtEl>
                                        <p:attrNameLst>
                                          <p:attrName>ppt_h</p:attrName>
                                        </p:attrNameLst>
                                      </p:cBhvr>
                                      <p:tavLst>
                                        <p:tav tm="0">
                                          <p:val>
                                            <p:fltVal val="0"/>
                                          </p:val>
                                        </p:tav>
                                        <p:tav tm="100000">
                                          <p:val>
                                            <p:strVal val="#ppt_h"/>
                                          </p:val>
                                        </p:tav>
                                      </p:tavLst>
                                    </p:anim>
                                    <p:animEffect transition="in" filter="fade">
                                      <p:cBhvr>
                                        <p:cTn id="13" dur="750"/>
                                        <p:tgtEl>
                                          <p:spTgt spid="5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52"/>
                                        </p:tgtEl>
                                        <p:attrNameLst>
                                          <p:attrName>style.visibility</p:attrName>
                                        </p:attrNameLst>
                                      </p:cBhvr>
                                      <p:to>
                                        <p:strVal val="visible"/>
                                      </p:to>
                                    </p:set>
                                    <p:anim calcmode="lin" valueType="num">
                                      <p:cBhvr>
                                        <p:cTn id="16" dur="750" fill="hold"/>
                                        <p:tgtEl>
                                          <p:spTgt spid="52"/>
                                        </p:tgtEl>
                                        <p:attrNameLst>
                                          <p:attrName>ppt_w</p:attrName>
                                        </p:attrNameLst>
                                      </p:cBhvr>
                                      <p:tavLst>
                                        <p:tav tm="0">
                                          <p:val>
                                            <p:fltVal val="0"/>
                                          </p:val>
                                        </p:tav>
                                        <p:tav tm="100000">
                                          <p:val>
                                            <p:strVal val="#ppt_w"/>
                                          </p:val>
                                        </p:tav>
                                      </p:tavLst>
                                    </p:anim>
                                    <p:anim calcmode="lin" valueType="num">
                                      <p:cBhvr>
                                        <p:cTn id="17" dur="750" fill="hold"/>
                                        <p:tgtEl>
                                          <p:spTgt spid="52"/>
                                        </p:tgtEl>
                                        <p:attrNameLst>
                                          <p:attrName>ppt_h</p:attrName>
                                        </p:attrNameLst>
                                      </p:cBhvr>
                                      <p:tavLst>
                                        <p:tav tm="0">
                                          <p:val>
                                            <p:fltVal val="0"/>
                                          </p:val>
                                        </p:tav>
                                        <p:tav tm="100000">
                                          <p:val>
                                            <p:strVal val="#ppt_h"/>
                                          </p:val>
                                        </p:tav>
                                      </p:tavLst>
                                    </p:anim>
                                    <p:animEffect transition="in" filter="fade">
                                      <p:cBhvr>
                                        <p:cTn id="18" dur="750"/>
                                        <p:tgtEl>
                                          <p:spTgt spid="52"/>
                                        </p:tgtEl>
                                      </p:cBhvr>
                                    </p:animEffect>
                                  </p:childTnLst>
                                </p:cTn>
                              </p:par>
                            </p:childTnLst>
                          </p:cTn>
                        </p:par>
                        <p:par>
                          <p:cTn id="19" fill="hold">
                            <p:stCondLst>
                              <p:cond delay="1250"/>
                            </p:stCondLst>
                            <p:childTnLst>
                              <p:par>
                                <p:cTn id="20" presetID="31" presetClass="entr" presetSubtype="0" fill="hold" grpId="0" nodeType="afterEffect">
                                  <p:stCondLst>
                                    <p:cond delay="0"/>
                                  </p:stCondLst>
                                  <p:childTnLst>
                                    <p:set>
                                      <p:cBhvr>
                                        <p:cTn id="21" dur="1" fill="hold">
                                          <p:stCondLst>
                                            <p:cond delay="0"/>
                                          </p:stCondLst>
                                        </p:cTn>
                                        <p:tgtEl>
                                          <p:spTgt spid="19"/>
                                        </p:tgtEl>
                                        <p:attrNameLst>
                                          <p:attrName>style.visibility</p:attrName>
                                        </p:attrNameLst>
                                      </p:cBhvr>
                                      <p:to>
                                        <p:strVal val="visible"/>
                                      </p:to>
                                    </p:set>
                                    <p:anim calcmode="lin" valueType="num">
                                      <p:cBhvr>
                                        <p:cTn id="22" dur="1000" fill="hold"/>
                                        <p:tgtEl>
                                          <p:spTgt spid="19"/>
                                        </p:tgtEl>
                                        <p:attrNameLst>
                                          <p:attrName>ppt_w</p:attrName>
                                        </p:attrNameLst>
                                      </p:cBhvr>
                                      <p:tavLst>
                                        <p:tav tm="0">
                                          <p:val>
                                            <p:fltVal val="0"/>
                                          </p:val>
                                        </p:tav>
                                        <p:tav tm="100000">
                                          <p:val>
                                            <p:strVal val="#ppt_w"/>
                                          </p:val>
                                        </p:tav>
                                      </p:tavLst>
                                    </p:anim>
                                    <p:anim calcmode="lin" valueType="num">
                                      <p:cBhvr>
                                        <p:cTn id="23" dur="1000" fill="hold"/>
                                        <p:tgtEl>
                                          <p:spTgt spid="19"/>
                                        </p:tgtEl>
                                        <p:attrNameLst>
                                          <p:attrName>ppt_h</p:attrName>
                                        </p:attrNameLst>
                                      </p:cBhvr>
                                      <p:tavLst>
                                        <p:tav tm="0">
                                          <p:val>
                                            <p:fltVal val="0"/>
                                          </p:val>
                                        </p:tav>
                                        <p:tav tm="100000">
                                          <p:val>
                                            <p:strVal val="#ppt_h"/>
                                          </p:val>
                                        </p:tav>
                                      </p:tavLst>
                                    </p:anim>
                                    <p:anim calcmode="lin" valueType="num">
                                      <p:cBhvr>
                                        <p:cTn id="24" dur="1000" fill="hold"/>
                                        <p:tgtEl>
                                          <p:spTgt spid="19"/>
                                        </p:tgtEl>
                                        <p:attrNameLst>
                                          <p:attrName>style.rotation</p:attrName>
                                        </p:attrNameLst>
                                      </p:cBhvr>
                                      <p:tavLst>
                                        <p:tav tm="0">
                                          <p:val>
                                            <p:fltVal val="90"/>
                                          </p:val>
                                        </p:tav>
                                        <p:tav tm="100000">
                                          <p:val>
                                            <p:fltVal val="0"/>
                                          </p:val>
                                        </p:tav>
                                      </p:tavLst>
                                    </p:anim>
                                    <p:animEffect transition="in" filter="fade">
                                      <p:cBhvr>
                                        <p:cTn id="25" dur="1000"/>
                                        <p:tgtEl>
                                          <p:spTgt spid="19"/>
                                        </p:tgtEl>
                                      </p:cBhvr>
                                    </p:animEffect>
                                  </p:childTnLst>
                                </p:cTn>
                              </p:par>
                              <p:par>
                                <p:cTn id="26" presetID="31" presetClass="entr" presetSubtype="0" fill="hold" grpId="0" nodeType="withEffect">
                                  <p:stCondLst>
                                    <p:cond delay="0"/>
                                  </p:stCondLst>
                                  <p:childTnLst>
                                    <p:set>
                                      <p:cBhvr>
                                        <p:cTn id="27" dur="1" fill="hold">
                                          <p:stCondLst>
                                            <p:cond delay="0"/>
                                          </p:stCondLst>
                                        </p:cTn>
                                        <p:tgtEl>
                                          <p:spTgt spid="32"/>
                                        </p:tgtEl>
                                        <p:attrNameLst>
                                          <p:attrName>style.visibility</p:attrName>
                                        </p:attrNameLst>
                                      </p:cBhvr>
                                      <p:to>
                                        <p:strVal val="visible"/>
                                      </p:to>
                                    </p:set>
                                    <p:anim calcmode="lin" valueType="num">
                                      <p:cBhvr>
                                        <p:cTn id="28" dur="1000" fill="hold"/>
                                        <p:tgtEl>
                                          <p:spTgt spid="32"/>
                                        </p:tgtEl>
                                        <p:attrNameLst>
                                          <p:attrName>ppt_w</p:attrName>
                                        </p:attrNameLst>
                                      </p:cBhvr>
                                      <p:tavLst>
                                        <p:tav tm="0">
                                          <p:val>
                                            <p:fltVal val="0"/>
                                          </p:val>
                                        </p:tav>
                                        <p:tav tm="100000">
                                          <p:val>
                                            <p:strVal val="#ppt_w"/>
                                          </p:val>
                                        </p:tav>
                                      </p:tavLst>
                                    </p:anim>
                                    <p:anim calcmode="lin" valueType="num">
                                      <p:cBhvr>
                                        <p:cTn id="29" dur="1000" fill="hold"/>
                                        <p:tgtEl>
                                          <p:spTgt spid="32"/>
                                        </p:tgtEl>
                                        <p:attrNameLst>
                                          <p:attrName>ppt_h</p:attrName>
                                        </p:attrNameLst>
                                      </p:cBhvr>
                                      <p:tavLst>
                                        <p:tav tm="0">
                                          <p:val>
                                            <p:fltVal val="0"/>
                                          </p:val>
                                        </p:tav>
                                        <p:tav tm="100000">
                                          <p:val>
                                            <p:strVal val="#ppt_h"/>
                                          </p:val>
                                        </p:tav>
                                      </p:tavLst>
                                    </p:anim>
                                    <p:anim calcmode="lin" valueType="num">
                                      <p:cBhvr>
                                        <p:cTn id="30" dur="1000" fill="hold"/>
                                        <p:tgtEl>
                                          <p:spTgt spid="32"/>
                                        </p:tgtEl>
                                        <p:attrNameLst>
                                          <p:attrName>style.rotation</p:attrName>
                                        </p:attrNameLst>
                                      </p:cBhvr>
                                      <p:tavLst>
                                        <p:tav tm="0">
                                          <p:val>
                                            <p:fltVal val="90"/>
                                          </p:val>
                                        </p:tav>
                                        <p:tav tm="100000">
                                          <p:val>
                                            <p:fltVal val="0"/>
                                          </p:val>
                                        </p:tav>
                                      </p:tavLst>
                                    </p:anim>
                                    <p:animEffect transition="in" filter="fade">
                                      <p:cBhvr>
                                        <p:cTn id="31" dur="1000"/>
                                        <p:tgtEl>
                                          <p:spTgt spid="32"/>
                                        </p:tgtEl>
                                      </p:cBhvr>
                                    </p:animEffect>
                                  </p:childTnLst>
                                </p:cTn>
                              </p:par>
                            </p:childTnLst>
                          </p:cTn>
                        </p:par>
                        <p:par>
                          <p:cTn id="32" fill="hold">
                            <p:stCondLst>
                              <p:cond delay="2250"/>
                            </p:stCondLst>
                            <p:childTnLst>
                              <p:par>
                                <p:cTn id="33" presetID="23" presetClass="entr" presetSubtype="36" fill="hold" grpId="0" nodeType="afterEffect">
                                  <p:stCondLst>
                                    <p:cond delay="0"/>
                                  </p:stCondLst>
                                  <p:childTnLst>
                                    <p:set>
                                      <p:cBhvr>
                                        <p:cTn id="34" dur="1" fill="hold">
                                          <p:stCondLst>
                                            <p:cond delay="0"/>
                                          </p:stCondLst>
                                        </p:cTn>
                                        <p:tgtEl>
                                          <p:spTgt spid="27"/>
                                        </p:tgtEl>
                                        <p:attrNameLst>
                                          <p:attrName>style.visibility</p:attrName>
                                        </p:attrNameLst>
                                      </p:cBhvr>
                                      <p:to>
                                        <p:strVal val="visible"/>
                                      </p:to>
                                    </p:set>
                                    <p:anim calcmode="lin" valueType="num">
                                      <p:cBhvr>
                                        <p:cTn id="35" dur="500" fill="hold"/>
                                        <p:tgtEl>
                                          <p:spTgt spid="27"/>
                                        </p:tgtEl>
                                        <p:attrNameLst>
                                          <p:attrName>ppt_w</p:attrName>
                                        </p:attrNameLst>
                                      </p:cBhvr>
                                      <p:tavLst>
                                        <p:tav tm="0">
                                          <p:val>
                                            <p:strVal val="(6*min(max(#ppt_w*#ppt_h,.3),1)-7.4)/-.7*#ppt_w"/>
                                          </p:val>
                                        </p:tav>
                                        <p:tav tm="100000">
                                          <p:val>
                                            <p:strVal val="#ppt_w"/>
                                          </p:val>
                                        </p:tav>
                                      </p:tavLst>
                                    </p:anim>
                                    <p:anim calcmode="lin" valueType="num">
                                      <p:cBhvr>
                                        <p:cTn id="36" dur="500" fill="hold"/>
                                        <p:tgtEl>
                                          <p:spTgt spid="27"/>
                                        </p:tgtEl>
                                        <p:attrNameLst>
                                          <p:attrName>ppt_h</p:attrName>
                                        </p:attrNameLst>
                                      </p:cBhvr>
                                      <p:tavLst>
                                        <p:tav tm="0">
                                          <p:val>
                                            <p:strVal val="(6*min(max(#ppt_w*#ppt_h,.3),1)-7.4)/-.7*#ppt_h"/>
                                          </p:val>
                                        </p:tav>
                                        <p:tav tm="100000">
                                          <p:val>
                                            <p:strVal val="#ppt_h"/>
                                          </p:val>
                                        </p:tav>
                                      </p:tavLst>
                                    </p:anim>
                                    <p:anim calcmode="lin" valueType="num">
                                      <p:cBhvr>
                                        <p:cTn id="37" dur="500" fill="hold"/>
                                        <p:tgtEl>
                                          <p:spTgt spid="27"/>
                                        </p:tgtEl>
                                        <p:attrNameLst>
                                          <p:attrName>ppt_x</p:attrName>
                                        </p:attrNameLst>
                                      </p:cBhvr>
                                      <p:tavLst>
                                        <p:tav tm="0">
                                          <p:val>
                                            <p:fltVal val="0.5"/>
                                          </p:val>
                                        </p:tav>
                                        <p:tav tm="100000">
                                          <p:val>
                                            <p:strVal val="#ppt_x"/>
                                          </p:val>
                                        </p:tav>
                                      </p:tavLst>
                                    </p:anim>
                                    <p:anim calcmode="lin" valueType="num">
                                      <p:cBhvr>
                                        <p:cTn id="38" dur="500" fill="hold"/>
                                        <p:tgtEl>
                                          <p:spTgt spid="27"/>
                                        </p:tgtEl>
                                        <p:attrNameLst>
                                          <p:attrName>ppt_y</p:attrName>
                                        </p:attrNameLst>
                                      </p:cBhvr>
                                      <p:tavLst>
                                        <p:tav tm="0">
                                          <p:val>
                                            <p:strVal val="1+(6*min(max(#ppt_w*#ppt_h,.3),1)-7.4)/-.7*#ppt_h/2"/>
                                          </p:val>
                                        </p:tav>
                                        <p:tav tm="100000">
                                          <p:val>
                                            <p:strVal val="#ppt_y"/>
                                          </p:val>
                                        </p:tav>
                                      </p:tavLst>
                                    </p:anim>
                                  </p:childTnLst>
                                </p:cTn>
                              </p:par>
                            </p:childTnLst>
                          </p:cTn>
                        </p:par>
                        <p:par>
                          <p:cTn id="39" fill="hold">
                            <p:stCondLst>
                              <p:cond delay="2750"/>
                            </p:stCondLst>
                            <p:childTnLst>
                              <p:par>
                                <p:cTn id="40" presetID="42" presetClass="entr" presetSubtype="0" fill="hold" grpId="0" nodeType="afterEffect">
                                  <p:stCondLst>
                                    <p:cond delay="0"/>
                                  </p:stCondLst>
                                  <p:childTnLst>
                                    <p:set>
                                      <p:cBhvr>
                                        <p:cTn id="41" dur="1" fill="hold">
                                          <p:stCondLst>
                                            <p:cond delay="0"/>
                                          </p:stCondLst>
                                        </p:cTn>
                                        <p:tgtEl>
                                          <p:spTgt spid="37"/>
                                        </p:tgtEl>
                                        <p:attrNameLst>
                                          <p:attrName>style.visibility</p:attrName>
                                        </p:attrNameLst>
                                      </p:cBhvr>
                                      <p:to>
                                        <p:strVal val="visible"/>
                                      </p:to>
                                    </p:set>
                                    <p:animEffect transition="in" filter="fade">
                                      <p:cBhvr>
                                        <p:cTn id="42" dur="1000"/>
                                        <p:tgtEl>
                                          <p:spTgt spid="37"/>
                                        </p:tgtEl>
                                      </p:cBhvr>
                                    </p:animEffect>
                                    <p:anim calcmode="lin" valueType="num">
                                      <p:cBhvr>
                                        <p:cTn id="43" dur="1000" fill="hold"/>
                                        <p:tgtEl>
                                          <p:spTgt spid="37"/>
                                        </p:tgtEl>
                                        <p:attrNameLst>
                                          <p:attrName>ppt_x</p:attrName>
                                        </p:attrNameLst>
                                      </p:cBhvr>
                                      <p:tavLst>
                                        <p:tav tm="0">
                                          <p:val>
                                            <p:strVal val="#ppt_x"/>
                                          </p:val>
                                        </p:tav>
                                        <p:tav tm="100000">
                                          <p:val>
                                            <p:strVal val="#ppt_x"/>
                                          </p:val>
                                        </p:tav>
                                      </p:tavLst>
                                    </p:anim>
                                    <p:anim calcmode="lin" valueType="num">
                                      <p:cBhvr>
                                        <p:cTn id="44" dur="1000" fill="hold"/>
                                        <p:tgtEl>
                                          <p:spTgt spid="37"/>
                                        </p:tgtEl>
                                        <p:attrNameLst>
                                          <p:attrName>ppt_y</p:attrName>
                                        </p:attrNameLst>
                                      </p:cBhvr>
                                      <p:tavLst>
                                        <p:tav tm="0">
                                          <p:val>
                                            <p:strVal val="#ppt_y+.1"/>
                                          </p:val>
                                        </p:tav>
                                        <p:tav tm="100000">
                                          <p:val>
                                            <p:strVal val="#ppt_y"/>
                                          </p:val>
                                        </p:tav>
                                      </p:tavLst>
                                    </p:anim>
                                  </p:childTnLst>
                                </p:cTn>
                              </p:par>
                            </p:childTnLst>
                          </p:cTn>
                        </p:par>
                        <p:par>
                          <p:cTn id="45" fill="hold">
                            <p:stCondLst>
                              <p:cond delay="3750"/>
                            </p:stCondLst>
                            <p:childTnLst>
                              <p:par>
                                <p:cTn id="46" presetID="23" presetClass="entr" presetSubtype="36"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 calcmode="lin" valueType="num">
                                      <p:cBhvr>
                                        <p:cTn id="48" dur="500" fill="hold"/>
                                        <p:tgtEl>
                                          <p:spTgt spid="24"/>
                                        </p:tgtEl>
                                        <p:attrNameLst>
                                          <p:attrName>ppt_w</p:attrName>
                                        </p:attrNameLst>
                                      </p:cBhvr>
                                      <p:tavLst>
                                        <p:tav tm="0">
                                          <p:val>
                                            <p:strVal val="(6*min(max(#ppt_w*#ppt_h,.3),1)-7.4)/-.7*#ppt_w"/>
                                          </p:val>
                                        </p:tav>
                                        <p:tav tm="100000">
                                          <p:val>
                                            <p:strVal val="#ppt_w"/>
                                          </p:val>
                                        </p:tav>
                                      </p:tavLst>
                                    </p:anim>
                                    <p:anim calcmode="lin" valueType="num">
                                      <p:cBhvr>
                                        <p:cTn id="49" dur="500" fill="hold"/>
                                        <p:tgtEl>
                                          <p:spTgt spid="24"/>
                                        </p:tgtEl>
                                        <p:attrNameLst>
                                          <p:attrName>ppt_h</p:attrName>
                                        </p:attrNameLst>
                                      </p:cBhvr>
                                      <p:tavLst>
                                        <p:tav tm="0">
                                          <p:val>
                                            <p:strVal val="(6*min(max(#ppt_w*#ppt_h,.3),1)-7.4)/-.7*#ppt_h"/>
                                          </p:val>
                                        </p:tav>
                                        <p:tav tm="100000">
                                          <p:val>
                                            <p:strVal val="#ppt_h"/>
                                          </p:val>
                                        </p:tav>
                                      </p:tavLst>
                                    </p:anim>
                                    <p:anim calcmode="lin" valueType="num">
                                      <p:cBhvr>
                                        <p:cTn id="50" dur="500" fill="hold"/>
                                        <p:tgtEl>
                                          <p:spTgt spid="24"/>
                                        </p:tgtEl>
                                        <p:attrNameLst>
                                          <p:attrName>ppt_x</p:attrName>
                                        </p:attrNameLst>
                                      </p:cBhvr>
                                      <p:tavLst>
                                        <p:tav tm="0">
                                          <p:val>
                                            <p:fltVal val="0.5"/>
                                          </p:val>
                                        </p:tav>
                                        <p:tav tm="100000">
                                          <p:val>
                                            <p:strVal val="#ppt_x"/>
                                          </p:val>
                                        </p:tav>
                                      </p:tavLst>
                                    </p:anim>
                                    <p:anim calcmode="lin" valueType="num">
                                      <p:cBhvr>
                                        <p:cTn id="51" dur="500" fill="hold"/>
                                        <p:tgtEl>
                                          <p:spTgt spid="24"/>
                                        </p:tgtEl>
                                        <p:attrNameLst>
                                          <p:attrName>ppt_y</p:attrName>
                                        </p:attrNameLst>
                                      </p:cBhvr>
                                      <p:tavLst>
                                        <p:tav tm="0">
                                          <p:val>
                                            <p:strVal val="1+(6*min(max(#ppt_w*#ppt_h,.3),1)-7.4)/-.7*#ppt_h/2"/>
                                          </p:val>
                                        </p:tav>
                                        <p:tav tm="100000">
                                          <p:val>
                                            <p:strVal val="#ppt_y"/>
                                          </p:val>
                                        </p:tav>
                                      </p:tavLst>
                                    </p:anim>
                                  </p:childTnLst>
                                </p:cTn>
                              </p:par>
                            </p:childTnLst>
                          </p:cTn>
                        </p:par>
                        <p:par>
                          <p:cTn id="52" fill="hold">
                            <p:stCondLst>
                              <p:cond delay="4250"/>
                            </p:stCondLst>
                            <p:childTnLst>
                              <p:par>
                                <p:cTn id="53" presetID="42" presetClass="entr" presetSubtype="0" fill="hold" grpId="0" nodeType="afterEffect">
                                  <p:stCondLst>
                                    <p:cond delay="0"/>
                                  </p:stCondLst>
                                  <p:childTnLst>
                                    <p:set>
                                      <p:cBhvr>
                                        <p:cTn id="54" dur="1" fill="hold">
                                          <p:stCondLst>
                                            <p:cond delay="0"/>
                                          </p:stCondLst>
                                        </p:cTn>
                                        <p:tgtEl>
                                          <p:spTgt spid="38"/>
                                        </p:tgtEl>
                                        <p:attrNameLst>
                                          <p:attrName>style.visibility</p:attrName>
                                        </p:attrNameLst>
                                      </p:cBhvr>
                                      <p:to>
                                        <p:strVal val="visible"/>
                                      </p:to>
                                    </p:set>
                                    <p:animEffect transition="in" filter="fade">
                                      <p:cBhvr>
                                        <p:cTn id="55" dur="1000"/>
                                        <p:tgtEl>
                                          <p:spTgt spid="38"/>
                                        </p:tgtEl>
                                      </p:cBhvr>
                                    </p:animEffect>
                                    <p:anim calcmode="lin" valueType="num">
                                      <p:cBhvr>
                                        <p:cTn id="56" dur="1000" fill="hold"/>
                                        <p:tgtEl>
                                          <p:spTgt spid="38"/>
                                        </p:tgtEl>
                                        <p:attrNameLst>
                                          <p:attrName>ppt_x</p:attrName>
                                        </p:attrNameLst>
                                      </p:cBhvr>
                                      <p:tavLst>
                                        <p:tav tm="0">
                                          <p:val>
                                            <p:strVal val="#ppt_x"/>
                                          </p:val>
                                        </p:tav>
                                        <p:tav tm="100000">
                                          <p:val>
                                            <p:strVal val="#ppt_x"/>
                                          </p:val>
                                        </p:tav>
                                      </p:tavLst>
                                    </p:anim>
                                    <p:anim calcmode="lin" valueType="num">
                                      <p:cBhvr>
                                        <p:cTn id="57" dur="1000" fill="hold"/>
                                        <p:tgtEl>
                                          <p:spTgt spid="38"/>
                                        </p:tgtEl>
                                        <p:attrNameLst>
                                          <p:attrName>ppt_y</p:attrName>
                                        </p:attrNameLst>
                                      </p:cBhvr>
                                      <p:tavLst>
                                        <p:tav tm="0">
                                          <p:val>
                                            <p:strVal val="#ppt_y+.1"/>
                                          </p:val>
                                        </p:tav>
                                        <p:tav tm="100000">
                                          <p:val>
                                            <p:strVal val="#ppt_y"/>
                                          </p:val>
                                        </p:tav>
                                      </p:tavLst>
                                    </p:anim>
                                  </p:childTnLst>
                                </p:cTn>
                              </p:par>
                            </p:childTnLst>
                          </p:cTn>
                        </p:par>
                        <p:par>
                          <p:cTn id="58" fill="hold">
                            <p:stCondLst>
                              <p:cond delay="5250"/>
                            </p:stCondLst>
                            <p:childTnLst>
                              <p:par>
                                <p:cTn id="59" presetID="23" presetClass="entr" presetSubtype="36" fill="hold" grpId="0" nodeType="afterEffect">
                                  <p:stCondLst>
                                    <p:cond delay="0"/>
                                  </p:stCondLst>
                                  <p:childTnLst>
                                    <p:set>
                                      <p:cBhvr>
                                        <p:cTn id="60" dur="1" fill="hold">
                                          <p:stCondLst>
                                            <p:cond delay="0"/>
                                          </p:stCondLst>
                                        </p:cTn>
                                        <p:tgtEl>
                                          <p:spTgt spid="34"/>
                                        </p:tgtEl>
                                        <p:attrNameLst>
                                          <p:attrName>style.visibility</p:attrName>
                                        </p:attrNameLst>
                                      </p:cBhvr>
                                      <p:to>
                                        <p:strVal val="visible"/>
                                      </p:to>
                                    </p:set>
                                    <p:anim calcmode="lin" valueType="num">
                                      <p:cBhvr>
                                        <p:cTn id="61" dur="500" fill="hold"/>
                                        <p:tgtEl>
                                          <p:spTgt spid="34"/>
                                        </p:tgtEl>
                                        <p:attrNameLst>
                                          <p:attrName>ppt_w</p:attrName>
                                        </p:attrNameLst>
                                      </p:cBhvr>
                                      <p:tavLst>
                                        <p:tav tm="0">
                                          <p:val>
                                            <p:strVal val="(6*min(max(#ppt_w*#ppt_h,.3),1)-7.4)/-.7*#ppt_w"/>
                                          </p:val>
                                        </p:tav>
                                        <p:tav tm="100000">
                                          <p:val>
                                            <p:strVal val="#ppt_w"/>
                                          </p:val>
                                        </p:tav>
                                      </p:tavLst>
                                    </p:anim>
                                    <p:anim calcmode="lin" valueType="num">
                                      <p:cBhvr>
                                        <p:cTn id="62" dur="500" fill="hold"/>
                                        <p:tgtEl>
                                          <p:spTgt spid="34"/>
                                        </p:tgtEl>
                                        <p:attrNameLst>
                                          <p:attrName>ppt_h</p:attrName>
                                        </p:attrNameLst>
                                      </p:cBhvr>
                                      <p:tavLst>
                                        <p:tav tm="0">
                                          <p:val>
                                            <p:strVal val="(6*min(max(#ppt_w*#ppt_h,.3),1)-7.4)/-.7*#ppt_h"/>
                                          </p:val>
                                        </p:tav>
                                        <p:tav tm="100000">
                                          <p:val>
                                            <p:strVal val="#ppt_h"/>
                                          </p:val>
                                        </p:tav>
                                      </p:tavLst>
                                    </p:anim>
                                    <p:anim calcmode="lin" valueType="num">
                                      <p:cBhvr>
                                        <p:cTn id="63" dur="500" fill="hold"/>
                                        <p:tgtEl>
                                          <p:spTgt spid="34"/>
                                        </p:tgtEl>
                                        <p:attrNameLst>
                                          <p:attrName>ppt_x</p:attrName>
                                        </p:attrNameLst>
                                      </p:cBhvr>
                                      <p:tavLst>
                                        <p:tav tm="0">
                                          <p:val>
                                            <p:fltVal val="0.5"/>
                                          </p:val>
                                        </p:tav>
                                        <p:tav tm="100000">
                                          <p:val>
                                            <p:strVal val="#ppt_x"/>
                                          </p:val>
                                        </p:tav>
                                      </p:tavLst>
                                    </p:anim>
                                    <p:anim calcmode="lin" valueType="num">
                                      <p:cBhvr>
                                        <p:cTn id="64" dur="500" fill="hold"/>
                                        <p:tgtEl>
                                          <p:spTgt spid="34"/>
                                        </p:tgtEl>
                                        <p:attrNameLst>
                                          <p:attrName>ppt_y</p:attrName>
                                        </p:attrNameLst>
                                      </p:cBhvr>
                                      <p:tavLst>
                                        <p:tav tm="0">
                                          <p:val>
                                            <p:strVal val="1+(6*min(max(#ppt_w*#ppt_h,.3),1)-7.4)/-.7*#ppt_h/2"/>
                                          </p:val>
                                        </p:tav>
                                        <p:tav tm="100000">
                                          <p:val>
                                            <p:strVal val="#ppt_y"/>
                                          </p:val>
                                        </p:tav>
                                      </p:tavLst>
                                    </p:anim>
                                  </p:childTnLst>
                                </p:cTn>
                              </p:par>
                            </p:childTnLst>
                          </p:cTn>
                        </p:par>
                        <p:par>
                          <p:cTn id="65" fill="hold">
                            <p:stCondLst>
                              <p:cond delay="5750"/>
                            </p:stCondLst>
                            <p:childTnLst>
                              <p:par>
                                <p:cTn id="66" presetID="42" presetClass="entr" presetSubtype="0" fill="hold" grpId="0" nodeType="afterEffect">
                                  <p:stCondLst>
                                    <p:cond delay="0"/>
                                  </p:stCondLst>
                                  <p:childTnLst>
                                    <p:set>
                                      <p:cBhvr>
                                        <p:cTn id="67" dur="1" fill="hold">
                                          <p:stCondLst>
                                            <p:cond delay="0"/>
                                          </p:stCondLst>
                                        </p:cTn>
                                        <p:tgtEl>
                                          <p:spTgt spid="39"/>
                                        </p:tgtEl>
                                        <p:attrNameLst>
                                          <p:attrName>style.visibility</p:attrName>
                                        </p:attrNameLst>
                                      </p:cBhvr>
                                      <p:to>
                                        <p:strVal val="visible"/>
                                      </p:to>
                                    </p:set>
                                    <p:animEffect transition="in" filter="fade">
                                      <p:cBhvr>
                                        <p:cTn id="68" dur="1000"/>
                                        <p:tgtEl>
                                          <p:spTgt spid="39"/>
                                        </p:tgtEl>
                                      </p:cBhvr>
                                    </p:animEffect>
                                    <p:anim calcmode="lin" valueType="num">
                                      <p:cBhvr>
                                        <p:cTn id="69" dur="1000" fill="hold"/>
                                        <p:tgtEl>
                                          <p:spTgt spid="39"/>
                                        </p:tgtEl>
                                        <p:attrNameLst>
                                          <p:attrName>ppt_x</p:attrName>
                                        </p:attrNameLst>
                                      </p:cBhvr>
                                      <p:tavLst>
                                        <p:tav tm="0">
                                          <p:val>
                                            <p:strVal val="#ppt_x"/>
                                          </p:val>
                                        </p:tav>
                                        <p:tav tm="100000">
                                          <p:val>
                                            <p:strVal val="#ppt_x"/>
                                          </p:val>
                                        </p:tav>
                                      </p:tavLst>
                                    </p:anim>
                                    <p:anim calcmode="lin" valueType="num">
                                      <p:cBhvr>
                                        <p:cTn id="70" dur="1000" fill="hold"/>
                                        <p:tgtEl>
                                          <p:spTgt spid="39"/>
                                        </p:tgtEl>
                                        <p:attrNameLst>
                                          <p:attrName>ppt_y</p:attrName>
                                        </p:attrNameLst>
                                      </p:cBhvr>
                                      <p:tavLst>
                                        <p:tav tm="0">
                                          <p:val>
                                            <p:strVal val="#ppt_y+.1"/>
                                          </p:val>
                                        </p:tav>
                                        <p:tav tm="100000">
                                          <p:val>
                                            <p:strVal val="#ppt_y"/>
                                          </p:val>
                                        </p:tav>
                                      </p:tavLst>
                                    </p:anim>
                                  </p:childTnLst>
                                </p:cTn>
                              </p:par>
                            </p:childTnLst>
                          </p:cTn>
                        </p:par>
                        <p:par>
                          <p:cTn id="71" fill="hold">
                            <p:stCondLst>
                              <p:cond delay="6750"/>
                            </p:stCondLst>
                            <p:childTnLst>
                              <p:par>
                                <p:cTn id="72" presetID="23" presetClass="entr" presetSubtype="36" fill="hold" grpId="0" nodeType="afterEffect">
                                  <p:stCondLst>
                                    <p:cond delay="0"/>
                                  </p:stCondLst>
                                  <p:childTnLst>
                                    <p:set>
                                      <p:cBhvr>
                                        <p:cTn id="73" dur="1" fill="hold">
                                          <p:stCondLst>
                                            <p:cond delay="0"/>
                                          </p:stCondLst>
                                        </p:cTn>
                                        <p:tgtEl>
                                          <p:spTgt spid="33"/>
                                        </p:tgtEl>
                                        <p:attrNameLst>
                                          <p:attrName>style.visibility</p:attrName>
                                        </p:attrNameLst>
                                      </p:cBhvr>
                                      <p:to>
                                        <p:strVal val="visible"/>
                                      </p:to>
                                    </p:set>
                                    <p:anim calcmode="lin" valueType="num">
                                      <p:cBhvr>
                                        <p:cTn id="74" dur="500" fill="hold"/>
                                        <p:tgtEl>
                                          <p:spTgt spid="33"/>
                                        </p:tgtEl>
                                        <p:attrNameLst>
                                          <p:attrName>ppt_w</p:attrName>
                                        </p:attrNameLst>
                                      </p:cBhvr>
                                      <p:tavLst>
                                        <p:tav tm="0">
                                          <p:val>
                                            <p:strVal val="(6*min(max(#ppt_w*#ppt_h,.3),1)-7.4)/-.7*#ppt_w"/>
                                          </p:val>
                                        </p:tav>
                                        <p:tav tm="100000">
                                          <p:val>
                                            <p:strVal val="#ppt_w"/>
                                          </p:val>
                                        </p:tav>
                                      </p:tavLst>
                                    </p:anim>
                                    <p:anim calcmode="lin" valueType="num">
                                      <p:cBhvr>
                                        <p:cTn id="75" dur="500" fill="hold"/>
                                        <p:tgtEl>
                                          <p:spTgt spid="33"/>
                                        </p:tgtEl>
                                        <p:attrNameLst>
                                          <p:attrName>ppt_h</p:attrName>
                                        </p:attrNameLst>
                                      </p:cBhvr>
                                      <p:tavLst>
                                        <p:tav tm="0">
                                          <p:val>
                                            <p:strVal val="(6*min(max(#ppt_w*#ppt_h,.3),1)-7.4)/-.7*#ppt_h"/>
                                          </p:val>
                                        </p:tav>
                                        <p:tav tm="100000">
                                          <p:val>
                                            <p:strVal val="#ppt_h"/>
                                          </p:val>
                                        </p:tav>
                                      </p:tavLst>
                                    </p:anim>
                                    <p:anim calcmode="lin" valueType="num">
                                      <p:cBhvr>
                                        <p:cTn id="76" dur="500" fill="hold"/>
                                        <p:tgtEl>
                                          <p:spTgt spid="33"/>
                                        </p:tgtEl>
                                        <p:attrNameLst>
                                          <p:attrName>ppt_x</p:attrName>
                                        </p:attrNameLst>
                                      </p:cBhvr>
                                      <p:tavLst>
                                        <p:tav tm="0">
                                          <p:val>
                                            <p:fltVal val="0.5"/>
                                          </p:val>
                                        </p:tav>
                                        <p:tav tm="100000">
                                          <p:val>
                                            <p:strVal val="#ppt_x"/>
                                          </p:val>
                                        </p:tav>
                                      </p:tavLst>
                                    </p:anim>
                                    <p:anim calcmode="lin" valueType="num">
                                      <p:cBhvr>
                                        <p:cTn id="77" dur="500" fill="hold"/>
                                        <p:tgtEl>
                                          <p:spTgt spid="33"/>
                                        </p:tgtEl>
                                        <p:attrNameLst>
                                          <p:attrName>ppt_y</p:attrName>
                                        </p:attrNameLst>
                                      </p:cBhvr>
                                      <p:tavLst>
                                        <p:tav tm="0">
                                          <p:val>
                                            <p:strVal val="1+(6*min(max(#ppt_w*#ppt_h,.3),1)-7.4)/-.7*#ppt_h/2"/>
                                          </p:val>
                                        </p:tav>
                                        <p:tav tm="100000">
                                          <p:val>
                                            <p:strVal val="#ppt_y"/>
                                          </p:val>
                                        </p:tav>
                                      </p:tavLst>
                                    </p:anim>
                                  </p:childTnLst>
                                </p:cTn>
                              </p:par>
                            </p:childTnLst>
                          </p:cTn>
                        </p:par>
                        <p:par>
                          <p:cTn id="78" fill="hold">
                            <p:stCondLst>
                              <p:cond delay="7250"/>
                            </p:stCondLst>
                            <p:childTnLst>
                              <p:par>
                                <p:cTn id="79" presetID="42" presetClass="entr" presetSubtype="0" fill="hold" grpId="0" nodeType="afterEffect">
                                  <p:stCondLst>
                                    <p:cond delay="0"/>
                                  </p:stCondLst>
                                  <p:childTnLst>
                                    <p:set>
                                      <p:cBhvr>
                                        <p:cTn id="80" dur="1" fill="hold">
                                          <p:stCondLst>
                                            <p:cond delay="0"/>
                                          </p:stCondLst>
                                        </p:cTn>
                                        <p:tgtEl>
                                          <p:spTgt spid="40"/>
                                        </p:tgtEl>
                                        <p:attrNameLst>
                                          <p:attrName>style.visibility</p:attrName>
                                        </p:attrNameLst>
                                      </p:cBhvr>
                                      <p:to>
                                        <p:strVal val="visible"/>
                                      </p:to>
                                    </p:set>
                                    <p:animEffect transition="in" filter="fade">
                                      <p:cBhvr>
                                        <p:cTn id="81" dur="1000"/>
                                        <p:tgtEl>
                                          <p:spTgt spid="40"/>
                                        </p:tgtEl>
                                      </p:cBhvr>
                                    </p:animEffect>
                                    <p:anim calcmode="lin" valueType="num">
                                      <p:cBhvr>
                                        <p:cTn id="82" dur="1000" fill="hold"/>
                                        <p:tgtEl>
                                          <p:spTgt spid="40"/>
                                        </p:tgtEl>
                                        <p:attrNameLst>
                                          <p:attrName>ppt_x</p:attrName>
                                        </p:attrNameLst>
                                      </p:cBhvr>
                                      <p:tavLst>
                                        <p:tav tm="0">
                                          <p:val>
                                            <p:strVal val="#ppt_x"/>
                                          </p:val>
                                        </p:tav>
                                        <p:tav tm="100000">
                                          <p:val>
                                            <p:strVal val="#ppt_x"/>
                                          </p:val>
                                        </p:tav>
                                      </p:tavLst>
                                    </p:anim>
                                    <p:anim calcmode="lin" valueType="num">
                                      <p:cBhvr>
                                        <p:cTn id="83"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4" grpId="0" animBg="1"/>
      <p:bldP spid="27" grpId="0" animBg="1"/>
      <p:bldP spid="32" grpId="0" animBg="1"/>
      <p:bldP spid="33" grpId="0" animBg="1"/>
      <p:bldP spid="34" grpId="0" animBg="1"/>
      <p:bldP spid="37" grpId="0"/>
      <p:bldP spid="38" grpId="0"/>
      <p:bldP spid="39" grpId="0"/>
      <p:bldP spid="40" grpId="0"/>
      <p:bldP spid="41" grpId="0"/>
      <p:bldP spid="52"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93" name="Oval 92">
            <a:extLst>
              <a:ext uri="{FF2B5EF4-FFF2-40B4-BE49-F238E27FC236}">
                <a16:creationId xmlns:a16="http://schemas.microsoft.com/office/drawing/2014/main" id="{94B7ADE0-78A3-4E70-B2CB-C6FFA8D17EB2}"/>
              </a:ext>
            </a:extLst>
          </p:cNvPr>
          <p:cNvSpPr>
            <a:spLocks noChangeAspect="1"/>
          </p:cNvSpPr>
          <p:nvPr/>
        </p:nvSpPr>
        <p:spPr>
          <a:xfrm>
            <a:off x="3126101" y="2103120"/>
            <a:ext cx="3749040" cy="3749040"/>
          </a:xfrm>
          <a:prstGeom prst="ellipse">
            <a:avLst/>
          </a:prstGeom>
          <a:solidFill>
            <a:srgbClr val="BF2500">
              <a:alpha val="15000"/>
            </a:srgb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70" name="Group 69">
            <a:extLst>
              <a:ext uri="{FF2B5EF4-FFF2-40B4-BE49-F238E27FC236}">
                <a16:creationId xmlns:a16="http://schemas.microsoft.com/office/drawing/2014/main" id="{78CFF7D0-00B3-4880-ADD2-DF9EC4D8BA94}"/>
              </a:ext>
            </a:extLst>
          </p:cNvPr>
          <p:cNvGrpSpPr/>
          <p:nvPr/>
        </p:nvGrpSpPr>
        <p:grpSpPr>
          <a:xfrm>
            <a:off x="457200" y="1828800"/>
            <a:ext cx="4297680" cy="4426411"/>
            <a:chOff x="609600" y="1676400"/>
            <a:chExt cx="4297680" cy="4426411"/>
          </a:xfrm>
          <a:effectLst>
            <a:outerShdw blurRad="190500" dist="190500" dir="18900000" algn="bl" rotWithShape="0">
              <a:prstClr val="black">
                <a:alpha val="40000"/>
              </a:prstClr>
            </a:outerShdw>
          </a:effectLst>
        </p:grpSpPr>
        <p:sp>
          <p:nvSpPr>
            <p:cNvPr id="69" name="Freeform: Shape 68">
              <a:extLst>
                <a:ext uri="{FF2B5EF4-FFF2-40B4-BE49-F238E27FC236}">
                  <a16:creationId xmlns:a16="http://schemas.microsoft.com/office/drawing/2014/main" id="{DC1A4B8F-5F7E-4485-A86A-F5646DC63C1F}"/>
                </a:ext>
              </a:extLst>
            </p:cNvPr>
            <p:cNvSpPr>
              <a:spLocks noChangeAspect="1"/>
            </p:cNvSpPr>
            <p:nvPr/>
          </p:nvSpPr>
          <p:spPr>
            <a:xfrm>
              <a:off x="609600" y="1676400"/>
              <a:ext cx="4297680" cy="4297680"/>
            </a:xfrm>
            <a:custGeom>
              <a:avLst/>
              <a:gdLst>
                <a:gd name="connsiteX0" fmla="*/ 3794418 w 4297680"/>
                <a:gd name="connsiteY0" fmla="*/ 1874483 h 4297680"/>
                <a:gd name="connsiteX1" fmla="*/ 3794504 w 4297680"/>
                <a:gd name="connsiteY1" fmla="*/ 1875416 h 4297680"/>
                <a:gd name="connsiteX2" fmla="*/ 3803455 w 4297680"/>
                <a:gd name="connsiteY2" fmla="*/ 1874951 h 4297680"/>
                <a:gd name="connsiteX3" fmla="*/ 2148840 w 4297680"/>
                <a:gd name="connsiteY3" fmla="*/ 0 h 4297680"/>
                <a:gd name="connsiteX4" fmla="*/ 4297680 w 4297680"/>
                <a:gd name="connsiteY4" fmla="*/ 2148840 h 4297680"/>
                <a:gd name="connsiteX5" fmla="*/ 2148840 w 4297680"/>
                <a:gd name="connsiteY5" fmla="*/ 4297680 h 4297680"/>
                <a:gd name="connsiteX6" fmla="*/ 0 w 4297680"/>
                <a:gd name="connsiteY6" fmla="*/ 2148840 h 4297680"/>
                <a:gd name="connsiteX7" fmla="*/ 2148840 w 4297680"/>
                <a:gd name="connsiteY7" fmla="*/ 0 h 429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97680" h="4297680">
                  <a:moveTo>
                    <a:pt x="3794418" y="1874483"/>
                  </a:moveTo>
                  <a:lnTo>
                    <a:pt x="3794504" y="1875416"/>
                  </a:lnTo>
                  <a:lnTo>
                    <a:pt x="3803455" y="1874951"/>
                  </a:lnTo>
                  <a:close/>
                  <a:moveTo>
                    <a:pt x="2148840" y="0"/>
                  </a:moveTo>
                  <a:cubicBezTo>
                    <a:pt x="3335612" y="0"/>
                    <a:pt x="4297680" y="962069"/>
                    <a:pt x="4297680" y="2148840"/>
                  </a:cubicBezTo>
                  <a:cubicBezTo>
                    <a:pt x="4297680" y="3335612"/>
                    <a:pt x="3335612" y="4297680"/>
                    <a:pt x="2148840" y="4297680"/>
                  </a:cubicBezTo>
                  <a:cubicBezTo>
                    <a:pt x="962069" y="4297680"/>
                    <a:pt x="0" y="3335612"/>
                    <a:pt x="0" y="2148840"/>
                  </a:cubicBezTo>
                  <a:cubicBezTo>
                    <a:pt x="0" y="962069"/>
                    <a:pt x="962069" y="0"/>
                    <a:pt x="21488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6D136ACF-F747-44DC-B4D5-011F55A0EA81}"/>
                </a:ext>
              </a:extLst>
            </p:cNvPr>
            <p:cNvSpPr>
              <a:spLocks noChangeAspect="1"/>
            </p:cNvSpPr>
            <p:nvPr/>
          </p:nvSpPr>
          <p:spPr>
            <a:xfrm rot="8840941">
              <a:off x="1162528" y="3565418"/>
              <a:ext cx="3304251" cy="2537393"/>
            </a:xfrm>
            <a:custGeom>
              <a:avLst/>
              <a:gdLst>
                <a:gd name="connsiteX0" fmla="*/ 1650296 w 3515161"/>
                <a:gd name="connsiteY0" fmla="*/ 2017603 h 2699354"/>
                <a:gd name="connsiteX1" fmla="*/ 1424934 w 3515161"/>
                <a:gd name="connsiteY1" fmla="*/ 1873196 h 2699354"/>
                <a:gd name="connsiteX2" fmla="*/ 1446910 w 3515161"/>
                <a:gd name="connsiteY2" fmla="*/ 1853685 h 2699354"/>
                <a:gd name="connsiteX3" fmla="*/ 1876615 w 3515161"/>
                <a:gd name="connsiteY3" fmla="*/ 1053130 h 2699354"/>
                <a:gd name="connsiteX4" fmla="*/ 1967147 w 3515161"/>
                <a:gd name="connsiteY4" fmla="*/ 744173 h 2699354"/>
                <a:gd name="connsiteX5" fmla="*/ 1986430 w 3515161"/>
                <a:gd name="connsiteY5" fmla="*/ 654260 h 2699354"/>
                <a:gd name="connsiteX6" fmla="*/ 1903691 w 3515161"/>
                <a:gd name="connsiteY6" fmla="*/ 598458 h 2699354"/>
                <a:gd name="connsiteX7" fmla="*/ 1721563 w 3515161"/>
                <a:gd name="connsiteY7" fmla="*/ 464018 h 2699354"/>
                <a:gd name="connsiteX8" fmla="*/ 1632242 w 3515161"/>
                <a:gd name="connsiteY8" fmla="*/ 519128 h 2699354"/>
                <a:gd name="connsiteX9" fmla="*/ 1376753 w 3515161"/>
                <a:gd name="connsiteY9" fmla="*/ 549684 h 2699354"/>
                <a:gd name="connsiteX10" fmla="*/ 1350459 w 3515161"/>
                <a:gd name="connsiteY10" fmla="*/ 542437 h 2699354"/>
                <a:gd name="connsiteX11" fmla="*/ 1344073 w 3515161"/>
                <a:gd name="connsiteY11" fmla="*/ 563009 h 2699354"/>
                <a:gd name="connsiteX12" fmla="*/ 928087 w 3515161"/>
                <a:gd name="connsiteY12" fmla="*/ 838743 h 2699354"/>
                <a:gd name="connsiteX13" fmla="*/ 928087 w 3515161"/>
                <a:gd name="connsiteY13" fmla="*/ 838742 h 2699354"/>
                <a:gd name="connsiteX14" fmla="*/ 675670 w 3515161"/>
                <a:gd name="connsiteY14" fmla="*/ 761639 h 2699354"/>
                <a:gd name="connsiteX15" fmla="*/ 531112 w 3515161"/>
                <a:gd name="connsiteY15" fmla="*/ 602473 h 2699354"/>
                <a:gd name="connsiteX16" fmla="*/ 495425 w 3515161"/>
                <a:gd name="connsiteY16" fmla="*/ 511766 h 2699354"/>
                <a:gd name="connsiteX17" fmla="*/ 484988 w 3515161"/>
                <a:gd name="connsiteY17" fmla="*/ 516082 h 2699354"/>
                <a:gd name="connsiteX18" fmla="*/ 145513 w 3515161"/>
                <a:gd name="connsiteY18" fmla="*/ 482740 h 2699354"/>
                <a:gd name="connsiteX19" fmla="*/ 90000 w 3515161"/>
                <a:gd name="connsiteY19" fmla="*/ 448192 h 2699354"/>
                <a:gd name="connsiteX20" fmla="*/ 39591 w 3515161"/>
                <a:gd name="connsiteY20" fmla="*/ 405472 h 2699354"/>
                <a:gd name="connsiteX21" fmla="*/ 0 w 3515161"/>
                <a:gd name="connsiteY21" fmla="*/ 360237 h 2699354"/>
                <a:gd name="connsiteX22" fmla="*/ 124322 w 3515161"/>
                <a:gd name="connsiteY22" fmla="*/ 283672 h 2699354"/>
                <a:gd name="connsiteX23" fmla="*/ 1175442 w 3515161"/>
                <a:gd name="connsiteY23" fmla="*/ 0 h 2699354"/>
                <a:gd name="connsiteX24" fmla="*/ 1200232 w 3515161"/>
                <a:gd name="connsiteY24" fmla="*/ 594 h 2699354"/>
                <a:gd name="connsiteX25" fmla="*/ 1200229 w 3515161"/>
                <a:gd name="connsiteY25" fmla="*/ 591 h 2699354"/>
                <a:gd name="connsiteX26" fmla="*/ 1395914 w 3515161"/>
                <a:gd name="connsiteY26" fmla="*/ 5277 h 2699354"/>
                <a:gd name="connsiteX27" fmla="*/ 1533665 w 3515161"/>
                <a:gd name="connsiteY27" fmla="*/ 19464 h 2699354"/>
                <a:gd name="connsiteX28" fmla="*/ 1592358 w 3515161"/>
                <a:gd name="connsiteY28" fmla="*/ 29155 h 2699354"/>
                <a:gd name="connsiteX29" fmla="*/ 1616101 w 3515161"/>
                <a:gd name="connsiteY29" fmla="*/ 32041 h 2699354"/>
                <a:gd name="connsiteX30" fmla="*/ 1634109 w 3515161"/>
                <a:gd name="connsiteY30" fmla="*/ 36049 h 2699354"/>
                <a:gd name="connsiteX31" fmla="*/ 1670916 w 3515161"/>
                <a:gd name="connsiteY31" fmla="*/ 42126 h 2699354"/>
                <a:gd name="connsiteX32" fmla="*/ 1807279 w 3515161"/>
                <a:gd name="connsiteY32" fmla="*/ 73350 h 2699354"/>
                <a:gd name="connsiteX33" fmla="*/ 1824401 w 3515161"/>
                <a:gd name="connsiteY33" fmla="*/ 78403 h 2699354"/>
                <a:gd name="connsiteX34" fmla="*/ 1834413 w 3515161"/>
                <a:gd name="connsiteY34" fmla="*/ 80632 h 2699354"/>
                <a:gd name="connsiteX35" fmla="*/ 1855620 w 3515161"/>
                <a:gd name="connsiteY35" fmla="*/ 87617 h 2699354"/>
                <a:gd name="connsiteX36" fmla="*/ 1942368 w 3515161"/>
                <a:gd name="connsiteY36" fmla="*/ 113220 h 2699354"/>
                <a:gd name="connsiteX37" fmla="*/ 2462222 w 3515161"/>
                <a:gd name="connsiteY37" fmla="*/ 360855 h 2699354"/>
                <a:gd name="connsiteX38" fmla="*/ 3082430 w 3515161"/>
                <a:gd name="connsiteY38" fmla="*/ 946598 h 2699354"/>
                <a:gd name="connsiteX39" fmla="*/ 3103304 w 3515161"/>
                <a:gd name="connsiteY39" fmla="*/ 977459 h 2699354"/>
                <a:gd name="connsiteX40" fmla="*/ 3114500 w 3515161"/>
                <a:gd name="connsiteY40" fmla="*/ 992185 h 2699354"/>
                <a:gd name="connsiteX41" fmla="*/ 3127077 w 3515161"/>
                <a:gd name="connsiteY41" fmla="*/ 1012606 h 2699354"/>
                <a:gd name="connsiteX42" fmla="*/ 3160368 w 3515161"/>
                <a:gd name="connsiteY42" fmla="*/ 1061824 h 2699354"/>
                <a:gd name="connsiteX43" fmla="*/ 3230784 w 3515161"/>
                <a:gd name="connsiteY43" fmla="*/ 1180996 h 2699354"/>
                <a:gd name="connsiteX44" fmla="*/ 3230815 w 3515161"/>
                <a:gd name="connsiteY44" fmla="*/ 1181047 h 2699354"/>
                <a:gd name="connsiteX45" fmla="*/ 3482446 w 3515161"/>
                <a:gd name="connsiteY45" fmla="*/ 2672826 h 2699354"/>
                <a:gd name="connsiteX46" fmla="*/ 3476542 w 3515161"/>
                <a:gd name="connsiteY46" fmla="*/ 2699354 h 2699354"/>
                <a:gd name="connsiteX47" fmla="*/ 3467748 w 3515161"/>
                <a:gd name="connsiteY47" fmla="*/ 2695889 h 2699354"/>
                <a:gd name="connsiteX48" fmla="*/ 3411058 w 3515161"/>
                <a:gd name="connsiteY48" fmla="*/ 2663305 h 2699354"/>
                <a:gd name="connsiteX49" fmla="*/ 3266501 w 3515161"/>
                <a:gd name="connsiteY49" fmla="*/ 2504139 h 2699354"/>
                <a:gd name="connsiteX50" fmla="*/ 3230813 w 3515161"/>
                <a:gd name="connsiteY50" fmla="*/ 2413433 h 2699354"/>
                <a:gd name="connsiteX51" fmla="*/ 3220376 w 3515161"/>
                <a:gd name="connsiteY51" fmla="*/ 2417748 h 2699354"/>
                <a:gd name="connsiteX52" fmla="*/ 2880901 w 3515161"/>
                <a:gd name="connsiteY52" fmla="*/ 2384407 h 2699354"/>
                <a:gd name="connsiteX53" fmla="*/ 2825388 w 3515161"/>
                <a:gd name="connsiteY53" fmla="*/ 2349858 h 2699354"/>
                <a:gd name="connsiteX54" fmla="*/ 2693622 w 3515161"/>
                <a:gd name="connsiteY54" fmla="*/ 2198433 h 2699354"/>
                <a:gd name="connsiteX55" fmla="*/ 2802164 w 3515161"/>
                <a:gd name="connsiteY55" fmla="*/ 1638268 h 2699354"/>
                <a:gd name="connsiteX56" fmla="*/ 2803038 w 3515161"/>
                <a:gd name="connsiteY56" fmla="*/ 1637681 h 2699354"/>
                <a:gd name="connsiteX57" fmla="*/ 2756972 w 3515161"/>
                <a:gd name="connsiteY57" fmla="*/ 1582983 h 2699354"/>
                <a:gd name="connsiteX58" fmla="*/ 2693902 w 3515161"/>
                <a:gd name="connsiteY58" fmla="*/ 1207958 h 2699354"/>
                <a:gd name="connsiteX59" fmla="*/ 2738462 w 3515161"/>
                <a:gd name="connsiteY59" fmla="*/ 1108128 h 2699354"/>
                <a:gd name="connsiteX60" fmla="*/ 2502052 w 3515161"/>
                <a:gd name="connsiteY60" fmla="*/ 979699 h 2699354"/>
                <a:gd name="connsiteX61" fmla="*/ 2462936 w 3515161"/>
                <a:gd name="connsiteY61" fmla="*/ 1008965 h 2699354"/>
                <a:gd name="connsiteX62" fmla="*/ 2220070 w 3515161"/>
                <a:gd name="connsiteY62" fmla="*/ 1220309 h 2699354"/>
                <a:gd name="connsiteX63" fmla="*/ 1672293 w 3515161"/>
                <a:gd name="connsiteY63" fmla="*/ 1945205 h 269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515161" h="2699354">
                  <a:moveTo>
                    <a:pt x="1650296" y="2017603"/>
                  </a:moveTo>
                  <a:lnTo>
                    <a:pt x="1424934" y="1873196"/>
                  </a:lnTo>
                  <a:lnTo>
                    <a:pt x="1446910" y="1853685"/>
                  </a:lnTo>
                  <a:cubicBezTo>
                    <a:pt x="1593392" y="1698542"/>
                    <a:pt x="1755192" y="1406138"/>
                    <a:pt x="1876615" y="1053130"/>
                  </a:cubicBezTo>
                  <a:cubicBezTo>
                    <a:pt x="1913042" y="947227"/>
                    <a:pt x="1943248" y="843389"/>
                    <a:pt x="1967147" y="744173"/>
                  </a:cubicBezTo>
                  <a:lnTo>
                    <a:pt x="1986430" y="654260"/>
                  </a:lnTo>
                  <a:lnTo>
                    <a:pt x="1903691" y="598458"/>
                  </a:lnTo>
                  <a:lnTo>
                    <a:pt x="1721563" y="464018"/>
                  </a:lnTo>
                  <a:lnTo>
                    <a:pt x="1632242" y="519128"/>
                  </a:lnTo>
                  <a:cubicBezTo>
                    <a:pt x="1552382" y="553533"/>
                    <a:pt x="1463456" y="564542"/>
                    <a:pt x="1376753" y="549684"/>
                  </a:cubicBezTo>
                  <a:lnTo>
                    <a:pt x="1350459" y="542437"/>
                  </a:lnTo>
                  <a:lnTo>
                    <a:pt x="1344073" y="563009"/>
                  </a:lnTo>
                  <a:cubicBezTo>
                    <a:pt x="1275537" y="725047"/>
                    <a:pt x="1115089" y="838743"/>
                    <a:pt x="928087" y="838743"/>
                  </a:cubicBezTo>
                  <a:lnTo>
                    <a:pt x="928087" y="838742"/>
                  </a:lnTo>
                  <a:cubicBezTo>
                    <a:pt x="834587" y="838742"/>
                    <a:pt x="747725" y="810318"/>
                    <a:pt x="675670" y="761639"/>
                  </a:cubicBezTo>
                  <a:cubicBezTo>
                    <a:pt x="615625" y="721074"/>
                    <a:pt x="565864" y="666442"/>
                    <a:pt x="531112" y="602473"/>
                  </a:cubicBezTo>
                  <a:lnTo>
                    <a:pt x="495425" y="511766"/>
                  </a:lnTo>
                  <a:lnTo>
                    <a:pt x="484988" y="516082"/>
                  </a:lnTo>
                  <a:cubicBezTo>
                    <a:pt x="370024" y="550461"/>
                    <a:pt x="248127" y="536713"/>
                    <a:pt x="145513" y="482740"/>
                  </a:cubicBezTo>
                  <a:cubicBezTo>
                    <a:pt x="126274" y="472622"/>
                    <a:pt x="107712" y="461088"/>
                    <a:pt x="90000" y="448192"/>
                  </a:cubicBezTo>
                  <a:cubicBezTo>
                    <a:pt x="72289" y="435296"/>
                    <a:pt x="55428" y="421039"/>
                    <a:pt x="39591" y="405472"/>
                  </a:cubicBezTo>
                  <a:lnTo>
                    <a:pt x="0" y="360237"/>
                  </a:lnTo>
                  <a:lnTo>
                    <a:pt x="124322" y="283672"/>
                  </a:lnTo>
                  <a:cubicBezTo>
                    <a:pt x="447230" y="105881"/>
                    <a:pt x="808627" y="8911"/>
                    <a:pt x="1175442" y="0"/>
                  </a:cubicBezTo>
                  <a:lnTo>
                    <a:pt x="1200232" y="594"/>
                  </a:lnTo>
                  <a:lnTo>
                    <a:pt x="1200229" y="591"/>
                  </a:lnTo>
                  <a:lnTo>
                    <a:pt x="1395914" y="5277"/>
                  </a:lnTo>
                  <a:cubicBezTo>
                    <a:pt x="1441871" y="8603"/>
                    <a:pt x="1487809" y="13327"/>
                    <a:pt x="1533665" y="19464"/>
                  </a:cubicBezTo>
                  <a:lnTo>
                    <a:pt x="1592358" y="29155"/>
                  </a:lnTo>
                  <a:lnTo>
                    <a:pt x="1616101" y="32041"/>
                  </a:lnTo>
                  <a:lnTo>
                    <a:pt x="1634109" y="36049"/>
                  </a:lnTo>
                  <a:lnTo>
                    <a:pt x="1670916" y="42126"/>
                  </a:lnTo>
                  <a:cubicBezTo>
                    <a:pt x="1716540" y="51103"/>
                    <a:pt x="1762015" y="61506"/>
                    <a:pt x="1807279" y="73350"/>
                  </a:cubicBezTo>
                  <a:lnTo>
                    <a:pt x="1824401" y="78403"/>
                  </a:lnTo>
                  <a:lnTo>
                    <a:pt x="1834413" y="80632"/>
                  </a:lnTo>
                  <a:lnTo>
                    <a:pt x="1855620" y="87617"/>
                  </a:lnTo>
                  <a:lnTo>
                    <a:pt x="1942368" y="113220"/>
                  </a:lnTo>
                  <a:cubicBezTo>
                    <a:pt x="2121464" y="172181"/>
                    <a:pt x="2296127" y="254424"/>
                    <a:pt x="2462222" y="360855"/>
                  </a:cubicBezTo>
                  <a:cubicBezTo>
                    <a:pt x="2711365" y="520501"/>
                    <a:pt x="2919119" y="720400"/>
                    <a:pt x="3082430" y="946598"/>
                  </a:cubicBezTo>
                  <a:lnTo>
                    <a:pt x="3103304" y="977459"/>
                  </a:lnTo>
                  <a:lnTo>
                    <a:pt x="3114500" y="992185"/>
                  </a:lnTo>
                  <a:lnTo>
                    <a:pt x="3127077" y="1012606"/>
                  </a:lnTo>
                  <a:lnTo>
                    <a:pt x="3160368" y="1061824"/>
                  </a:lnTo>
                  <a:lnTo>
                    <a:pt x="3230784" y="1180996"/>
                  </a:lnTo>
                  <a:lnTo>
                    <a:pt x="3230815" y="1181047"/>
                  </a:lnTo>
                  <a:cubicBezTo>
                    <a:pt x="3479722" y="1633119"/>
                    <a:pt x="3570221" y="2160628"/>
                    <a:pt x="3482446" y="2672826"/>
                  </a:cubicBezTo>
                  <a:lnTo>
                    <a:pt x="3476542" y="2699354"/>
                  </a:lnTo>
                  <a:lnTo>
                    <a:pt x="3467748" y="2695889"/>
                  </a:lnTo>
                  <a:cubicBezTo>
                    <a:pt x="3448010" y="2686379"/>
                    <a:pt x="3429072" y="2675475"/>
                    <a:pt x="3411058" y="2663305"/>
                  </a:cubicBezTo>
                  <a:cubicBezTo>
                    <a:pt x="3351013" y="2622740"/>
                    <a:pt x="3301252" y="2568108"/>
                    <a:pt x="3266501" y="2504139"/>
                  </a:cubicBezTo>
                  <a:lnTo>
                    <a:pt x="3230813" y="2413433"/>
                  </a:lnTo>
                  <a:lnTo>
                    <a:pt x="3220376" y="2417748"/>
                  </a:lnTo>
                  <a:cubicBezTo>
                    <a:pt x="3105412" y="2452128"/>
                    <a:pt x="2983516" y="2438379"/>
                    <a:pt x="2880901" y="2384407"/>
                  </a:cubicBezTo>
                  <a:cubicBezTo>
                    <a:pt x="2861661" y="2374287"/>
                    <a:pt x="2843099" y="2362754"/>
                    <a:pt x="2825388" y="2349858"/>
                  </a:cubicBezTo>
                  <a:cubicBezTo>
                    <a:pt x="2772254" y="2311171"/>
                    <a:pt x="2726776" y="2260227"/>
                    <a:pt x="2693622" y="2198433"/>
                  </a:cubicBezTo>
                  <a:cubicBezTo>
                    <a:pt x="2590478" y="2006186"/>
                    <a:pt x="2640786" y="1772625"/>
                    <a:pt x="2802164" y="1638268"/>
                  </a:cubicBezTo>
                  <a:lnTo>
                    <a:pt x="2803038" y="1637681"/>
                  </a:lnTo>
                  <a:lnTo>
                    <a:pt x="2756972" y="1582983"/>
                  </a:lnTo>
                  <a:cubicBezTo>
                    <a:pt x="2682381" y="1474137"/>
                    <a:pt x="2658578" y="1336432"/>
                    <a:pt x="2693902" y="1207958"/>
                  </a:cubicBezTo>
                  <a:lnTo>
                    <a:pt x="2738462" y="1108128"/>
                  </a:lnTo>
                  <a:lnTo>
                    <a:pt x="2502052" y="979699"/>
                  </a:lnTo>
                  <a:lnTo>
                    <a:pt x="2462936" y="1008965"/>
                  </a:lnTo>
                  <a:cubicBezTo>
                    <a:pt x="2382782" y="1072134"/>
                    <a:pt x="2301064" y="1142964"/>
                    <a:pt x="2220070" y="1220309"/>
                  </a:cubicBezTo>
                  <a:cubicBezTo>
                    <a:pt x="1950088" y="1478124"/>
                    <a:pt x="1752038" y="1747299"/>
                    <a:pt x="1672293" y="1945205"/>
                  </a:cubicBezTo>
                  <a:close/>
                </a:path>
              </a:pathLst>
            </a:custGeom>
            <a:solidFill>
              <a:schemeClr val="bg1"/>
            </a:solidFill>
            <a:ln>
              <a:noFill/>
            </a:ln>
            <a:effectLst>
              <a:outerShdw blurRad="2540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0" name="Picture 59">
              <a:extLst>
                <a:ext uri="{FF2B5EF4-FFF2-40B4-BE49-F238E27FC236}">
                  <a16:creationId xmlns:a16="http://schemas.microsoft.com/office/drawing/2014/main" id="{84595705-D8BD-449A-832A-1297E47B0848}"/>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088876" y="1962912"/>
              <a:ext cx="1203350" cy="2106521"/>
            </a:xfrm>
            <a:prstGeom prst="rect">
              <a:avLst/>
            </a:prstGeom>
          </p:spPr>
        </p:pic>
        <p:sp>
          <p:nvSpPr>
            <p:cNvPr id="64" name="Freeform: Shape 63">
              <a:extLst>
                <a:ext uri="{FF2B5EF4-FFF2-40B4-BE49-F238E27FC236}">
                  <a16:creationId xmlns:a16="http://schemas.microsoft.com/office/drawing/2014/main" id="{362F82FD-1C14-43C4-8E86-572C7394B2FC}"/>
                </a:ext>
              </a:extLst>
            </p:cNvPr>
            <p:cNvSpPr/>
            <p:nvPr/>
          </p:nvSpPr>
          <p:spPr>
            <a:xfrm>
              <a:off x="1006654" y="2139969"/>
              <a:ext cx="3367794" cy="1752406"/>
            </a:xfrm>
            <a:custGeom>
              <a:avLst/>
              <a:gdLst>
                <a:gd name="connsiteX0" fmla="*/ 228865 w 3367794"/>
                <a:gd name="connsiteY0" fmla="*/ 1298761 h 1752406"/>
                <a:gd name="connsiteX1" fmla="*/ 239884 w 3367794"/>
                <a:gd name="connsiteY1" fmla="*/ 1511312 h 1752406"/>
                <a:gd name="connsiteX2" fmla="*/ 317452 w 3367794"/>
                <a:gd name="connsiteY2" fmla="*/ 1451488 h 1752406"/>
                <a:gd name="connsiteX3" fmla="*/ 250372 w 3367794"/>
                <a:gd name="connsiteY3" fmla="*/ 1515317 h 1752406"/>
                <a:gd name="connsiteX4" fmla="*/ 453644 w 3367794"/>
                <a:gd name="connsiteY4" fmla="*/ 1525855 h 1752406"/>
                <a:gd name="connsiteX5" fmla="*/ 240049 w 3367794"/>
                <a:gd name="connsiteY5" fmla="*/ 1536928 h 1752406"/>
                <a:gd name="connsiteX6" fmla="*/ 297927 w 3367794"/>
                <a:gd name="connsiteY6" fmla="*/ 1611973 h 1752406"/>
                <a:gd name="connsiteX7" fmla="*/ 238496 w 3367794"/>
                <a:gd name="connsiteY7" fmla="*/ 1549514 h 1752406"/>
                <a:gd name="connsiteX8" fmla="*/ 227977 w 3367794"/>
                <a:gd name="connsiteY8" fmla="*/ 1752406 h 1752406"/>
                <a:gd name="connsiteX9" fmla="*/ 217131 w 3367794"/>
                <a:gd name="connsiteY9" fmla="*/ 1543186 h 1752406"/>
                <a:gd name="connsiteX10" fmla="*/ 144328 w 3367794"/>
                <a:gd name="connsiteY10" fmla="*/ 1599335 h 1752406"/>
                <a:gd name="connsiteX11" fmla="*/ 210989 w 3367794"/>
                <a:gd name="connsiteY11" fmla="*/ 1535906 h 1752406"/>
                <a:gd name="connsiteX12" fmla="*/ 0 w 3367794"/>
                <a:gd name="connsiteY12" fmla="*/ 1524968 h 1752406"/>
                <a:gd name="connsiteX13" fmla="*/ 208175 w 3367794"/>
                <a:gd name="connsiteY13" fmla="*/ 1514174 h 1752406"/>
                <a:gd name="connsiteX14" fmla="*/ 150080 w 3367794"/>
                <a:gd name="connsiteY14" fmla="*/ 1438849 h 1752406"/>
                <a:gd name="connsiteX15" fmla="*/ 217906 w 3367794"/>
                <a:gd name="connsiteY15" fmla="*/ 1510131 h 1752406"/>
                <a:gd name="connsiteX16" fmla="*/ 3030625 w 3367794"/>
                <a:gd name="connsiteY16" fmla="*/ 937282 h 1752406"/>
                <a:gd name="connsiteX17" fmla="*/ 3047154 w 3367794"/>
                <a:gd name="connsiteY17" fmla="*/ 1256109 h 1752406"/>
                <a:gd name="connsiteX18" fmla="*/ 3163506 w 3367794"/>
                <a:gd name="connsiteY18" fmla="*/ 1166372 h 1752406"/>
                <a:gd name="connsiteX19" fmla="*/ 3062885 w 3367794"/>
                <a:gd name="connsiteY19" fmla="*/ 1262114 h 1752406"/>
                <a:gd name="connsiteX20" fmla="*/ 3367794 w 3367794"/>
                <a:gd name="connsiteY20" fmla="*/ 1277922 h 1752406"/>
                <a:gd name="connsiteX21" fmla="*/ 3047401 w 3367794"/>
                <a:gd name="connsiteY21" fmla="*/ 1294533 h 1752406"/>
                <a:gd name="connsiteX22" fmla="*/ 3134218 w 3367794"/>
                <a:gd name="connsiteY22" fmla="*/ 1407100 h 1752406"/>
                <a:gd name="connsiteX23" fmla="*/ 3045071 w 3367794"/>
                <a:gd name="connsiteY23" fmla="*/ 1313411 h 1752406"/>
                <a:gd name="connsiteX24" fmla="*/ 3029293 w 3367794"/>
                <a:gd name="connsiteY24" fmla="*/ 1617749 h 1752406"/>
                <a:gd name="connsiteX25" fmla="*/ 3013023 w 3367794"/>
                <a:gd name="connsiteY25" fmla="*/ 1303918 h 1752406"/>
                <a:gd name="connsiteX26" fmla="*/ 2903820 w 3367794"/>
                <a:gd name="connsiteY26" fmla="*/ 1388142 h 1752406"/>
                <a:gd name="connsiteX27" fmla="*/ 3003810 w 3367794"/>
                <a:gd name="connsiteY27" fmla="*/ 1292999 h 1752406"/>
                <a:gd name="connsiteX28" fmla="*/ 2687327 w 3367794"/>
                <a:gd name="connsiteY28" fmla="*/ 1276591 h 1752406"/>
                <a:gd name="connsiteX29" fmla="*/ 2999591 w 3367794"/>
                <a:gd name="connsiteY29" fmla="*/ 1260402 h 1752406"/>
                <a:gd name="connsiteX30" fmla="*/ 2912448 w 3367794"/>
                <a:gd name="connsiteY30" fmla="*/ 1147413 h 1752406"/>
                <a:gd name="connsiteX31" fmla="*/ 3014187 w 3367794"/>
                <a:gd name="connsiteY31" fmla="*/ 1254336 h 1752406"/>
                <a:gd name="connsiteX32" fmla="*/ 558154 w 3367794"/>
                <a:gd name="connsiteY32" fmla="*/ 221039 h 1752406"/>
                <a:gd name="connsiteX33" fmla="*/ 574683 w 3367794"/>
                <a:gd name="connsiteY33" fmla="*/ 539865 h 1752406"/>
                <a:gd name="connsiteX34" fmla="*/ 691035 w 3367794"/>
                <a:gd name="connsiteY34" fmla="*/ 450128 h 1752406"/>
                <a:gd name="connsiteX35" fmla="*/ 590415 w 3367794"/>
                <a:gd name="connsiteY35" fmla="*/ 545871 h 1752406"/>
                <a:gd name="connsiteX36" fmla="*/ 895324 w 3367794"/>
                <a:gd name="connsiteY36" fmla="*/ 561679 h 1752406"/>
                <a:gd name="connsiteX37" fmla="*/ 574930 w 3367794"/>
                <a:gd name="connsiteY37" fmla="*/ 578290 h 1752406"/>
                <a:gd name="connsiteX38" fmla="*/ 661748 w 3367794"/>
                <a:gd name="connsiteY38" fmla="*/ 690857 h 1752406"/>
                <a:gd name="connsiteX39" fmla="*/ 572601 w 3367794"/>
                <a:gd name="connsiteY39" fmla="*/ 597168 h 1752406"/>
                <a:gd name="connsiteX40" fmla="*/ 556822 w 3367794"/>
                <a:gd name="connsiteY40" fmla="*/ 901506 h 1752406"/>
                <a:gd name="connsiteX41" fmla="*/ 540553 w 3367794"/>
                <a:gd name="connsiteY41" fmla="*/ 587675 h 1752406"/>
                <a:gd name="connsiteX42" fmla="*/ 431349 w 3367794"/>
                <a:gd name="connsiteY42" fmla="*/ 671899 h 1752406"/>
                <a:gd name="connsiteX43" fmla="*/ 531340 w 3367794"/>
                <a:gd name="connsiteY43" fmla="*/ 576756 h 1752406"/>
                <a:gd name="connsiteX44" fmla="*/ 214857 w 3367794"/>
                <a:gd name="connsiteY44" fmla="*/ 560348 h 1752406"/>
                <a:gd name="connsiteX45" fmla="*/ 527121 w 3367794"/>
                <a:gd name="connsiteY45" fmla="*/ 544158 h 1752406"/>
                <a:gd name="connsiteX46" fmla="*/ 439977 w 3367794"/>
                <a:gd name="connsiteY46" fmla="*/ 431169 h 1752406"/>
                <a:gd name="connsiteX47" fmla="*/ 541716 w 3367794"/>
                <a:gd name="connsiteY47" fmla="*/ 538093 h 1752406"/>
                <a:gd name="connsiteX48" fmla="*/ 2666385 w 3367794"/>
                <a:gd name="connsiteY48" fmla="*/ 0 h 1752406"/>
                <a:gd name="connsiteX49" fmla="*/ 2677405 w 3367794"/>
                <a:gd name="connsiteY49" fmla="*/ 212552 h 1752406"/>
                <a:gd name="connsiteX50" fmla="*/ 2754973 w 3367794"/>
                <a:gd name="connsiteY50" fmla="*/ 152726 h 1752406"/>
                <a:gd name="connsiteX51" fmla="*/ 2687892 w 3367794"/>
                <a:gd name="connsiteY51" fmla="*/ 216555 h 1752406"/>
                <a:gd name="connsiteX52" fmla="*/ 2891165 w 3367794"/>
                <a:gd name="connsiteY52" fmla="*/ 227094 h 1752406"/>
                <a:gd name="connsiteX53" fmla="*/ 2677569 w 3367794"/>
                <a:gd name="connsiteY53" fmla="*/ 238168 h 1752406"/>
                <a:gd name="connsiteX54" fmla="*/ 2735448 w 3367794"/>
                <a:gd name="connsiteY54" fmla="*/ 313212 h 1752406"/>
                <a:gd name="connsiteX55" fmla="*/ 2676016 w 3367794"/>
                <a:gd name="connsiteY55" fmla="*/ 250752 h 1752406"/>
                <a:gd name="connsiteX56" fmla="*/ 2665498 w 3367794"/>
                <a:gd name="connsiteY56" fmla="*/ 453645 h 1752406"/>
                <a:gd name="connsiteX57" fmla="*/ 2654651 w 3367794"/>
                <a:gd name="connsiteY57" fmla="*/ 244424 h 1752406"/>
                <a:gd name="connsiteX58" fmla="*/ 2581848 w 3367794"/>
                <a:gd name="connsiteY58" fmla="*/ 300573 h 1752406"/>
                <a:gd name="connsiteX59" fmla="*/ 2648509 w 3367794"/>
                <a:gd name="connsiteY59" fmla="*/ 237145 h 1752406"/>
                <a:gd name="connsiteX60" fmla="*/ 2437521 w 3367794"/>
                <a:gd name="connsiteY60" fmla="*/ 226206 h 1752406"/>
                <a:gd name="connsiteX61" fmla="*/ 2645696 w 3367794"/>
                <a:gd name="connsiteY61" fmla="*/ 215413 h 1752406"/>
                <a:gd name="connsiteX62" fmla="*/ 2587601 w 3367794"/>
                <a:gd name="connsiteY62" fmla="*/ 140087 h 1752406"/>
                <a:gd name="connsiteX63" fmla="*/ 2655427 w 3367794"/>
                <a:gd name="connsiteY63" fmla="*/ 211369 h 175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367794" h="1752406">
                  <a:moveTo>
                    <a:pt x="228865" y="1298761"/>
                  </a:moveTo>
                  <a:lnTo>
                    <a:pt x="239884" y="1511312"/>
                  </a:lnTo>
                  <a:lnTo>
                    <a:pt x="317452" y="1451488"/>
                  </a:lnTo>
                  <a:lnTo>
                    <a:pt x="250372" y="1515317"/>
                  </a:lnTo>
                  <a:lnTo>
                    <a:pt x="453644" y="1525855"/>
                  </a:lnTo>
                  <a:lnTo>
                    <a:pt x="240049" y="1536928"/>
                  </a:lnTo>
                  <a:lnTo>
                    <a:pt x="297927" y="1611973"/>
                  </a:lnTo>
                  <a:lnTo>
                    <a:pt x="238496" y="1549514"/>
                  </a:lnTo>
                  <a:lnTo>
                    <a:pt x="227977" y="1752406"/>
                  </a:lnTo>
                  <a:lnTo>
                    <a:pt x="217131" y="1543186"/>
                  </a:lnTo>
                  <a:lnTo>
                    <a:pt x="144328" y="1599335"/>
                  </a:lnTo>
                  <a:lnTo>
                    <a:pt x="210989" y="1535906"/>
                  </a:lnTo>
                  <a:lnTo>
                    <a:pt x="0" y="1524968"/>
                  </a:lnTo>
                  <a:lnTo>
                    <a:pt x="208175" y="1514174"/>
                  </a:lnTo>
                  <a:lnTo>
                    <a:pt x="150080" y="1438849"/>
                  </a:lnTo>
                  <a:lnTo>
                    <a:pt x="217906" y="1510131"/>
                  </a:lnTo>
                  <a:close/>
                  <a:moveTo>
                    <a:pt x="3030625" y="937282"/>
                  </a:moveTo>
                  <a:lnTo>
                    <a:pt x="3047154" y="1256109"/>
                  </a:lnTo>
                  <a:lnTo>
                    <a:pt x="3163506" y="1166372"/>
                  </a:lnTo>
                  <a:lnTo>
                    <a:pt x="3062885" y="1262114"/>
                  </a:lnTo>
                  <a:lnTo>
                    <a:pt x="3367794" y="1277922"/>
                  </a:lnTo>
                  <a:lnTo>
                    <a:pt x="3047401" y="1294533"/>
                  </a:lnTo>
                  <a:lnTo>
                    <a:pt x="3134218" y="1407100"/>
                  </a:lnTo>
                  <a:lnTo>
                    <a:pt x="3045071" y="1313411"/>
                  </a:lnTo>
                  <a:lnTo>
                    <a:pt x="3029293" y="1617749"/>
                  </a:lnTo>
                  <a:lnTo>
                    <a:pt x="3013023" y="1303918"/>
                  </a:lnTo>
                  <a:lnTo>
                    <a:pt x="2903820" y="1388142"/>
                  </a:lnTo>
                  <a:lnTo>
                    <a:pt x="3003810" y="1292999"/>
                  </a:lnTo>
                  <a:lnTo>
                    <a:pt x="2687327" y="1276591"/>
                  </a:lnTo>
                  <a:lnTo>
                    <a:pt x="2999591" y="1260402"/>
                  </a:lnTo>
                  <a:lnTo>
                    <a:pt x="2912448" y="1147413"/>
                  </a:lnTo>
                  <a:lnTo>
                    <a:pt x="3014187" y="1254336"/>
                  </a:lnTo>
                  <a:close/>
                  <a:moveTo>
                    <a:pt x="558154" y="221039"/>
                  </a:moveTo>
                  <a:lnTo>
                    <a:pt x="574683" y="539865"/>
                  </a:lnTo>
                  <a:lnTo>
                    <a:pt x="691035" y="450128"/>
                  </a:lnTo>
                  <a:lnTo>
                    <a:pt x="590415" y="545871"/>
                  </a:lnTo>
                  <a:lnTo>
                    <a:pt x="895324" y="561679"/>
                  </a:lnTo>
                  <a:lnTo>
                    <a:pt x="574930" y="578290"/>
                  </a:lnTo>
                  <a:lnTo>
                    <a:pt x="661748" y="690857"/>
                  </a:lnTo>
                  <a:lnTo>
                    <a:pt x="572601" y="597168"/>
                  </a:lnTo>
                  <a:lnTo>
                    <a:pt x="556822" y="901506"/>
                  </a:lnTo>
                  <a:lnTo>
                    <a:pt x="540553" y="587675"/>
                  </a:lnTo>
                  <a:lnTo>
                    <a:pt x="431349" y="671899"/>
                  </a:lnTo>
                  <a:lnTo>
                    <a:pt x="531340" y="576756"/>
                  </a:lnTo>
                  <a:lnTo>
                    <a:pt x="214857" y="560348"/>
                  </a:lnTo>
                  <a:lnTo>
                    <a:pt x="527121" y="544158"/>
                  </a:lnTo>
                  <a:lnTo>
                    <a:pt x="439977" y="431169"/>
                  </a:lnTo>
                  <a:lnTo>
                    <a:pt x="541716" y="538093"/>
                  </a:lnTo>
                  <a:close/>
                  <a:moveTo>
                    <a:pt x="2666385" y="0"/>
                  </a:moveTo>
                  <a:lnTo>
                    <a:pt x="2677405" y="212552"/>
                  </a:lnTo>
                  <a:lnTo>
                    <a:pt x="2754973" y="152726"/>
                  </a:lnTo>
                  <a:lnTo>
                    <a:pt x="2687892" y="216555"/>
                  </a:lnTo>
                  <a:lnTo>
                    <a:pt x="2891165" y="227094"/>
                  </a:lnTo>
                  <a:lnTo>
                    <a:pt x="2677569" y="238168"/>
                  </a:lnTo>
                  <a:lnTo>
                    <a:pt x="2735448" y="313212"/>
                  </a:lnTo>
                  <a:lnTo>
                    <a:pt x="2676016" y="250752"/>
                  </a:lnTo>
                  <a:lnTo>
                    <a:pt x="2665498" y="453645"/>
                  </a:lnTo>
                  <a:lnTo>
                    <a:pt x="2654651" y="244424"/>
                  </a:lnTo>
                  <a:lnTo>
                    <a:pt x="2581848" y="300573"/>
                  </a:lnTo>
                  <a:lnTo>
                    <a:pt x="2648509" y="237145"/>
                  </a:lnTo>
                  <a:lnTo>
                    <a:pt x="2437521" y="226206"/>
                  </a:lnTo>
                  <a:lnTo>
                    <a:pt x="2645696" y="215413"/>
                  </a:lnTo>
                  <a:lnTo>
                    <a:pt x="2587601" y="140087"/>
                  </a:lnTo>
                  <a:lnTo>
                    <a:pt x="2655427" y="211369"/>
                  </a:lnTo>
                  <a:close/>
                </a:path>
              </a:pathLst>
            </a:cu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2" name="TextBox 71">
            <a:extLst>
              <a:ext uri="{FF2B5EF4-FFF2-40B4-BE49-F238E27FC236}">
                <a16:creationId xmlns:a16="http://schemas.microsoft.com/office/drawing/2014/main" id="{2F182975-277E-4BDA-A552-F4516EE72035}"/>
              </a:ext>
            </a:extLst>
          </p:cNvPr>
          <p:cNvSpPr txBox="1"/>
          <p:nvPr/>
        </p:nvSpPr>
        <p:spPr>
          <a:xfrm>
            <a:off x="6378425" y="1132006"/>
            <a:ext cx="5080753" cy="1043363"/>
          </a:xfrm>
          <a:prstGeom prst="rect">
            <a:avLst/>
          </a:prstGeom>
          <a:noFill/>
        </p:spPr>
        <p:txBody>
          <a:bodyPr wrap="square" rtlCol="0">
            <a:spAutoFit/>
          </a:bodyPr>
          <a:lstStyle/>
          <a:p>
            <a:pPr defTabSz="1219170">
              <a:spcBef>
                <a:spcPct val="20000"/>
              </a:spcBef>
              <a:defRPr/>
            </a:pPr>
            <a:r>
              <a:rPr lang="en-US" sz="1400" dirty="0">
                <a:solidFill>
                  <a:srgbClr val="CE8E40"/>
                </a:solidFill>
                <a:latin typeface="Bernard MT Condensed" panose="02050806060905020404" pitchFamily="18" charset="0"/>
              </a:rPr>
              <a:t>LOREM IPSUM DOLOR</a:t>
            </a: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grpSp>
        <p:nvGrpSpPr>
          <p:cNvPr id="73" name="Group 72">
            <a:extLst>
              <a:ext uri="{FF2B5EF4-FFF2-40B4-BE49-F238E27FC236}">
                <a16:creationId xmlns:a16="http://schemas.microsoft.com/office/drawing/2014/main" id="{D218E24C-CE56-4BBD-9173-A28A0F5C2BA6}"/>
              </a:ext>
            </a:extLst>
          </p:cNvPr>
          <p:cNvGrpSpPr/>
          <p:nvPr/>
        </p:nvGrpSpPr>
        <p:grpSpPr>
          <a:xfrm>
            <a:off x="6311625" y="4364054"/>
            <a:ext cx="1097280" cy="1097280"/>
            <a:chOff x="7534702" y="3822659"/>
            <a:chExt cx="1097280" cy="1097280"/>
          </a:xfrm>
        </p:grpSpPr>
        <p:sp>
          <p:nvSpPr>
            <p:cNvPr id="74" name="Oval 73">
              <a:extLst>
                <a:ext uri="{FF2B5EF4-FFF2-40B4-BE49-F238E27FC236}">
                  <a16:creationId xmlns:a16="http://schemas.microsoft.com/office/drawing/2014/main" id="{83556B59-E0AB-47C3-80FB-70B8CEDE9486}"/>
                </a:ext>
              </a:extLst>
            </p:cNvPr>
            <p:cNvSpPr>
              <a:spLocks noChangeAspect="1"/>
            </p:cNvSpPr>
            <p:nvPr/>
          </p:nvSpPr>
          <p:spPr>
            <a:xfrm rot="10800000">
              <a:off x="7534702" y="3822659"/>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Oval 74">
              <a:extLst>
                <a:ext uri="{FF2B5EF4-FFF2-40B4-BE49-F238E27FC236}">
                  <a16:creationId xmlns:a16="http://schemas.microsoft.com/office/drawing/2014/main" id="{393F2ED7-E0F5-4B89-ADE9-534B2567BB14}"/>
                </a:ext>
              </a:extLst>
            </p:cNvPr>
            <p:cNvSpPr>
              <a:spLocks noChangeAspect="1"/>
            </p:cNvSpPr>
            <p:nvPr/>
          </p:nvSpPr>
          <p:spPr>
            <a:xfrm rot="10800000">
              <a:off x="7624846" y="3913897"/>
              <a:ext cx="914400" cy="914400"/>
            </a:xfrm>
            <a:prstGeom prst="ellipse">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6" name="Group 75">
            <a:extLst>
              <a:ext uri="{FF2B5EF4-FFF2-40B4-BE49-F238E27FC236}">
                <a16:creationId xmlns:a16="http://schemas.microsoft.com/office/drawing/2014/main" id="{0144B723-3399-453A-BC0B-4750A41F53F8}"/>
              </a:ext>
            </a:extLst>
          </p:cNvPr>
          <p:cNvGrpSpPr/>
          <p:nvPr/>
        </p:nvGrpSpPr>
        <p:grpSpPr>
          <a:xfrm>
            <a:off x="6282665" y="2704919"/>
            <a:ext cx="1097280" cy="1097280"/>
            <a:chOff x="7991902" y="2686081"/>
            <a:chExt cx="1097280" cy="1097280"/>
          </a:xfrm>
        </p:grpSpPr>
        <p:sp>
          <p:nvSpPr>
            <p:cNvPr id="77" name="Oval 76">
              <a:extLst>
                <a:ext uri="{FF2B5EF4-FFF2-40B4-BE49-F238E27FC236}">
                  <a16:creationId xmlns:a16="http://schemas.microsoft.com/office/drawing/2014/main" id="{F6679B88-714B-402D-836A-4225F4F3F010}"/>
                </a:ext>
              </a:extLst>
            </p:cNvPr>
            <p:cNvSpPr>
              <a:spLocks noChangeAspect="1"/>
            </p:cNvSpPr>
            <p:nvPr/>
          </p:nvSpPr>
          <p:spPr>
            <a:xfrm rot="10800000">
              <a:off x="7991902" y="2686081"/>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A31741B6-82C1-4897-8535-9065D2E274C1}"/>
                </a:ext>
              </a:extLst>
            </p:cNvPr>
            <p:cNvSpPr>
              <a:spLocks noChangeAspect="1"/>
            </p:cNvSpPr>
            <p:nvPr/>
          </p:nvSpPr>
          <p:spPr>
            <a:xfrm rot="10800000">
              <a:off x="8087662" y="2777521"/>
              <a:ext cx="914400" cy="914400"/>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9" name="Group 78">
            <a:extLst>
              <a:ext uri="{FF2B5EF4-FFF2-40B4-BE49-F238E27FC236}">
                <a16:creationId xmlns:a16="http://schemas.microsoft.com/office/drawing/2014/main" id="{E7CE3D71-6966-4588-8685-002CA1D419C1}"/>
              </a:ext>
            </a:extLst>
          </p:cNvPr>
          <p:cNvGrpSpPr/>
          <p:nvPr/>
        </p:nvGrpSpPr>
        <p:grpSpPr>
          <a:xfrm>
            <a:off x="5120485" y="1497114"/>
            <a:ext cx="1097280" cy="1097280"/>
            <a:chOff x="7534702" y="1572301"/>
            <a:chExt cx="1097280" cy="1097280"/>
          </a:xfrm>
        </p:grpSpPr>
        <p:sp>
          <p:nvSpPr>
            <p:cNvPr id="80" name="Oval 79">
              <a:extLst>
                <a:ext uri="{FF2B5EF4-FFF2-40B4-BE49-F238E27FC236}">
                  <a16:creationId xmlns:a16="http://schemas.microsoft.com/office/drawing/2014/main" id="{9EF9ACAD-6A8B-4332-B32F-1CA35032B8AB}"/>
                </a:ext>
              </a:extLst>
            </p:cNvPr>
            <p:cNvSpPr>
              <a:spLocks noChangeAspect="1"/>
            </p:cNvSpPr>
            <p:nvPr/>
          </p:nvSpPr>
          <p:spPr>
            <a:xfrm rot="10800000">
              <a:off x="7534702" y="1572301"/>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Oval 80">
              <a:extLst>
                <a:ext uri="{FF2B5EF4-FFF2-40B4-BE49-F238E27FC236}">
                  <a16:creationId xmlns:a16="http://schemas.microsoft.com/office/drawing/2014/main" id="{00B4AF5F-E437-414D-B4A5-E28692CF22E4}"/>
                </a:ext>
              </a:extLst>
            </p:cNvPr>
            <p:cNvSpPr>
              <a:spLocks noChangeAspect="1"/>
            </p:cNvSpPr>
            <p:nvPr/>
          </p:nvSpPr>
          <p:spPr>
            <a:xfrm rot="10800000">
              <a:off x="7629418" y="1664208"/>
              <a:ext cx="914400" cy="914400"/>
            </a:xfrm>
            <a:prstGeom prst="ellipse">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2" name="TextBox 81">
            <a:extLst>
              <a:ext uri="{FF2B5EF4-FFF2-40B4-BE49-F238E27FC236}">
                <a16:creationId xmlns:a16="http://schemas.microsoft.com/office/drawing/2014/main" id="{F27E07E3-E649-4051-B35A-B3985F455B10}"/>
              </a:ext>
            </a:extLst>
          </p:cNvPr>
          <p:cNvSpPr txBox="1"/>
          <p:nvPr/>
        </p:nvSpPr>
        <p:spPr>
          <a:xfrm>
            <a:off x="6282665" y="5829282"/>
            <a:ext cx="4762866" cy="1043363"/>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sp>
        <p:nvSpPr>
          <p:cNvPr id="83" name="TextBox 82">
            <a:extLst>
              <a:ext uri="{FF2B5EF4-FFF2-40B4-BE49-F238E27FC236}">
                <a16:creationId xmlns:a16="http://schemas.microsoft.com/office/drawing/2014/main" id="{149A4E3F-D115-44A3-B450-1DA3D699EB7E}"/>
              </a:ext>
            </a:extLst>
          </p:cNvPr>
          <p:cNvSpPr txBox="1"/>
          <p:nvPr/>
        </p:nvSpPr>
        <p:spPr>
          <a:xfrm>
            <a:off x="7509466" y="2702381"/>
            <a:ext cx="4350386" cy="1043363"/>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grpSp>
        <p:nvGrpSpPr>
          <p:cNvPr id="84" name="Group 83">
            <a:extLst>
              <a:ext uri="{FF2B5EF4-FFF2-40B4-BE49-F238E27FC236}">
                <a16:creationId xmlns:a16="http://schemas.microsoft.com/office/drawing/2014/main" id="{3B4DC38A-9B07-414C-A784-9A27892F4D3F}"/>
              </a:ext>
            </a:extLst>
          </p:cNvPr>
          <p:cNvGrpSpPr/>
          <p:nvPr/>
        </p:nvGrpSpPr>
        <p:grpSpPr>
          <a:xfrm>
            <a:off x="4953000" y="5474117"/>
            <a:ext cx="1097280" cy="1097280"/>
            <a:chOff x="7534702" y="3822659"/>
            <a:chExt cx="1097280" cy="1097280"/>
          </a:xfrm>
        </p:grpSpPr>
        <p:sp>
          <p:nvSpPr>
            <p:cNvPr id="85" name="Oval 84">
              <a:extLst>
                <a:ext uri="{FF2B5EF4-FFF2-40B4-BE49-F238E27FC236}">
                  <a16:creationId xmlns:a16="http://schemas.microsoft.com/office/drawing/2014/main" id="{572BF412-DFA1-4354-964F-B4920A52C06A}"/>
                </a:ext>
              </a:extLst>
            </p:cNvPr>
            <p:cNvSpPr>
              <a:spLocks noChangeAspect="1"/>
            </p:cNvSpPr>
            <p:nvPr/>
          </p:nvSpPr>
          <p:spPr>
            <a:xfrm rot="10800000">
              <a:off x="7534702" y="3822659"/>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Oval 85">
              <a:extLst>
                <a:ext uri="{FF2B5EF4-FFF2-40B4-BE49-F238E27FC236}">
                  <a16:creationId xmlns:a16="http://schemas.microsoft.com/office/drawing/2014/main" id="{804AA59A-CDC2-4FC6-B661-AA5904ED805D}"/>
                </a:ext>
              </a:extLst>
            </p:cNvPr>
            <p:cNvSpPr>
              <a:spLocks noChangeAspect="1"/>
            </p:cNvSpPr>
            <p:nvPr/>
          </p:nvSpPr>
          <p:spPr>
            <a:xfrm rot="10800000">
              <a:off x="7624846" y="3913897"/>
              <a:ext cx="914400" cy="914400"/>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7" name="TextBox 86">
            <a:extLst>
              <a:ext uri="{FF2B5EF4-FFF2-40B4-BE49-F238E27FC236}">
                <a16:creationId xmlns:a16="http://schemas.microsoft.com/office/drawing/2014/main" id="{DBA918A4-A5D1-4ECB-B2B6-CC963FBD55B3}"/>
              </a:ext>
            </a:extLst>
          </p:cNvPr>
          <p:cNvSpPr txBox="1"/>
          <p:nvPr/>
        </p:nvSpPr>
        <p:spPr>
          <a:xfrm>
            <a:off x="7625528" y="4369199"/>
            <a:ext cx="4450081" cy="1043363"/>
          </a:xfrm>
          <a:prstGeom prst="rect">
            <a:avLst/>
          </a:prstGeom>
          <a:noFill/>
        </p:spPr>
        <p:txBody>
          <a:bodyPr wrap="square" rtlCol="0">
            <a:spAutoFit/>
          </a:bodyPr>
          <a:lstStyle/>
          <a:p>
            <a:pPr defTabSz="1219170">
              <a:spcBef>
                <a:spcPct val="20000"/>
              </a:spcBef>
              <a:defRPr/>
            </a:pPr>
            <a:r>
              <a:rPr lang="en-US" sz="1400" dirty="0">
                <a:solidFill>
                  <a:srgbClr val="E0462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sp>
        <p:nvSpPr>
          <p:cNvPr id="89" name="TextBox 88">
            <a:extLst>
              <a:ext uri="{FF2B5EF4-FFF2-40B4-BE49-F238E27FC236}">
                <a16:creationId xmlns:a16="http://schemas.microsoft.com/office/drawing/2014/main" id="{23102D71-1079-4676-98F5-4C4F6B7BB0A0}"/>
              </a:ext>
            </a:extLst>
          </p:cNvPr>
          <p:cNvSpPr txBox="1"/>
          <p:nvPr/>
        </p:nvSpPr>
        <p:spPr>
          <a:xfrm>
            <a:off x="5175922" y="1845698"/>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$2,431</a:t>
            </a:r>
            <a:endParaRPr lang="en-US" sz="2000" dirty="0">
              <a:solidFill>
                <a:schemeClr val="bg1"/>
              </a:solidFill>
            </a:endParaRPr>
          </a:p>
        </p:txBody>
      </p:sp>
      <p:sp>
        <p:nvSpPr>
          <p:cNvPr id="90" name="TextBox 89">
            <a:extLst>
              <a:ext uri="{FF2B5EF4-FFF2-40B4-BE49-F238E27FC236}">
                <a16:creationId xmlns:a16="http://schemas.microsoft.com/office/drawing/2014/main" id="{62E5A9A7-9893-473B-9F7C-4B6A65CD7CD6}"/>
              </a:ext>
            </a:extLst>
          </p:cNvPr>
          <p:cNvSpPr txBox="1"/>
          <p:nvPr/>
        </p:nvSpPr>
        <p:spPr>
          <a:xfrm>
            <a:off x="6332806" y="3068314"/>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$1,571</a:t>
            </a:r>
            <a:endParaRPr lang="en-US" sz="2000" dirty="0">
              <a:solidFill>
                <a:schemeClr val="bg1"/>
              </a:solidFill>
            </a:endParaRPr>
          </a:p>
        </p:txBody>
      </p:sp>
      <p:sp>
        <p:nvSpPr>
          <p:cNvPr id="91" name="TextBox 90">
            <a:extLst>
              <a:ext uri="{FF2B5EF4-FFF2-40B4-BE49-F238E27FC236}">
                <a16:creationId xmlns:a16="http://schemas.microsoft.com/office/drawing/2014/main" id="{FAE98C8B-E552-44CC-9D59-1B61ECC60994}"/>
              </a:ext>
            </a:extLst>
          </p:cNvPr>
          <p:cNvSpPr txBox="1"/>
          <p:nvPr/>
        </p:nvSpPr>
        <p:spPr>
          <a:xfrm>
            <a:off x="6378425" y="4712437"/>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$3,285</a:t>
            </a:r>
            <a:endParaRPr lang="en-US" sz="2000" dirty="0">
              <a:solidFill>
                <a:schemeClr val="bg1"/>
              </a:solidFill>
            </a:endParaRPr>
          </a:p>
        </p:txBody>
      </p:sp>
      <p:sp>
        <p:nvSpPr>
          <p:cNvPr id="92" name="TextBox 91">
            <a:extLst>
              <a:ext uri="{FF2B5EF4-FFF2-40B4-BE49-F238E27FC236}">
                <a16:creationId xmlns:a16="http://schemas.microsoft.com/office/drawing/2014/main" id="{6732B9EC-0896-41B1-B315-DC884F31C729}"/>
              </a:ext>
            </a:extLst>
          </p:cNvPr>
          <p:cNvSpPr txBox="1"/>
          <p:nvPr/>
        </p:nvSpPr>
        <p:spPr>
          <a:xfrm>
            <a:off x="5007140" y="5836651"/>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$2,692</a:t>
            </a:r>
            <a:endParaRPr lang="en-US" sz="2000" dirty="0">
              <a:solidFill>
                <a:schemeClr val="bg1"/>
              </a:solidFill>
            </a:endParaRPr>
          </a:p>
        </p:txBody>
      </p:sp>
    </p:spTree>
    <p:extLst>
      <p:ext uri="{BB962C8B-B14F-4D97-AF65-F5344CB8AC3E}">
        <p14:creationId xmlns:p14="http://schemas.microsoft.com/office/powerpoint/2010/main" val="4093260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 calcmode="lin" valueType="num">
                                      <p:cBhvr>
                                        <p:cTn id="11" dur="1000" fill="hold"/>
                                        <p:tgtEl>
                                          <p:spTgt spid="70"/>
                                        </p:tgtEl>
                                        <p:attrNameLst>
                                          <p:attrName>ppt_w</p:attrName>
                                        </p:attrNameLst>
                                      </p:cBhvr>
                                      <p:tavLst>
                                        <p:tav tm="0">
                                          <p:val>
                                            <p:fltVal val="0"/>
                                          </p:val>
                                        </p:tav>
                                        <p:tav tm="100000">
                                          <p:val>
                                            <p:strVal val="#ppt_w"/>
                                          </p:val>
                                        </p:tav>
                                      </p:tavLst>
                                    </p:anim>
                                    <p:anim calcmode="lin" valueType="num">
                                      <p:cBhvr>
                                        <p:cTn id="12" dur="1000" fill="hold"/>
                                        <p:tgtEl>
                                          <p:spTgt spid="70"/>
                                        </p:tgtEl>
                                        <p:attrNameLst>
                                          <p:attrName>ppt_h</p:attrName>
                                        </p:attrNameLst>
                                      </p:cBhvr>
                                      <p:tavLst>
                                        <p:tav tm="0">
                                          <p:val>
                                            <p:fltVal val="0"/>
                                          </p:val>
                                        </p:tav>
                                        <p:tav tm="100000">
                                          <p:val>
                                            <p:strVal val="#ppt_h"/>
                                          </p:val>
                                        </p:tav>
                                      </p:tavLst>
                                    </p:anim>
                                    <p:animEffect transition="in" filter="fade">
                                      <p:cBhvr>
                                        <p:cTn id="13" dur="1000"/>
                                        <p:tgtEl>
                                          <p:spTgt spid="70"/>
                                        </p:tgtEl>
                                      </p:cBhvr>
                                    </p:animEffect>
                                  </p:childTnLst>
                                </p:cTn>
                              </p:par>
                              <p:par>
                                <p:cTn id="14" presetID="2" presetClass="entr" presetSubtype="8" fill="hold" grpId="0" nodeType="withEffect">
                                  <p:stCondLst>
                                    <p:cond delay="0"/>
                                  </p:stCondLst>
                                  <p:childTnLst>
                                    <p:set>
                                      <p:cBhvr>
                                        <p:cTn id="15" dur="1" fill="hold">
                                          <p:stCondLst>
                                            <p:cond delay="0"/>
                                          </p:stCondLst>
                                        </p:cTn>
                                        <p:tgtEl>
                                          <p:spTgt spid="93"/>
                                        </p:tgtEl>
                                        <p:attrNameLst>
                                          <p:attrName>style.visibility</p:attrName>
                                        </p:attrNameLst>
                                      </p:cBhvr>
                                      <p:to>
                                        <p:strVal val="visible"/>
                                      </p:to>
                                    </p:set>
                                    <p:anim calcmode="lin" valueType="num">
                                      <p:cBhvr additive="base">
                                        <p:cTn id="16" dur="1000" fill="hold"/>
                                        <p:tgtEl>
                                          <p:spTgt spid="93"/>
                                        </p:tgtEl>
                                        <p:attrNameLst>
                                          <p:attrName>ppt_x</p:attrName>
                                        </p:attrNameLst>
                                      </p:cBhvr>
                                      <p:tavLst>
                                        <p:tav tm="0">
                                          <p:val>
                                            <p:strVal val="0-#ppt_w/2"/>
                                          </p:val>
                                        </p:tav>
                                        <p:tav tm="100000">
                                          <p:val>
                                            <p:strVal val="#ppt_x"/>
                                          </p:val>
                                        </p:tav>
                                      </p:tavLst>
                                    </p:anim>
                                    <p:anim calcmode="lin" valueType="num">
                                      <p:cBhvr additive="base">
                                        <p:cTn id="17" dur="1000" fill="hold"/>
                                        <p:tgtEl>
                                          <p:spTgt spid="93"/>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79"/>
                                        </p:tgtEl>
                                        <p:attrNameLst>
                                          <p:attrName>style.visibility</p:attrName>
                                        </p:attrNameLst>
                                      </p:cBhvr>
                                      <p:to>
                                        <p:strVal val="visible"/>
                                      </p:to>
                                    </p:set>
                                    <p:anim calcmode="lin" valueType="num">
                                      <p:cBhvr>
                                        <p:cTn id="21" dur="500" fill="hold"/>
                                        <p:tgtEl>
                                          <p:spTgt spid="79"/>
                                        </p:tgtEl>
                                        <p:attrNameLst>
                                          <p:attrName>ppt_w</p:attrName>
                                        </p:attrNameLst>
                                      </p:cBhvr>
                                      <p:tavLst>
                                        <p:tav tm="0">
                                          <p:val>
                                            <p:fltVal val="0"/>
                                          </p:val>
                                        </p:tav>
                                        <p:tav tm="100000">
                                          <p:val>
                                            <p:strVal val="#ppt_w"/>
                                          </p:val>
                                        </p:tav>
                                      </p:tavLst>
                                    </p:anim>
                                    <p:anim calcmode="lin" valueType="num">
                                      <p:cBhvr>
                                        <p:cTn id="22" dur="500" fill="hold"/>
                                        <p:tgtEl>
                                          <p:spTgt spid="79"/>
                                        </p:tgtEl>
                                        <p:attrNameLst>
                                          <p:attrName>ppt_h</p:attrName>
                                        </p:attrNameLst>
                                      </p:cBhvr>
                                      <p:tavLst>
                                        <p:tav tm="0">
                                          <p:val>
                                            <p:fltVal val="0"/>
                                          </p:val>
                                        </p:tav>
                                        <p:tav tm="100000">
                                          <p:val>
                                            <p:strVal val="#ppt_h"/>
                                          </p:val>
                                        </p:tav>
                                      </p:tavLst>
                                    </p:anim>
                                    <p:animEffect transition="in" filter="fade">
                                      <p:cBhvr>
                                        <p:cTn id="23" dur="500"/>
                                        <p:tgtEl>
                                          <p:spTgt spid="79"/>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89"/>
                                        </p:tgtEl>
                                        <p:attrNameLst>
                                          <p:attrName>style.visibility</p:attrName>
                                        </p:attrNameLst>
                                      </p:cBhvr>
                                      <p:to>
                                        <p:strVal val="visible"/>
                                      </p:to>
                                    </p:set>
                                    <p:anim calcmode="lin" valueType="num">
                                      <p:cBhvr>
                                        <p:cTn id="26" dur="500" fill="hold"/>
                                        <p:tgtEl>
                                          <p:spTgt spid="89"/>
                                        </p:tgtEl>
                                        <p:attrNameLst>
                                          <p:attrName>ppt_w</p:attrName>
                                        </p:attrNameLst>
                                      </p:cBhvr>
                                      <p:tavLst>
                                        <p:tav tm="0">
                                          <p:val>
                                            <p:fltVal val="0"/>
                                          </p:val>
                                        </p:tav>
                                        <p:tav tm="100000">
                                          <p:val>
                                            <p:strVal val="#ppt_w"/>
                                          </p:val>
                                        </p:tav>
                                      </p:tavLst>
                                    </p:anim>
                                    <p:anim calcmode="lin" valueType="num">
                                      <p:cBhvr>
                                        <p:cTn id="27" dur="500" fill="hold"/>
                                        <p:tgtEl>
                                          <p:spTgt spid="89"/>
                                        </p:tgtEl>
                                        <p:attrNameLst>
                                          <p:attrName>ppt_h</p:attrName>
                                        </p:attrNameLst>
                                      </p:cBhvr>
                                      <p:tavLst>
                                        <p:tav tm="0">
                                          <p:val>
                                            <p:fltVal val="0"/>
                                          </p:val>
                                        </p:tav>
                                        <p:tav tm="100000">
                                          <p:val>
                                            <p:strVal val="#ppt_h"/>
                                          </p:val>
                                        </p:tav>
                                      </p:tavLst>
                                    </p:anim>
                                    <p:animEffect transition="in" filter="fade">
                                      <p:cBhvr>
                                        <p:cTn id="28" dur="500"/>
                                        <p:tgtEl>
                                          <p:spTgt spid="89"/>
                                        </p:tgtEl>
                                      </p:cBhvr>
                                    </p:animEffect>
                                  </p:childTnLst>
                                </p:cTn>
                              </p:par>
                            </p:childTnLst>
                          </p:cTn>
                        </p:par>
                        <p:par>
                          <p:cTn id="29" fill="hold">
                            <p:stCondLst>
                              <p:cond delay="2000"/>
                            </p:stCondLst>
                            <p:childTnLst>
                              <p:par>
                                <p:cTn id="30" presetID="22" presetClass="entr" presetSubtype="8" fill="hold" grpId="0" nodeType="afterEffect">
                                  <p:stCondLst>
                                    <p:cond delay="0"/>
                                  </p:stCondLst>
                                  <p:childTnLst>
                                    <p:set>
                                      <p:cBhvr>
                                        <p:cTn id="31" dur="1" fill="hold">
                                          <p:stCondLst>
                                            <p:cond delay="0"/>
                                          </p:stCondLst>
                                        </p:cTn>
                                        <p:tgtEl>
                                          <p:spTgt spid="72"/>
                                        </p:tgtEl>
                                        <p:attrNameLst>
                                          <p:attrName>style.visibility</p:attrName>
                                        </p:attrNameLst>
                                      </p:cBhvr>
                                      <p:to>
                                        <p:strVal val="visible"/>
                                      </p:to>
                                    </p:set>
                                    <p:animEffect transition="in" filter="wipe(left)">
                                      <p:cBhvr>
                                        <p:cTn id="32" dur="500"/>
                                        <p:tgtEl>
                                          <p:spTgt spid="72"/>
                                        </p:tgtEl>
                                      </p:cBhvr>
                                    </p:animEffect>
                                  </p:childTnLst>
                                </p:cTn>
                              </p:par>
                            </p:childTnLst>
                          </p:cTn>
                        </p:par>
                        <p:par>
                          <p:cTn id="33" fill="hold">
                            <p:stCondLst>
                              <p:cond delay="2500"/>
                            </p:stCondLst>
                            <p:childTnLst>
                              <p:par>
                                <p:cTn id="34" presetID="53" presetClass="entr" presetSubtype="16" fill="hold" nodeType="afterEffect">
                                  <p:stCondLst>
                                    <p:cond delay="0"/>
                                  </p:stCondLst>
                                  <p:childTnLst>
                                    <p:set>
                                      <p:cBhvr>
                                        <p:cTn id="35" dur="1" fill="hold">
                                          <p:stCondLst>
                                            <p:cond delay="0"/>
                                          </p:stCondLst>
                                        </p:cTn>
                                        <p:tgtEl>
                                          <p:spTgt spid="76"/>
                                        </p:tgtEl>
                                        <p:attrNameLst>
                                          <p:attrName>style.visibility</p:attrName>
                                        </p:attrNameLst>
                                      </p:cBhvr>
                                      <p:to>
                                        <p:strVal val="visible"/>
                                      </p:to>
                                    </p:set>
                                    <p:anim calcmode="lin" valueType="num">
                                      <p:cBhvr>
                                        <p:cTn id="36" dur="500" fill="hold"/>
                                        <p:tgtEl>
                                          <p:spTgt spid="76"/>
                                        </p:tgtEl>
                                        <p:attrNameLst>
                                          <p:attrName>ppt_w</p:attrName>
                                        </p:attrNameLst>
                                      </p:cBhvr>
                                      <p:tavLst>
                                        <p:tav tm="0">
                                          <p:val>
                                            <p:fltVal val="0"/>
                                          </p:val>
                                        </p:tav>
                                        <p:tav tm="100000">
                                          <p:val>
                                            <p:strVal val="#ppt_w"/>
                                          </p:val>
                                        </p:tav>
                                      </p:tavLst>
                                    </p:anim>
                                    <p:anim calcmode="lin" valueType="num">
                                      <p:cBhvr>
                                        <p:cTn id="37" dur="500" fill="hold"/>
                                        <p:tgtEl>
                                          <p:spTgt spid="76"/>
                                        </p:tgtEl>
                                        <p:attrNameLst>
                                          <p:attrName>ppt_h</p:attrName>
                                        </p:attrNameLst>
                                      </p:cBhvr>
                                      <p:tavLst>
                                        <p:tav tm="0">
                                          <p:val>
                                            <p:fltVal val="0"/>
                                          </p:val>
                                        </p:tav>
                                        <p:tav tm="100000">
                                          <p:val>
                                            <p:strVal val="#ppt_h"/>
                                          </p:val>
                                        </p:tav>
                                      </p:tavLst>
                                    </p:anim>
                                    <p:animEffect transition="in" filter="fade">
                                      <p:cBhvr>
                                        <p:cTn id="38" dur="500"/>
                                        <p:tgtEl>
                                          <p:spTgt spid="76"/>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90"/>
                                        </p:tgtEl>
                                        <p:attrNameLst>
                                          <p:attrName>style.visibility</p:attrName>
                                        </p:attrNameLst>
                                      </p:cBhvr>
                                      <p:to>
                                        <p:strVal val="visible"/>
                                      </p:to>
                                    </p:set>
                                    <p:anim calcmode="lin" valueType="num">
                                      <p:cBhvr>
                                        <p:cTn id="41" dur="500" fill="hold"/>
                                        <p:tgtEl>
                                          <p:spTgt spid="90"/>
                                        </p:tgtEl>
                                        <p:attrNameLst>
                                          <p:attrName>ppt_w</p:attrName>
                                        </p:attrNameLst>
                                      </p:cBhvr>
                                      <p:tavLst>
                                        <p:tav tm="0">
                                          <p:val>
                                            <p:fltVal val="0"/>
                                          </p:val>
                                        </p:tav>
                                        <p:tav tm="100000">
                                          <p:val>
                                            <p:strVal val="#ppt_w"/>
                                          </p:val>
                                        </p:tav>
                                      </p:tavLst>
                                    </p:anim>
                                    <p:anim calcmode="lin" valueType="num">
                                      <p:cBhvr>
                                        <p:cTn id="42" dur="500" fill="hold"/>
                                        <p:tgtEl>
                                          <p:spTgt spid="90"/>
                                        </p:tgtEl>
                                        <p:attrNameLst>
                                          <p:attrName>ppt_h</p:attrName>
                                        </p:attrNameLst>
                                      </p:cBhvr>
                                      <p:tavLst>
                                        <p:tav tm="0">
                                          <p:val>
                                            <p:fltVal val="0"/>
                                          </p:val>
                                        </p:tav>
                                        <p:tav tm="100000">
                                          <p:val>
                                            <p:strVal val="#ppt_h"/>
                                          </p:val>
                                        </p:tav>
                                      </p:tavLst>
                                    </p:anim>
                                    <p:animEffect transition="in" filter="fade">
                                      <p:cBhvr>
                                        <p:cTn id="43" dur="500"/>
                                        <p:tgtEl>
                                          <p:spTgt spid="90"/>
                                        </p:tgtEl>
                                      </p:cBhvr>
                                    </p:animEffect>
                                  </p:childTnLst>
                                </p:cTn>
                              </p:par>
                            </p:childTnLst>
                          </p:cTn>
                        </p:par>
                        <p:par>
                          <p:cTn id="44" fill="hold">
                            <p:stCondLst>
                              <p:cond delay="3000"/>
                            </p:stCondLst>
                            <p:childTnLst>
                              <p:par>
                                <p:cTn id="45" presetID="22" presetClass="entr" presetSubtype="8" fill="hold" grpId="0" nodeType="afterEffect">
                                  <p:stCondLst>
                                    <p:cond delay="0"/>
                                  </p:stCondLst>
                                  <p:childTnLst>
                                    <p:set>
                                      <p:cBhvr>
                                        <p:cTn id="46" dur="1" fill="hold">
                                          <p:stCondLst>
                                            <p:cond delay="0"/>
                                          </p:stCondLst>
                                        </p:cTn>
                                        <p:tgtEl>
                                          <p:spTgt spid="83"/>
                                        </p:tgtEl>
                                        <p:attrNameLst>
                                          <p:attrName>style.visibility</p:attrName>
                                        </p:attrNameLst>
                                      </p:cBhvr>
                                      <p:to>
                                        <p:strVal val="visible"/>
                                      </p:to>
                                    </p:set>
                                    <p:animEffect transition="in" filter="wipe(left)">
                                      <p:cBhvr>
                                        <p:cTn id="47" dur="500"/>
                                        <p:tgtEl>
                                          <p:spTgt spid="83"/>
                                        </p:tgtEl>
                                      </p:cBhvr>
                                    </p:animEffect>
                                  </p:childTnLst>
                                </p:cTn>
                              </p:par>
                            </p:childTnLst>
                          </p:cTn>
                        </p:par>
                        <p:par>
                          <p:cTn id="48" fill="hold">
                            <p:stCondLst>
                              <p:cond delay="3500"/>
                            </p:stCondLst>
                            <p:childTnLst>
                              <p:par>
                                <p:cTn id="49" presetID="53" presetClass="entr" presetSubtype="16" fill="hold" nodeType="afterEffect">
                                  <p:stCondLst>
                                    <p:cond delay="0"/>
                                  </p:stCondLst>
                                  <p:childTnLst>
                                    <p:set>
                                      <p:cBhvr>
                                        <p:cTn id="50" dur="1" fill="hold">
                                          <p:stCondLst>
                                            <p:cond delay="0"/>
                                          </p:stCondLst>
                                        </p:cTn>
                                        <p:tgtEl>
                                          <p:spTgt spid="73"/>
                                        </p:tgtEl>
                                        <p:attrNameLst>
                                          <p:attrName>style.visibility</p:attrName>
                                        </p:attrNameLst>
                                      </p:cBhvr>
                                      <p:to>
                                        <p:strVal val="visible"/>
                                      </p:to>
                                    </p:set>
                                    <p:anim calcmode="lin" valueType="num">
                                      <p:cBhvr>
                                        <p:cTn id="51" dur="500" fill="hold"/>
                                        <p:tgtEl>
                                          <p:spTgt spid="73"/>
                                        </p:tgtEl>
                                        <p:attrNameLst>
                                          <p:attrName>ppt_w</p:attrName>
                                        </p:attrNameLst>
                                      </p:cBhvr>
                                      <p:tavLst>
                                        <p:tav tm="0">
                                          <p:val>
                                            <p:fltVal val="0"/>
                                          </p:val>
                                        </p:tav>
                                        <p:tav tm="100000">
                                          <p:val>
                                            <p:strVal val="#ppt_w"/>
                                          </p:val>
                                        </p:tav>
                                      </p:tavLst>
                                    </p:anim>
                                    <p:anim calcmode="lin" valueType="num">
                                      <p:cBhvr>
                                        <p:cTn id="52" dur="500" fill="hold"/>
                                        <p:tgtEl>
                                          <p:spTgt spid="73"/>
                                        </p:tgtEl>
                                        <p:attrNameLst>
                                          <p:attrName>ppt_h</p:attrName>
                                        </p:attrNameLst>
                                      </p:cBhvr>
                                      <p:tavLst>
                                        <p:tav tm="0">
                                          <p:val>
                                            <p:fltVal val="0"/>
                                          </p:val>
                                        </p:tav>
                                        <p:tav tm="100000">
                                          <p:val>
                                            <p:strVal val="#ppt_h"/>
                                          </p:val>
                                        </p:tav>
                                      </p:tavLst>
                                    </p:anim>
                                    <p:animEffect transition="in" filter="fade">
                                      <p:cBhvr>
                                        <p:cTn id="53" dur="500"/>
                                        <p:tgtEl>
                                          <p:spTgt spid="73"/>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91"/>
                                        </p:tgtEl>
                                        <p:attrNameLst>
                                          <p:attrName>style.visibility</p:attrName>
                                        </p:attrNameLst>
                                      </p:cBhvr>
                                      <p:to>
                                        <p:strVal val="visible"/>
                                      </p:to>
                                    </p:set>
                                    <p:anim calcmode="lin" valueType="num">
                                      <p:cBhvr>
                                        <p:cTn id="56" dur="500" fill="hold"/>
                                        <p:tgtEl>
                                          <p:spTgt spid="91"/>
                                        </p:tgtEl>
                                        <p:attrNameLst>
                                          <p:attrName>ppt_w</p:attrName>
                                        </p:attrNameLst>
                                      </p:cBhvr>
                                      <p:tavLst>
                                        <p:tav tm="0">
                                          <p:val>
                                            <p:fltVal val="0"/>
                                          </p:val>
                                        </p:tav>
                                        <p:tav tm="100000">
                                          <p:val>
                                            <p:strVal val="#ppt_w"/>
                                          </p:val>
                                        </p:tav>
                                      </p:tavLst>
                                    </p:anim>
                                    <p:anim calcmode="lin" valueType="num">
                                      <p:cBhvr>
                                        <p:cTn id="57" dur="500" fill="hold"/>
                                        <p:tgtEl>
                                          <p:spTgt spid="91"/>
                                        </p:tgtEl>
                                        <p:attrNameLst>
                                          <p:attrName>ppt_h</p:attrName>
                                        </p:attrNameLst>
                                      </p:cBhvr>
                                      <p:tavLst>
                                        <p:tav tm="0">
                                          <p:val>
                                            <p:fltVal val="0"/>
                                          </p:val>
                                        </p:tav>
                                        <p:tav tm="100000">
                                          <p:val>
                                            <p:strVal val="#ppt_h"/>
                                          </p:val>
                                        </p:tav>
                                      </p:tavLst>
                                    </p:anim>
                                    <p:animEffect transition="in" filter="fade">
                                      <p:cBhvr>
                                        <p:cTn id="58" dur="500"/>
                                        <p:tgtEl>
                                          <p:spTgt spid="91"/>
                                        </p:tgtEl>
                                      </p:cBhvr>
                                    </p:animEffect>
                                  </p:childTnLst>
                                </p:cTn>
                              </p:par>
                            </p:childTnLst>
                          </p:cTn>
                        </p:par>
                        <p:par>
                          <p:cTn id="59" fill="hold">
                            <p:stCondLst>
                              <p:cond delay="4000"/>
                            </p:stCondLst>
                            <p:childTnLst>
                              <p:par>
                                <p:cTn id="60" presetID="22" presetClass="entr" presetSubtype="8" fill="hold" grpId="0" nodeType="afterEffect">
                                  <p:stCondLst>
                                    <p:cond delay="0"/>
                                  </p:stCondLst>
                                  <p:childTnLst>
                                    <p:set>
                                      <p:cBhvr>
                                        <p:cTn id="61" dur="1" fill="hold">
                                          <p:stCondLst>
                                            <p:cond delay="0"/>
                                          </p:stCondLst>
                                        </p:cTn>
                                        <p:tgtEl>
                                          <p:spTgt spid="87"/>
                                        </p:tgtEl>
                                        <p:attrNameLst>
                                          <p:attrName>style.visibility</p:attrName>
                                        </p:attrNameLst>
                                      </p:cBhvr>
                                      <p:to>
                                        <p:strVal val="visible"/>
                                      </p:to>
                                    </p:set>
                                    <p:animEffect transition="in" filter="wipe(left)">
                                      <p:cBhvr>
                                        <p:cTn id="62" dur="500"/>
                                        <p:tgtEl>
                                          <p:spTgt spid="87"/>
                                        </p:tgtEl>
                                      </p:cBhvr>
                                    </p:animEffect>
                                  </p:childTnLst>
                                </p:cTn>
                              </p:par>
                            </p:childTnLst>
                          </p:cTn>
                        </p:par>
                        <p:par>
                          <p:cTn id="63" fill="hold">
                            <p:stCondLst>
                              <p:cond delay="4500"/>
                            </p:stCondLst>
                            <p:childTnLst>
                              <p:par>
                                <p:cTn id="64" presetID="53" presetClass="entr" presetSubtype="16" fill="hold" nodeType="afterEffect">
                                  <p:stCondLst>
                                    <p:cond delay="0"/>
                                  </p:stCondLst>
                                  <p:childTnLst>
                                    <p:set>
                                      <p:cBhvr>
                                        <p:cTn id="65" dur="1" fill="hold">
                                          <p:stCondLst>
                                            <p:cond delay="0"/>
                                          </p:stCondLst>
                                        </p:cTn>
                                        <p:tgtEl>
                                          <p:spTgt spid="84"/>
                                        </p:tgtEl>
                                        <p:attrNameLst>
                                          <p:attrName>style.visibility</p:attrName>
                                        </p:attrNameLst>
                                      </p:cBhvr>
                                      <p:to>
                                        <p:strVal val="visible"/>
                                      </p:to>
                                    </p:set>
                                    <p:anim calcmode="lin" valueType="num">
                                      <p:cBhvr>
                                        <p:cTn id="66" dur="500" fill="hold"/>
                                        <p:tgtEl>
                                          <p:spTgt spid="84"/>
                                        </p:tgtEl>
                                        <p:attrNameLst>
                                          <p:attrName>ppt_w</p:attrName>
                                        </p:attrNameLst>
                                      </p:cBhvr>
                                      <p:tavLst>
                                        <p:tav tm="0">
                                          <p:val>
                                            <p:fltVal val="0"/>
                                          </p:val>
                                        </p:tav>
                                        <p:tav tm="100000">
                                          <p:val>
                                            <p:strVal val="#ppt_w"/>
                                          </p:val>
                                        </p:tav>
                                      </p:tavLst>
                                    </p:anim>
                                    <p:anim calcmode="lin" valueType="num">
                                      <p:cBhvr>
                                        <p:cTn id="67" dur="500" fill="hold"/>
                                        <p:tgtEl>
                                          <p:spTgt spid="84"/>
                                        </p:tgtEl>
                                        <p:attrNameLst>
                                          <p:attrName>ppt_h</p:attrName>
                                        </p:attrNameLst>
                                      </p:cBhvr>
                                      <p:tavLst>
                                        <p:tav tm="0">
                                          <p:val>
                                            <p:fltVal val="0"/>
                                          </p:val>
                                        </p:tav>
                                        <p:tav tm="100000">
                                          <p:val>
                                            <p:strVal val="#ppt_h"/>
                                          </p:val>
                                        </p:tav>
                                      </p:tavLst>
                                    </p:anim>
                                    <p:animEffect transition="in" filter="fade">
                                      <p:cBhvr>
                                        <p:cTn id="68" dur="500"/>
                                        <p:tgtEl>
                                          <p:spTgt spid="84"/>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92"/>
                                        </p:tgtEl>
                                        <p:attrNameLst>
                                          <p:attrName>style.visibility</p:attrName>
                                        </p:attrNameLst>
                                      </p:cBhvr>
                                      <p:to>
                                        <p:strVal val="visible"/>
                                      </p:to>
                                    </p:set>
                                    <p:anim calcmode="lin" valueType="num">
                                      <p:cBhvr>
                                        <p:cTn id="71" dur="500" fill="hold"/>
                                        <p:tgtEl>
                                          <p:spTgt spid="92"/>
                                        </p:tgtEl>
                                        <p:attrNameLst>
                                          <p:attrName>ppt_w</p:attrName>
                                        </p:attrNameLst>
                                      </p:cBhvr>
                                      <p:tavLst>
                                        <p:tav tm="0">
                                          <p:val>
                                            <p:fltVal val="0"/>
                                          </p:val>
                                        </p:tav>
                                        <p:tav tm="100000">
                                          <p:val>
                                            <p:strVal val="#ppt_w"/>
                                          </p:val>
                                        </p:tav>
                                      </p:tavLst>
                                    </p:anim>
                                    <p:anim calcmode="lin" valueType="num">
                                      <p:cBhvr>
                                        <p:cTn id="72" dur="500" fill="hold"/>
                                        <p:tgtEl>
                                          <p:spTgt spid="92"/>
                                        </p:tgtEl>
                                        <p:attrNameLst>
                                          <p:attrName>ppt_h</p:attrName>
                                        </p:attrNameLst>
                                      </p:cBhvr>
                                      <p:tavLst>
                                        <p:tav tm="0">
                                          <p:val>
                                            <p:fltVal val="0"/>
                                          </p:val>
                                        </p:tav>
                                        <p:tav tm="100000">
                                          <p:val>
                                            <p:strVal val="#ppt_h"/>
                                          </p:val>
                                        </p:tav>
                                      </p:tavLst>
                                    </p:anim>
                                    <p:animEffect transition="in" filter="fade">
                                      <p:cBhvr>
                                        <p:cTn id="73" dur="500"/>
                                        <p:tgtEl>
                                          <p:spTgt spid="92"/>
                                        </p:tgtEl>
                                      </p:cBhvr>
                                    </p:animEffect>
                                  </p:childTnLst>
                                </p:cTn>
                              </p:par>
                            </p:childTnLst>
                          </p:cTn>
                        </p:par>
                        <p:par>
                          <p:cTn id="74" fill="hold">
                            <p:stCondLst>
                              <p:cond delay="5000"/>
                            </p:stCondLst>
                            <p:childTnLst>
                              <p:par>
                                <p:cTn id="75" presetID="22" presetClass="entr" presetSubtype="8" fill="hold" grpId="0" nodeType="afterEffect">
                                  <p:stCondLst>
                                    <p:cond delay="0"/>
                                  </p:stCondLst>
                                  <p:childTnLst>
                                    <p:set>
                                      <p:cBhvr>
                                        <p:cTn id="76" dur="1" fill="hold">
                                          <p:stCondLst>
                                            <p:cond delay="0"/>
                                          </p:stCondLst>
                                        </p:cTn>
                                        <p:tgtEl>
                                          <p:spTgt spid="82"/>
                                        </p:tgtEl>
                                        <p:attrNameLst>
                                          <p:attrName>style.visibility</p:attrName>
                                        </p:attrNameLst>
                                      </p:cBhvr>
                                      <p:to>
                                        <p:strVal val="visible"/>
                                      </p:to>
                                    </p:set>
                                    <p:animEffect transition="in" filter="wipe(left)">
                                      <p:cBhvr>
                                        <p:cTn id="77"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P spid="8" grpId="0"/>
      <p:bldP spid="72" grpId="0"/>
      <p:bldP spid="82" grpId="0"/>
      <p:bldP spid="83" grpId="0"/>
      <p:bldP spid="87" grpId="0"/>
      <p:bldP spid="89" grpId="0"/>
      <p:bldP spid="90" grpId="0"/>
      <p:bldP spid="91" grpId="0"/>
      <p:bldP spid="92"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2" name="Rectangle: Rounded Corners 31">
            <a:extLst>
              <a:ext uri="{FF2B5EF4-FFF2-40B4-BE49-F238E27FC236}">
                <a16:creationId xmlns:a16="http://schemas.microsoft.com/office/drawing/2014/main" id="{2F37ADA6-7377-4100-8F60-A79D113A554C}"/>
              </a:ext>
            </a:extLst>
          </p:cNvPr>
          <p:cNvSpPr/>
          <p:nvPr/>
        </p:nvSpPr>
        <p:spPr>
          <a:xfrm>
            <a:off x="408228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a:extLst>
              <a:ext uri="{FF2B5EF4-FFF2-40B4-BE49-F238E27FC236}">
                <a16:creationId xmlns:a16="http://schemas.microsoft.com/office/drawing/2014/main" id="{2E260A4C-B8A2-4F62-82A6-1B8E46CC253D}"/>
              </a:ext>
            </a:extLst>
          </p:cNvPr>
          <p:cNvSpPr/>
          <p:nvPr/>
        </p:nvSpPr>
        <p:spPr>
          <a:xfrm>
            <a:off x="4082283" y="2538670"/>
            <a:ext cx="762000" cy="2819400"/>
          </a:xfrm>
          <a:prstGeom prst="rect">
            <a:avLst/>
          </a:prstGeom>
          <a:solidFill>
            <a:srgbClr val="F8912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732974FA-C929-4E7B-BDDB-71B36EE0A081}"/>
              </a:ext>
            </a:extLst>
          </p:cNvPr>
          <p:cNvSpPr/>
          <p:nvPr/>
        </p:nvSpPr>
        <p:spPr>
          <a:xfrm>
            <a:off x="408228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69FEDDCE-DB54-41D3-93E4-9D98277D7DC4}"/>
              </a:ext>
            </a:extLst>
          </p:cNvPr>
          <p:cNvSpPr>
            <a:spLocks noChangeAspect="1"/>
          </p:cNvSpPr>
          <p:nvPr/>
        </p:nvSpPr>
        <p:spPr>
          <a:xfrm>
            <a:off x="405485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AD3B3A2E-2AD1-4CCE-9317-2A45589D373C}"/>
              </a:ext>
            </a:extLst>
          </p:cNvPr>
          <p:cNvSpPr txBox="1">
            <a:spLocks noChangeArrowheads="1"/>
          </p:cNvSpPr>
          <p:nvPr/>
        </p:nvSpPr>
        <p:spPr bwMode="auto">
          <a:xfrm>
            <a:off x="4140387"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78%</a:t>
            </a:r>
          </a:p>
          <a:p>
            <a:pPr algn="ctr"/>
            <a:r>
              <a:rPr lang="en-US" sz="700" dirty="0">
                <a:solidFill>
                  <a:srgbClr val="4D4D4D"/>
                </a:solidFill>
              </a:rPr>
              <a:t>LOREM IPSUM</a:t>
            </a:r>
          </a:p>
        </p:txBody>
      </p:sp>
      <p:sp>
        <p:nvSpPr>
          <p:cNvPr id="34" name="Text Box 10">
            <a:extLst>
              <a:ext uri="{FF2B5EF4-FFF2-40B4-BE49-F238E27FC236}">
                <a16:creationId xmlns:a16="http://schemas.microsoft.com/office/drawing/2014/main" id="{63614F7C-9FFC-4984-97E6-2F3DE701764D}"/>
              </a:ext>
            </a:extLst>
          </p:cNvPr>
          <p:cNvSpPr txBox="1">
            <a:spLocks noChangeArrowheads="1"/>
          </p:cNvSpPr>
          <p:nvPr/>
        </p:nvSpPr>
        <p:spPr bwMode="auto">
          <a:xfrm rot="16200000">
            <a:off x="423289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35" name="Freeform 236">
            <a:extLst>
              <a:ext uri="{FF2B5EF4-FFF2-40B4-BE49-F238E27FC236}">
                <a16:creationId xmlns:a16="http://schemas.microsoft.com/office/drawing/2014/main" id="{6C495387-DBBF-4E44-ACD5-29FA788A5B21}"/>
              </a:ext>
            </a:extLst>
          </p:cNvPr>
          <p:cNvSpPr>
            <a:spLocks noChangeAspect="1" noEditPoints="1"/>
          </p:cNvSpPr>
          <p:nvPr/>
        </p:nvSpPr>
        <p:spPr bwMode="auto">
          <a:xfrm>
            <a:off x="4118859" y="5025097"/>
            <a:ext cx="274320" cy="274320"/>
          </a:xfrm>
          <a:custGeom>
            <a:avLst/>
            <a:gdLst>
              <a:gd name="T0" fmla="*/ 111 w 114"/>
              <a:gd name="T1" fmla="*/ 48 h 114"/>
              <a:gd name="T2" fmla="*/ 104 w 114"/>
              <a:gd name="T3" fmla="*/ 48 h 114"/>
              <a:gd name="T4" fmla="*/ 96 w 114"/>
              <a:gd name="T5" fmla="*/ 29 h 114"/>
              <a:gd name="T6" fmla="*/ 101 w 114"/>
              <a:gd name="T7" fmla="*/ 24 h 114"/>
              <a:gd name="T8" fmla="*/ 102 w 114"/>
              <a:gd name="T9" fmla="*/ 22 h 114"/>
              <a:gd name="T10" fmla="*/ 101 w 114"/>
              <a:gd name="T11" fmla="*/ 20 h 114"/>
              <a:gd name="T12" fmla="*/ 92 w 114"/>
              <a:gd name="T13" fmla="*/ 12 h 114"/>
              <a:gd name="T14" fmla="*/ 89 w 114"/>
              <a:gd name="T15" fmla="*/ 12 h 114"/>
              <a:gd name="T16" fmla="*/ 84 w 114"/>
              <a:gd name="T17" fmla="*/ 17 h 114"/>
              <a:gd name="T18" fmla="*/ 65 w 114"/>
              <a:gd name="T19" fmla="*/ 9 h 114"/>
              <a:gd name="T20" fmla="*/ 65 w 114"/>
              <a:gd name="T21" fmla="*/ 2 h 114"/>
              <a:gd name="T22" fmla="*/ 62 w 114"/>
              <a:gd name="T23" fmla="*/ 0 h 114"/>
              <a:gd name="T24" fmla="*/ 50 w 114"/>
              <a:gd name="T25" fmla="*/ 0 h 114"/>
              <a:gd name="T26" fmla="*/ 48 w 114"/>
              <a:gd name="T27" fmla="*/ 2 h 114"/>
              <a:gd name="T28" fmla="*/ 48 w 114"/>
              <a:gd name="T29" fmla="*/ 9 h 114"/>
              <a:gd name="T30" fmla="*/ 29 w 114"/>
              <a:gd name="T31" fmla="*/ 17 h 114"/>
              <a:gd name="T32" fmla="*/ 24 w 114"/>
              <a:gd name="T33" fmla="*/ 12 h 114"/>
              <a:gd name="T34" fmla="*/ 20 w 114"/>
              <a:gd name="T35" fmla="*/ 12 h 114"/>
              <a:gd name="T36" fmla="*/ 12 w 114"/>
              <a:gd name="T37" fmla="*/ 21 h 114"/>
              <a:gd name="T38" fmla="*/ 11 w 114"/>
              <a:gd name="T39" fmla="*/ 22 h 114"/>
              <a:gd name="T40" fmla="*/ 12 w 114"/>
              <a:gd name="T41" fmla="*/ 24 h 114"/>
              <a:gd name="T42" fmla="*/ 17 w 114"/>
              <a:gd name="T43" fmla="*/ 29 h 114"/>
              <a:gd name="T44" fmla="*/ 8 w 114"/>
              <a:gd name="T45" fmla="*/ 48 h 114"/>
              <a:gd name="T46" fmla="*/ 2 w 114"/>
              <a:gd name="T47" fmla="*/ 48 h 114"/>
              <a:gd name="T48" fmla="*/ 0 w 114"/>
              <a:gd name="T49" fmla="*/ 51 h 114"/>
              <a:gd name="T50" fmla="*/ 0 w 114"/>
              <a:gd name="T51" fmla="*/ 63 h 114"/>
              <a:gd name="T52" fmla="*/ 2 w 114"/>
              <a:gd name="T53" fmla="*/ 65 h 114"/>
              <a:gd name="T54" fmla="*/ 8 w 114"/>
              <a:gd name="T55" fmla="*/ 65 h 114"/>
              <a:gd name="T56" fmla="*/ 16 w 114"/>
              <a:gd name="T57" fmla="*/ 85 h 114"/>
              <a:gd name="T58" fmla="*/ 12 w 114"/>
              <a:gd name="T59" fmla="*/ 89 h 114"/>
              <a:gd name="T60" fmla="*/ 12 w 114"/>
              <a:gd name="T61" fmla="*/ 93 h 114"/>
              <a:gd name="T62" fmla="*/ 20 w 114"/>
              <a:gd name="T63" fmla="*/ 101 h 114"/>
              <a:gd name="T64" fmla="*/ 22 w 114"/>
              <a:gd name="T65" fmla="*/ 102 h 114"/>
              <a:gd name="T66" fmla="*/ 24 w 114"/>
              <a:gd name="T67" fmla="*/ 101 h 114"/>
              <a:gd name="T68" fmla="*/ 28 w 114"/>
              <a:gd name="T69" fmla="*/ 97 h 114"/>
              <a:gd name="T70" fmla="*/ 48 w 114"/>
              <a:gd name="T71" fmla="*/ 105 h 114"/>
              <a:gd name="T72" fmla="*/ 48 w 114"/>
              <a:gd name="T73" fmla="*/ 111 h 114"/>
              <a:gd name="T74" fmla="*/ 50 w 114"/>
              <a:gd name="T75" fmla="*/ 114 h 114"/>
              <a:gd name="T76" fmla="*/ 62 w 114"/>
              <a:gd name="T77" fmla="*/ 114 h 114"/>
              <a:gd name="T78" fmla="*/ 65 w 114"/>
              <a:gd name="T79" fmla="*/ 111 h 114"/>
              <a:gd name="T80" fmla="*/ 65 w 114"/>
              <a:gd name="T81" fmla="*/ 105 h 114"/>
              <a:gd name="T82" fmla="*/ 85 w 114"/>
              <a:gd name="T83" fmla="*/ 97 h 114"/>
              <a:gd name="T84" fmla="*/ 89 w 114"/>
              <a:gd name="T85" fmla="*/ 102 h 114"/>
              <a:gd name="T86" fmla="*/ 93 w 114"/>
              <a:gd name="T87" fmla="*/ 102 h 114"/>
              <a:gd name="T88" fmla="*/ 101 w 114"/>
              <a:gd name="T89" fmla="*/ 93 h 114"/>
              <a:gd name="T90" fmla="*/ 101 w 114"/>
              <a:gd name="T91" fmla="*/ 89 h 114"/>
              <a:gd name="T92" fmla="*/ 97 w 114"/>
              <a:gd name="T93" fmla="*/ 85 h 114"/>
              <a:gd name="T94" fmla="*/ 104 w 114"/>
              <a:gd name="T95" fmla="*/ 65 h 114"/>
              <a:gd name="T96" fmla="*/ 111 w 114"/>
              <a:gd name="T97" fmla="*/ 65 h 114"/>
              <a:gd name="T98" fmla="*/ 114 w 114"/>
              <a:gd name="T99" fmla="*/ 63 h 114"/>
              <a:gd name="T100" fmla="*/ 114 w 114"/>
              <a:gd name="T101" fmla="*/ 51 h 114"/>
              <a:gd name="T102" fmla="*/ 111 w 114"/>
              <a:gd name="T103" fmla="*/ 48 h 114"/>
              <a:gd name="T104" fmla="*/ 67 w 114"/>
              <a:gd name="T105" fmla="*/ 57 h 114"/>
              <a:gd name="T106" fmla="*/ 57 w 114"/>
              <a:gd name="T107" fmla="*/ 67 h 114"/>
              <a:gd name="T108" fmla="*/ 47 w 114"/>
              <a:gd name="T109" fmla="*/ 57 h 114"/>
              <a:gd name="T110" fmla="*/ 57 w 114"/>
              <a:gd name="T111" fmla="*/ 47 h 114"/>
              <a:gd name="T112" fmla="*/ 67 w 114"/>
              <a:gd name="T113" fmla="*/ 57 h 114"/>
              <a:gd name="T114" fmla="*/ 57 w 114"/>
              <a:gd name="T115" fmla="*/ 83 h 114"/>
              <a:gd name="T116" fmla="*/ 30 w 114"/>
              <a:gd name="T117" fmla="*/ 57 h 114"/>
              <a:gd name="T118" fmla="*/ 57 w 114"/>
              <a:gd name="T119" fmla="*/ 30 h 114"/>
              <a:gd name="T120" fmla="*/ 83 w 114"/>
              <a:gd name="T121" fmla="*/ 57 h 114"/>
              <a:gd name="T122" fmla="*/ 57 w 114"/>
              <a:gd name="T123" fmla="*/ 8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 h="114">
                <a:moveTo>
                  <a:pt x="111" y="48"/>
                </a:moveTo>
                <a:cubicBezTo>
                  <a:pt x="104" y="48"/>
                  <a:pt x="104" y="48"/>
                  <a:pt x="104" y="48"/>
                </a:cubicBezTo>
                <a:cubicBezTo>
                  <a:pt x="103" y="41"/>
                  <a:pt x="100" y="35"/>
                  <a:pt x="96" y="29"/>
                </a:cubicBezTo>
                <a:cubicBezTo>
                  <a:pt x="101" y="24"/>
                  <a:pt x="101" y="24"/>
                  <a:pt x="101" y="24"/>
                </a:cubicBezTo>
                <a:cubicBezTo>
                  <a:pt x="101" y="24"/>
                  <a:pt x="102" y="23"/>
                  <a:pt x="102" y="22"/>
                </a:cubicBezTo>
                <a:cubicBezTo>
                  <a:pt x="102" y="22"/>
                  <a:pt x="101" y="21"/>
                  <a:pt x="101" y="20"/>
                </a:cubicBezTo>
                <a:cubicBezTo>
                  <a:pt x="92" y="12"/>
                  <a:pt x="92" y="12"/>
                  <a:pt x="92" y="12"/>
                </a:cubicBezTo>
                <a:cubicBezTo>
                  <a:pt x="91" y="11"/>
                  <a:pt x="90" y="11"/>
                  <a:pt x="89" y="12"/>
                </a:cubicBezTo>
                <a:cubicBezTo>
                  <a:pt x="84" y="17"/>
                  <a:pt x="84" y="17"/>
                  <a:pt x="84" y="17"/>
                </a:cubicBezTo>
                <a:cubicBezTo>
                  <a:pt x="78" y="13"/>
                  <a:pt x="72" y="10"/>
                  <a:pt x="65" y="9"/>
                </a:cubicBezTo>
                <a:cubicBezTo>
                  <a:pt x="65" y="2"/>
                  <a:pt x="65" y="2"/>
                  <a:pt x="65" y="2"/>
                </a:cubicBezTo>
                <a:cubicBezTo>
                  <a:pt x="65" y="1"/>
                  <a:pt x="64" y="0"/>
                  <a:pt x="62" y="0"/>
                </a:cubicBezTo>
                <a:cubicBezTo>
                  <a:pt x="50" y="0"/>
                  <a:pt x="50" y="0"/>
                  <a:pt x="50" y="0"/>
                </a:cubicBezTo>
                <a:cubicBezTo>
                  <a:pt x="49" y="0"/>
                  <a:pt x="48" y="1"/>
                  <a:pt x="48" y="2"/>
                </a:cubicBezTo>
                <a:cubicBezTo>
                  <a:pt x="48" y="9"/>
                  <a:pt x="48" y="9"/>
                  <a:pt x="48" y="9"/>
                </a:cubicBezTo>
                <a:cubicBezTo>
                  <a:pt x="41" y="10"/>
                  <a:pt x="34" y="13"/>
                  <a:pt x="29" y="17"/>
                </a:cubicBezTo>
                <a:cubicBezTo>
                  <a:pt x="24" y="12"/>
                  <a:pt x="24" y="12"/>
                  <a:pt x="24" y="12"/>
                </a:cubicBezTo>
                <a:cubicBezTo>
                  <a:pt x="23" y="11"/>
                  <a:pt x="21" y="11"/>
                  <a:pt x="20" y="12"/>
                </a:cubicBezTo>
                <a:cubicBezTo>
                  <a:pt x="12" y="21"/>
                  <a:pt x="12" y="21"/>
                  <a:pt x="12" y="21"/>
                </a:cubicBezTo>
                <a:cubicBezTo>
                  <a:pt x="11" y="21"/>
                  <a:pt x="11" y="22"/>
                  <a:pt x="11" y="22"/>
                </a:cubicBezTo>
                <a:cubicBezTo>
                  <a:pt x="11" y="23"/>
                  <a:pt x="11" y="24"/>
                  <a:pt x="12" y="24"/>
                </a:cubicBezTo>
                <a:cubicBezTo>
                  <a:pt x="17" y="29"/>
                  <a:pt x="17" y="29"/>
                  <a:pt x="17" y="29"/>
                </a:cubicBezTo>
                <a:cubicBezTo>
                  <a:pt x="13" y="35"/>
                  <a:pt x="10" y="41"/>
                  <a:pt x="8" y="48"/>
                </a:cubicBezTo>
                <a:cubicBezTo>
                  <a:pt x="2" y="48"/>
                  <a:pt x="2" y="48"/>
                  <a:pt x="2" y="48"/>
                </a:cubicBezTo>
                <a:cubicBezTo>
                  <a:pt x="1" y="48"/>
                  <a:pt x="0" y="49"/>
                  <a:pt x="0" y="51"/>
                </a:cubicBezTo>
                <a:cubicBezTo>
                  <a:pt x="0" y="63"/>
                  <a:pt x="0" y="63"/>
                  <a:pt x="0" y="63"/>
                </a:cubicBezTo>
                <a:cubicBezTo>
                  <a:pt x="0" y="64"/>
                  <a:pt x="1" y="65"/>
                  <a:pt x="2" y="65"/>
                </a:cubicBezTo>
                <a:cubicBezTo>
                  <a:pt x="8" y="65"/>
                  <a:pt x="8" y="65"/>
                  <a:pt x="8" y="65"/>
                </a:cubicBezTo>
                <a:cubicBezTo>
                  <a:pt x="9" y="72"/>
                  <a:pt x="12" y="79"/>
                  <a:pt x="16" y="85"/>
                </a:cubicBezTo>
                <a:cubicBezTo>
                  <a:pt x="12" y="89"/>
                  <a:pt x="12" y="89"/>
                  <a:pt x="12" y="89"/>
                </a:cubicBezTo>
                <a:cubicBezTo>
                  <a:pt x="11" y="90"/>
                  <a:pt x="11" y="92"/>
                  <a:pt x="12" y="93"/>
                </a:cubicBezTo>
                <a:cubicBezTo>
                  <a:pt x="20" y="101"/>
                  <a:pt x="20" y="101"/>
                  <a:pt x="20" y="101"/>
                </a:cubicBezTo>
                <a:cubicBezTo>
                  <a:pt x="21" y="102"/>
                  <a:pt x="21" y="102"/>
                  <a:pt x="22" y="102"/>
                </a:cubicBezTo>
                <a:cubicBezTo>
                  <a:pt x="23" y="102"/>
                  <a:pt x="23" y="102"/>
                  <a:pt x="24" y="101"/>
                </a:cubicBezTo>
                <a:cubicBezTo>
                  <a:pt x="28" y="97"/>
                  <a:pt x="28" y="97"/>
                  <a:pt x="28" y="97"/>
                </a:cubicBezTo>
                <a:cubicBezTo>
                  <a:pt x="34" y="101"/>
                  <a:pt x="41" y="104"/>
                  <a:pt x="48" y="105"/>
                </a:cubicBezTo>
                <a:cubicBezTo>
                  <a:pt x="48" y="111"/>
                  <a:pt x="48" y="111"/>
                  <a:pt x="48" y="111"/>
                </a:cubicBezTo>
                <a:cubicBezTo>
                  <a:pt x="48" y="113"/>
                  <a:pt x="49" y="114"/>
                  <a:pt x="50" y="114"/>
                </a:cubicBezTo>
                <a:cubicBezTo>
                  <a:pt x="62" y="114"/>
                  <a:pt x="62" y="114"/>
                  <a:pt x="62" y="114"/>
                </a:cubicBezTo>
                <a:cubicBezTo>
                  <a:pt x="64" y="114"/>
                  <a:pt x="65" y="113"/>
                  <a:pt x="65" y="111"/>
                </a:cubicBezTo>
                <a:cubicBezTo>
                  <a:pt x="65" y="105"/>
                  <a:pt x="65" y="105"/>
                  <a:pt x="65" y="105"/>
                </a:cubicBezTo>
                <a:cubicBezTo>
                  <a:pt x="72" y="104"/>
                  <a:pt x="79" y="101"/>
                  <a:pt x="85" y="97"/>
                </a:cubicBezTo>
                <a:cubicBezTo>
                  <a:pt x="89" y="102"/>
                  <a:pt x="89" y="102"/>
                  <a:pt x="89" y="102"/>
                </a:cubicBezTo>
                <a:cubicBezTo>
                  <a:pt x="90" y="102"/>
                  <a:pt x="92" y="102"/>
                  <a:pt x="93" y="102"/>
                </a:cubicBezTo>
                <a:cubicBezTo>
                  <a:pt x="101" y="93"/>
                  <a:pt x="101" y="93"/>
                  <a:pt x="101" y="93"/>
                </a:cubicBezTo>
                <a:cubicBezTo>
                  <a:pt x="102" y="92"/>
                  <a:pt x="102" y="90"/>
                  <a:pt x="101" y="89"/>
                </a:cubicBezTo>
                <a:cubicBezTo>
                  <a:pt x="97" y="85"/>
                  <a:pt x="97" y="85"/>
                  <a:pt x="97" y="85"/>
                </a:cubicBezTo>
                <a:cubicBezTo>
                  <a:pt x="101" y="79"/>
                  <a:pt x="103" y="72"/>
                  <a:pt x="104" y="65"/>
                </a:cubicBezTo>
                <a:cubicBezTo>
                  <a:pt x="111" y="65"/>
                  <a:pt x="111" y="65"/>
                  <a:pt x="111" y="65"/>
                </a:cubicBezTo>
                <a:cubicBezTo>
                  <a:pt x="113" y="65"/>
                  <a:pt x="114" y="64"/>
                  <a:pt x="114" y="63"/>
                </a:cubicBezTo>
                <a:cubicBezTo>
                  <a:pt x="114" y="51"/>
                  <a:pt x="114" y="51"/>
                  <a:pt x="114" y="51"/>
                </a:cubicBezTo>
                <a:cubicBezTo>
                  <a:pt x="114" y="49"/>
                  <a:pt x="113" y="48"/>
                  <a:pt x="111" y="48"/>
                </a:cubicBezTo>
                <a:close/>
                <a:moveTo>
                  <a:pt x="67" y="57"/>
                </a:moveTo>
                <a:cubicBezTo>
                  <a:pt x="67" y="62"/>
                  <a:pt x="62" y="67"/>
                  <a:pt x="57" y="67"/>
                </a:cubicBezTo>
                <a:cubicBezTo>
                  <a:pt x="51" y="67"/>
                  <a:pt x="47" y="62"/>
                  <a:pt x="47" y="57"/>
                </a:cubicBezTo>
                <a:cubicBezTo>
                  <a:pt x="47" y="51"/>
                  <a:pt x="51" y="47"/>
                  <a:pt x="57" y="47"/>
                </a:cubicBezTo>
                <a:cubicBezTo>
                  <a:pt x="62" y="47"/>
                  <a:pt x="67" y="51"/>
                  <a:pt x="67" y="57"/>
                </a:cubicBezTo>
                <a:close/>
                <a:moveTo>
                  <a:pt x="57" y="83"/>
                </a:moveTo>
                <a:cubicBezTo>
                  <a:pt x="42" y="83"/>
                  <a:pt x="30" y="71"/>
                  <a:pt x="30" y="57"/>
                </a:cubicBezTo>
                <a:cubicBezTo>
                  <a:pt x="30" y="42"/>
                  <a:pt x="42" y="30"/>
                  <a:pt x="57" y="30"/>
                </a:cubicBezTo>
                <a:cubicBezTo>
                  <a:pt x="71" y="30"/>
                  <a:pt x="83" y="42"/>
                  <a:pt x="83" y="57"/>
                </a:cubicBezTo>
                <a:cubicBezTo>
                  <a:pt x="83" y="71"/>
                  <a:pt x="71" y="83"/>
                  <a:pt x="57" y="83"/>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Rectangle: Rounded Corners 37">
            <a:extLst>
              <a:ext uri="{FF2B5EF4-FFF2-40B4-BE49-F238E27FC236}">
                <a16:creationId xmlns:a16="http://schemas.microsoft.com/office/drawing/2014/main" id="{D83722DD-8294-4885-906F-E503994A2EBF}"/>
              </a:ext>
            </a:extLst>
          </p:cNvPr>
          <p:cNvSpPr/>
          <p:nvPr/>
        </p:nvSpPr>
        <p:spPr>
          <a:xfrm>
            <a:off x="527100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Rectangle 38">
            <a:extLst>
              <a:ext uri="{FF2B5EF4-FFF2-40B4-BE49-F238E27FC236}">
                <a16:creationId xmlns:a16="http://schemas.microsoft.com/office/drawing/2014/main" id="{86B61808-262C-4407-A75D-1017E3B37BDC}"/>
              </a:ext>
            </a:extLst>
          </p:cNvPr>
          <p:cNvSpPr/>
          <p:nvPr/>
        </p:nvSpPr>
        <p:spPr>
          <a:xfrm>
            <a:off x="5271003" y="3200400"/>
            <a:ext cx="762000" cy="2157669"/>
          </a:xfrm>
          <a:prstGeom prst="rect">
            <a:avLst/>
          </a:prstGeom>
          <a:solidFill>
            <a:srgbClr val="CE8E4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CEBDCF88-8158-4951-B63E-27017630F714}"/>
              </a:ext>
            </a:extLst>
          </p:cNvPr>
          <p:cNvSpPr/>
          <p:nvPr/>
        </p:nvSpPr>
        <p:spPr>
          <a:xfrm>
            <a:off x="527100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D2709A51-79D0-4824-8B40-C689D8D69E59}"/>
              </a:ext>
            </a:extLst>
          </p:cNvPr>
          <p:cNvSpPr>
            <a:spLocks noChangeAspect="1"/>
          </p:cNvSpPr>
          <p:nvPr/>
        </p:nvSpPr>
        <p:spPr>
          <a:xfrm>
            <a:off x="524357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 Box 10">
            <a:extLst>
              <a:ext uri="{FF2B5EF4-FFF2-40B4-BE49-F238E27FC236}">
                <a16:creationId xmlns:a16="http://schemas.microsoft.com/office/drawing/2014/main" id="{DE4C72A7-BDC8-4507-A3FF-B9134D5138A8}"/>
              </a:ext>
            </a:extLst>
          </p:cNvPr>
          <p:cNvSpPr txBox="1">
            <a:spLocks noChangeArrowheads="1"/>
          </p:cNvSpPr>
          <p:nvPr/>
        </p:nvSpPr>
        <p:spPr bwMode="auto">
          <a:xfrm>
            <a:off x="5307509" y="1843340"/>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53%</a:t>
            </a:r>
          </a:p>
          <a:p>
            <a:pPr algn="ctr"/>
            <a:r>
              <a:rPr lang="en-US" sz="700" dirty="0">
                <a:solidFill>
                  <a:srgbClr val="4D4D4D"/>
                </a:solidFill>
              </a:rPr>
              <a:t>LOREM IPSUM</a:t>
            </a:r>
          </a:p>
        </p:txBody>
      </p:sp>
      <p:sp>
        <p:nvSpPr>
          <p:cNvPr id="43" name="Text Box 10">
            <a:extLst>
              <a:ext uri="{FF2B5EF4-FFF2-40B4-BE49-F238E27FC236}">
                <a16:creationId xmlns:a16="http://schemas.microsoft.com/office/drawing/2014/main" id="{FF43420D-0F63-4FCC-89EF-658C15C8F1CD}"/>
              </a:ext>
            </a:extLst>
          </p:cNvPr>
          <p:cNvSpPr txBox="1">
            <a:spLocks noChangeArrowheads="1"/>
          </p:cNvSpPr>
          <p:nvPr/>
        </p:nvSpPr>
        <p:spPr bwMode="auto">
          <a:xfrm rot="16200000">
            <a:off x="542161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46" name="Rectangle: Rounded Corners 45">
            <a:extLst>
              <a:ext uri="{FF2B5EF4-FFF2-40B4-BE49-F238E27FC236}">
                <a16:creationId xmlns:a16="http://schemas.microsoft.com/office/drawing/2014/main" id="{A94BC21E-72E8-4D5F-AB97-1B7FFD1E579E}"/>
              </a:ext>
            </a:extLst>
          </p:cNvPr>
          <p:cNvSpPr/>
          <p:nvPr/>
        </p:nvSpPr>
        <p:spPr>
          <a:xfrm>
            <a:off x="645972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a:extLst>
              <a:ext uri="{FF2B5EF4-FFF2-40B4-BE49-F238E27FC236}">
                <a16:creationId xmlns:a16="http://schemas.microsoft.com/office/drawing/2014/main" id="{8333A8FE-1296-404B-8618-DA5D9087C976}"/>
              </a:ext>
            </a:extLst>
          </p:cNvPr>
          <p:cNvSpPr/>
          <p:nvPr/>
        </p:nvSpPr>
        <p:spPr>
          <a:xfrm>
            <a:off x="6459723" y="3733800"/>
            <a:ext cx="762000" cy="1624270"/>
          </a:xfrm>
          <a:prstGeom prst="rect">
            <a:avLst/>
          </a:prstGeom>
          <a:solidFill>
            <a:srgbClr val="E76C0F"/>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4E7D821F-0A1D-4576-8BAA-7AC67B1BBE0B}"/>
              </a:ext>
            </a:extLst>
          </p:cNvPr>
          <p:cNvSpPr/>
          <p:nvPr/>
        </p:nvSpPr>
        <p:spPr>
          <a:xfrm>
            <a:off x="645972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AB1B42C5-3E37-4F2F-8CF3-0029CC2E573D}"/>
              </a:ext>
            </a:extLst>
          </p:cNvPr>
          <p:cNvSpPr>
            <a:spLocks noChangeAspect="1"/>
          </p:cNvSpPr>
          <p:nvPr/>
        </p:nvSpPr>
        <p:spPr>
          <a:xfrm>
            <a:off x="643229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 Box 10">
            <a:extLst>
              <a:ext uri="{FF2B5EF4-FFF2-40B4-BE49-F238E27FC236}">
                <a16:creationId xmlns:a16="http://schemas.microsoft.com/office/drawing/2014/main" id="{2C898742-9517-4090-9080-76A82D2B0A10}"/>
              </a:ext>
            </a:extLst>
          </p:cNvPr>
          <p:cNvSpPr txBox="1">
            <a:spLocks noChangeArrowheads="1"/>
          </p:cNvSpPr>
          <p:nvPr/>
        </p:nvSpPr>
        <p:spPr bwMode="auto">
          <a:xfrm>
            <a:off x="6496229"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37%</a:t>
            </a:r>
          </a:p>
          <a:p>
            <a:pPr algn="ctr"/>
            <a:r>
              <a:rPr lang="en-US" sz="700" dirty="0">
                <a:solidFill>
                  <a:srgbClr val="4D4D4D"/>
                </a:solidFill>
              </a:rPr>
              <a:t>LOREM IPSUM</a:t>
            </a:r>
          </a:p>
        </p:txBody>
      </p:sp>
      <p:sp>
        <p:nvSpPr>
          <p:cNvPr id="51" name="Text Box 10">
            <a:extLst>
              <a:ext uri="{FF2B5EF4-FFF2-40B4-BE49-F238E27FC236}">
                <a16:creationId xmlns:a16="http://schemas.microsoft.com/office/drawing/2014/main" id="{68B7DFBF-C18D-4244-A5F0-044848EA3773}"/>
              </a:ext>
            </a:extLst>
          </p:cNvPr>
          <p:cNvSpPr txBox="1">
            <a:spLocks noChangeArrowheads="1"/>
          </p:cNvSpPr>
          <p:nvPr/>
        </p:nvSpPr>
        <p:spPr bwMode="auto">
          <a:xfrm rot="16200000">
            <a:off x="661033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54" name="Rectangle: Rounded Corners 53">
            <a:extLst>
              <a:ext uri="{FF2B5EF4-FFF2-40B4-BE49-F238E27FC236}">
                <a16:creationId xmlns:a16="http://schemas.microsoft.com/office/drawing/2014/main" id="{C36EE9BC-4248-4E26-83C8-B352BA8A8DA5}"/>
              </a:ext>
            </a:extLst>
          </p:cNvPr>
          <p:cNvSpPr/>
          <p:nvPr/>
        </p:nvSpPr>
        <p:spPr>
          <a:xfrm>
            <a:off x="764844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C9089B5E-AAC5-474E-92B6-E797B64D569B}"/>
              </a:ext>
            </a:extLst>
          </p:cNvPr>
          <p:cNvSpPr/>
          <p:nvPr/>
        </p:nvSpPr>
        <p:spPr>
          <a:xfrm>
            <a:off x="7648443" y="2743200"/>
            <a:ext cx="762000" cy="2614870"/>
          </a:xfrm>
          <a:prstGeom prst="rect">
            <a:avLst/>
          </a:prstGeom>
          <a:solidFill>
            <a:srgbClr val="E04621"/>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Shape 55">
            <a:extLst>
              <a:ext uri="{FF2B5EF4-FFF2-40B4-BE49-F238E27FC236}">
                <a16:creationId xmlns:a16="http://schemas.microsoft.com/office/drawing/2014/main" id="{1AA80C63-3EA2-42BE-AFCB-AD00BDF02BD4}"/>
              </a:ext>
            </a:extLst>
          </p:cNvPr>
          <p:cNvSpPr/>
          <p:nvPr/>
        </p:nvSpPr>
        <p:spPr>
          <a:xfrm>
            <a:off x="764844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AA6A1418-D5AA-4752-9517-F7AA3AF9D6EA}"/>
              </a:ext>
            </a:extLst>
          </p:cNvPr>
          <p:cNvSpPr>
            <a:spLocks noChangeAspect="1"/>
          </p:cNvSpPr>
          <p:nvPr/>
        </p:nvSpPr>
        <p:spPr>
          <a:xfrm>
            <a:off x="762101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ext Box 10">
            <a:extLst>
              <a:ext uri="{FF2B5EF4-FFF2-40B4-BE49-F238E27FC236}">
                <a16:creationId xmlns:a16="http://schemas.microsoft.com/office/drawing/2014/main" id="{F303ACFB-C928-4C7D-8BCB-BB9AD95247AF}"/>
              </a:ext>
            </a:extLst>
          </p:cNvPr>
          <p:cNvSpPr txBox="1">
            <a:spLocks noChangeArrowheads="1"/>
          </p:cNvSpPr>
          <p:nvPr/>
        </p:nvSpPr>
        <p:spPr bwMode="auto">
          <a:xfrm>
            <a:off x="7684949"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76%</a:t>
            </a:r>
          </a:p>
          <a:p>
            <a:pPr algn="ctr"/>
            <a:r>
              <a:rPr lang="en-US" sz="700" dirty="0">
                <a:solidFill>
                  <a:srgbClr val="4D4D4D"/>
                </a:solidFill>
              </a:rPr>
              <a:t>LOREM IPSUM</a:t>
            </a:r>
          </a:p>
        </p:txBody>
      </p:sp>
      <p:sp>
        <p:nvSpPr>
          <p:cNvPr id="59" name="Text Box 10">
            <a:extLst>
              <a:ext uri="{FF2B5EF4-FFF2-40B4-BE49-F238E27FC236}">
                <a16:creationId xmlns:a16="http://schemas.microsoft.com/office/drawing/2014/main" id="{B395264F-0AB9-4F2A-B0D8-A5BDA62FE2E1}"/>
              </a:ext>
            </a:extLst>
          </p:cNvPr>
          <p:cNvSpPr txBox="1">
            <a:spLocks noChangeArrowheads="1"/>
          </p:cNvSpPr>
          <p:nvPr/>
        </p:nvSpPr>
        <p:spPr bwMode="auto">
          <a:xfrm rot="16200000">
            <a:off x="779905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62" name="Rectangle: Rounded Corners 61">
            <a:extLst>
              <a:ext uri="{FF2B5EF4-FFF2-40B4-BE49-F238E27FC236}">
                <a16:creationId xmlns:a16="http://schemas.microsoft.com/office/drawing/2014/main" id="{FA52D4FE-04F1-4AA3-ACA3-FCFBB6345FC0}"/>
              </a:ext>
            </a:extLst>
          </p:cNvPr>
          <p:cNvSpPr/>
          <p:nvPr/>
        </p:nvSpPr>
        <p:spPr>
          <a:xfrm>
            <a:off x="883716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51CC0BB4-B923-4854-9DD4-5212E7455504}"/>
              </a:ext>
            </a:extLst>
          </p:cNvPr>
          <p:cNvSpPr/>
          <p:nvPr/>
        </p:nvSpPr>
        <p:spPr>
          <a:xfrm>
            <a:off x="8837163" y="2359899"/>
            <a:ext cx="762000" cy="2998171"/>
          </a:xfrm>
          <a:prstGeom prst="rect">
            <a:avLst/>
          </a:prstGeom>
          <a:solidFill>
            <a:srgbClr val="CF351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Freeform: Shape 63">
            <a:extLst>
              <a:ext uri="{FF2B5EF4-FFF2-40B4-BE49-F238E27FC236}">
                <a16:creationId xmlns:a16="http://schemas.microsoft.com/office/drawing/2014/main" id="{F82FC587-9767-4CD6-93F6-99B564A6890C}"/>
              </a:ext>
            </a:extLst>
          </p:cNvPr>
          <p:cNvSpPr/>
          <p:nvPr/>
        </p:nvSpPr>
        <p:spPr>
          <a:xfrm>
            <a:off x="883716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D9453808-AF95-4E52-B296-581C11E68D1D}"/>
              </a:ext>
            </a:extLst>
          </p:cNvPr>
          <p:cNvSpPr>
            <a:spLocks noChangeAspect="1"/>
          </p:cNvSpPr>
          <p:nvPr/>
        </p:nvSpPr>
        <p:spPr>
          <a:xfrm>
            <a:off x="880973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Box 10">
            <a:extLst>
              <a:ext uri="{FF2B5EF4-FFF2-40B4-BE49-F238E27FC236}">
                <a16:creationId xmlns:a16="http://schemas.microsoft.com/office/drawing/2014/main" id="{9A991490-4BF1-4068-8CF0-49A63F7C3893}"/>
              </a:ext>
            </a:extLst>
          </p:cNvPr>
          <p:cNvSpPr txBox="1">
            <a:spLocks noChangeArrowheads="1"/>
          </p:cNvSpPr>
          <p:nvPr/>
        </p:nvSpPr>
        <p:spPr bwMode="auto">
          <a:xfrm>
            <a:off x="8873669"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85%</a:t>
            </a:r>
          </a:p>
          <a:p>
            <a:pPr algn="ctr"/>
            <a:r>
              <a:rPr lang="en-US" sz="700" dirty="0">
                <a:solidFill>
                  <a:srgbClr val="4D4D4D"/>
                </a:solidFill>
              </a:rPr>
              <a:t>LOREM IPSUM</a:t>
            </a:r>
          </a:p>
        </p:txBody>
      </p:sp>
      <p:sp>
        <p:nvSpPr>
          <p:cNvPr id="67" name="Text Box 10">
            <a:extLst>
              <a:ext uri="{FF2B5EF4-FFF2-40B4-BE49-F238E27FC236}">
                <a16:creationId xmlns:a16="http://schemas.microsoft.com/office/drawing/2014/main" id="{535D987F-2C75-4FD8-95E4-524133476DE6}"/>
              </a:ext>
            </a:extLst>
          </p:cNvPr>
          <p:cNvSpPr txBox="1">
            <a:spLocks noChangeArrowheads="1"/>
          </p:cNvSpPr>
          <p:nvPr/>
        </p:nvSpPr>
        <p:spPr bwMode="auto">
          <a:xfrm rot="16200000">
            <a:off x="898777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70" name="Rectangle: Rounded Corners 69">
            <a:extLst>
              <a:ext uri="{FF2B5EF4-FFF2-40B4-BE49-F238E27FC236}">
                <a16:creationId xmlns:a16="http://schemas.microsoft.com/office/drawing/2014/main" id="{1DA24733-BC41-450C-A311-3D92722F7A55}"/>
              </a:ext>
            </a:extLst>
          </p:cNvPr>
          <p:cNvSpPr/>
          <p:nvPr/>
        </p:nvSpPr>
        <p:spPr>
          <a:xfrm>
            <a:off x="1002588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7276CFA1-4A46-40F5-810A-A3D3B704831F}"/>
              </a:ext>
            </a:extLst>
          </p:cNvPr>
          <p:cNvSpPr/>
          <p:nvPr/>
        </p:nvSpPr>
        <p:spPr>
          <a:xfrm>
            <a:off x="10025883" y="3276600"/>
            <a:ext cx="762000" cy="2081469"/>
          </a:xfrm>
          <a:prstGeom prst="rect">
            <a:avLst/>
          </a:prstGeom>
          <a:solidFill>
            <a:srgbClr val="BF250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Freeform: Shape 71">
            <a:extLst>
              <a:ext uri="{FF2B5EF4-FFF2-40B4-BE49-F238E27FC236}">
                <a16:creationId xmlns:a16="http://schemas.microsoft.com/office/drawing/2014/main" id="{C5E63B4E-C525-42F0-A003-8370CBA0C0DD}"/>
              </a:ext>
            </a:extLst>
          </p:cNvPr>
          <p:cNvSpPr/>
          <p:nvPr/>
        </p:nvSpPr>
        <p:spPr>
          <a:xfrm>
            <a:off x="1002588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5B20D3F7-5AF9-4401-A9E7-DDF8D1F4AFFA}"/>
              </a:ext>
            </a:extLst>
          </p:cNvPr>
          <p:cNvSpPr>
            <a:spLocks noChangeAspect="1"/>
          </p:cNvSpPr>
          <p:nvPr/>
        </p:nvSpPr>
        <p:spPr>
          <a:xfrm>
            <a:off x="999845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Text Box 10">
            <a:extLst>
              <a:ext uri="{FF2B5EF4-FFF2-40B4-BE49-F238E27FC236}">
                <a16:creationId xmlns:a16="http://schemas.microsoft.com/office/drawing/2014/main" id="{31F4A911-20E8-4090-BCD8-C404F4417528}"/>
              </a:ext>
            </a:extLst>
          </p:cNvPr>
          <p:cNvSpPr txBox="1">
            <a:spLocks noChangeArrowheads="1"/>
          </p:cNvSpPr>
          <p:nvPr/>
        </p:nvSpPr>
        <p:spPr bwMode="auto">
          <a:xfrm>
            <a:off x="10057256"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50%</a:t>
            </a:r>
          </a:p>
          <a:p>
            <a:pPr algn="ctr"/>
            <a:r>
              <a:rPr lang="en-US" sz="700" dirty="0">
                <a:solidFill>
                  <a:srgbClr val="4D4D4D"/>
                </a:solidFill>
              </a:rPr>
              <a:t>LOREM IPSUM</a:t>
            </a:r>
          </a:p>
        </p:txBody>
      </p:sp>
      <p:sp>
        <p:nvSpPr>
          <p:cNvPr id="75" name="Text Box 10">
            <a:extLst>
              <a:ext uri="{FF2B5EF4-FFF2-40B4-BE49-F238E27FC236}">
                <a16:creationId xmlns:a16="http://schemas.microsoft.com/office/drawing/2014/main" id="{FA9AFC24-E7F1-419B-A721-3C8E6D9C36D1}"/>
              </a:ext>
            </a:extLst>
          </p:cNvPr>
          <p:cNvSpPr txBox="1">
            <a:spLocks noChangeArrowheads="1"/>
          </p:cNvSpPr>
          <p:nvPr/>
        </p:nvSpPr>
        <p:spPr bwMode="auto">
          <a:xfrm rot="16200000">
            <a:off x="1017649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cxnSp>
        <p:nvCxnSpPr>
          <p:cNvPr id="78" name="Straight Connector 77">
            <a:extLst>
              <a:ext uri="{FF2B5EF4-FFF2-40B4-BE49-F238E27FC236}">
                <a16:creationId xmlns:a16="http://schemas.microsoft.com/office/drawing/2014/main" id="{C366D2E5-FCE9-40BD-9328-5DFC58743F5B}"/>
              </a:ext>
            </a:extLst>
          </p:cNvPr>
          <p:cNvCxnSpPr/>
          <p:nvPr/>
        </p:nvCxnSpPr>
        <p:spPr>
          <a:xfrm>
            <a:off x="3505200" y="2556217"/>
            <a:ext cx="0" cy="274320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64A7A935-7C0D-4E80-BFEB-2BB144CD339B}"/>
              </a:ext>
            </a:extLst>
          </p:cNvPr>
          <p:cNvSpPr txBox="1"/>
          <p:nvPr/>
        </p:nvSpPr>
        <p:spPr>
          <a:xfrm>
            <a:off x="493936" y="2388934"/>
            <a:ext cx="2623833" cy="3077766"/>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 Sit Amet Consectetur</a:t>
            </a:r>
          </a:p>
          <a:p>
            <a:endParaRPr lang="en-US"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0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80" name="Freeform 43">
            <a:extLst>
              <a:ext uri="{FF2B5EF4-FFF2-40B4-BE49-F238E27FC236}">
                <a16:creationId xmlns:a16="http://schemas.microsoft.com/office/drawing/2014/main" id="{4ACFDFB9-885F-423E-AD51-DB9A16290756}"/>
              </a:ext>
            </a:extLst>
          </p:cNvPr>
          <p:cNvSpPr>
            <a:spLocks noChangeAspect="1" noEditPoints="1"/>
          </p:cNvSpPr>
          <p:nvPr/>
        </p:nvSpPr>
        <p:spPr bwMode="auto">
          <a:xfrm>
            <a:off x="6509797" y="5018424"/>
            <a:ext cx="274320" cy="244212"/>
          </a:xfrm>
          <a:custGeom>
            <a:avLst/>
            <a:gdLst>
              <a:gd name="T0" fmla="*/ 94 w 129"/>
              <a:gd name="T1" fmla="*/ 47 h 115"/>
              <a:gd name="T2" fmla="*/ 93 w 129"/>
              <a:gd name="T3" fmla="*/ 45 h 115"/>
              <a:gd name="T4" fmla="*/ 114 w 129"/>
              <a:gd name="T5" fmla="*/ 23 h 115"/>
              <a:gd name="T6" fmla="*/ 116 w 129"/>
              <a:gd name="T7" fmla="*/ 25 h 115"/>
              <a:gd name="T8" fmla="*/ 94 w 129"/>
              <a:gd name="T9" fmla="*/ 47 h 115"/>
              <a:gd name="T10" fmla="*/ 87 w 129"/>
              <a:gd name="T11" fmla="*/ 40 h 115"/>
              <a:gd name="T12" fmla="*/ 85 w 129"/>
              <a:gd name="T13" fmla="*/ 38 h 115"/>
              <a:gd name="T14" fmla="*/ 107 w 129"/>
              <a:gd name="T15" fmla="*/ 16 h 115"/>
              <a:gd name="T16" fmla="*/ 109 w 129"/>
              <a:gd name="T17" fmla="*/ 18 h 115"/>
              <a:gd name="T18" fmla="*/ 87 w 129"/>
              <a:gd name="T19" fmla="*/ 40 h 115"/>
              <a:gd name="T20" fmla="*/ 104 w 129"/>
              <a:gd name="T21" fmla="*/ 100 h 115"/>
              <a:gd name="T22" fmla="*/ 108 w 129"/>
              <a:gd name="T23" fmla="*/ 105 h 115"/>
              <a:gd name="T24" fmla="*/ 104 w 129"/>
              <a:gd name="T25" fmla="*/ 109 h 115"/>
              <a:gd name="T26" fmla="*/ 99 w 129"/>
              <a:gd name="T27" fmla="*/ 105 h 115"/>
              <a:gd name="T28" fmla="*/ 104 w 129"/>
              <a:gd name="T29" fmla="*/ 100 h 115"/>
              <a:gd name="T30" fmla="*/ 128 w 129"/>
              <a:gd name="T31" fmla="*/ 16 h 115"/>
              <a:gd name="T32" fmla="*/ 116 w 129"/>
              <a:gd name="T33" fmla="*/ 5 h 115"/>
              <a:gd name="T34" fmla="*/ 111 w 129"/>
              <a:gd name="T35" fmla="*/ 5 h 115"/>
              <a:gd name="T36" fmla="*/ 110 w 129"/>
              <a:gd name="T37" fmla="*/ 8 h 115"/>
              <a:gd name="T38" fmla="*/ 107 w 129"/>
              <a:gd name="T39" fmla="*/ 9 h 115"/>
              <a:gd name="T40" fmla="*/ 107 w 129"/>
              <a:gd name="T41" fmla="*/ 9 h 115"/>
              <a:gd name="T42" fmla="*/ 78 w 129"/>
              <a:gd name="T43" fmla="*/ 38 h 115"/>
              <a:gd name="T44" fmla="*/ 76 w 129"/>
              <a:gd name="T45" fmla="*/ 46 h 115"/>
              <a:gd name="T46" fmla="*/ 79 w 129"/>
              <a:gd name="T47" fmla="*/ 49 h 115"/>
              <a:gd name="T48" fmla="*/ 79 w 129"/>
              <a:gd name="T49" fmla="*/ 49 h 115"/>
              <a:gd name="T50" fmla="*/ 79 w 129"/>
              <a:gd name="T51" fmla="*/ 49 h 115"/>
              <a:gd name="T52" fmla="*/ 73 w 129"/>
              <a:gd name="T53" fmla="*/ 56 h 115"/>
              <a:gd name="T54" fmla="*/ 51 w 129"/>
              <a:gd name="T55" fmla="*/ 34 h 115"/>
              <a:gd name="T56" fmla="*/ 45 w 129"/>
              <a:gd name="T57" fmla="*/ 9 h 115"/>
              <a:gd name="T58" fmla="*/ 20 w 129"/>
              <a:gd name="T59" fmla="*/ 3 h 115"/>
              <a:gd name="T60" fmla="*/ 34 w 129"/>
              <a:gd name="T61" fmla="*/ 17 h 115"/>
              <a:gd name="T62" fmla="*/ 31 w 129"/>
              <a:gd name="T63" fmla="*/ 31 h 115"/>
              <a:gd name="T64" fmla="*/ 16 w 129"/>
              <a:gd name="T65" fmla="*/ 35 h 115"/>
              <a:gd name="T66" fmla="*/ 2 w 129"/>
              <a:gd name="T67" fmla="*/ 21 h 115"/>
              <a:gd name="T68" fmla="*/ 9 w 129"/>
              <a:gd name="T69" fmla="*/ 45 h 115"/>
              <a:gd name="T70" fmla="*/ 35 w 129"/>
              <a:gd name="T71" fmla="*/ 52 h 115"/>
              <a:gd name="T72" fmla="*/ 35 w 129"/>
              <a:gd name="T73" fmla="*/ 52 h 115"/>
              <a:gd name="T74" fmla="*/ 56 w 129"/>
              <a:gd name="T75" fmla="*/ 73 h 115"/>
              <a:gd name="T76" fmla="*/ 36 w 129"/>
              <a:gd name="T77" fmla="*/ 93 h 115"/>
              <a:gd name="T78" fmla="*/ 35 w 129"/>
              <a:gd name="T79" fmla="*/ 91 h 115"/>
              <a:gd name="T80" fmla="*/ 29 w 129"/>
              <a:gd name="T81" fmla="*/ 96 h 115"/>
              <a:gd name="T82" fmla="*/ 20 w 129"/>
              <a:gd name="T83" fmla="*/ 111 h 115"/>
              <a:gd name="T84" fmla="*/ 22 w 129"/>
              <a:gd name="T85" fmla="*/ 113 h 115"/>
              <a:gd name="T86" fmla="*/ 37 w 129"/>
              <a:gd name="T87" fmla="*/ 104 h 115"/>
              <a:gd name="T88" fmla="*/ 41 w 129"/>
              <a:gd name="T89" fmla="*/ 98 h 115"/>
              <a:gd name="T90" fmla="*/ 40 w 129"/>
              <a:gd name="T91" fmla="*/ 97 h 115"/>
              <a:gd name="T92" fmla="*/ 60 w 129"/>
              <a:gd name="T93" fmla="*/ 77 h 115"/>
              <a:gd name="T94" fmla="*/ 94 w 129"/>
              <a:gd name="T95" fmla="*/ 111 h 115"/>
              <a:gd name="T96" fmla="*/ 103 w 129"/>
              <a:gd name="T97" fmla="*/ 115 h 115"/>
              <a:gd name="T98" fmla="*/ 111 w 129"/>
              <a:gd name="T99" fmla="*/ 111 h 115"/>
              <a:gd name="T100" fmla="*/ 111 w 129"/>
              <a:gd name="T101" fmla="*/ 94 h 115"/>
              <a:gd name="T102" fmla="*/ 77 w 129"/>
              <a:gd name="T103" fmla="*/ 60 h 115"/>
              <a:gd name="T104" fmla="*/ 84 w 129"/>
              <a:gd name="T105" fmla="*/ 54 h 115"/>
              <a:gd name="T106" fmla="*/ 86 w 129"/>
              <a:gd name="T107" fmla="*/ 57 h 115"/>
              <a:gd name="T108" fmla="*/ 94 w 129"/>
              <a:gd name="T109" fmla="*/ 55 h 115"/>
              <a:gd name="T110" fmla="*/ 123 w 129"/>
              <a:gd name="T111" fmla="*/ 26 h 115"/>
              <a:gd name="T112" fmla="*/ 124 w 129"/>
              <a:gd name="T113" fmla="*/ 25 h 115"/>
              <a:gd name="T114" fmla="*/ 123 w 129"/>
              <a:gd name="T115" fmla="*/ 25 h 115"/>
              <a:gd name="T116" fmla="*/ 124 w 129"/>
              <a:gd name="T117" fmla="*/ 23 h 115"/>
              <a:gd name="T118" fmla="*/ 128 w 129"/>
              <a:gd name="T119" fmla="*/ 22 h 115"/>
              <a:gd name="T120" fmla="*/ 128 w 129"/>
              <a:gd name="T121" fmla="*/ 1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 h="115">
                <a:moveTo>
                  <a:pt x="94" y="47"/>
                </a:moveTo>
                <a:cubicBezTo>
                  <a:pt x="93" y="45"/>
                  <a:pt x="93" y="45"/>
                  <a:pt x="93" y="45"/>
                </a:cubicBezTo>
                <a:cubicBezTo>
                  <a:pt x="114" y="23"/>
                  <a:pt x="114" y="23"/>
                  <a:pt x="114" y="23"/>
                </a:cubicBezTo>
                <a:cubicBezTo>
                  <a:pt x="116" y="25"/>
                  <a:pt x="116" y="25"/>
                  <a:pt x="116" y="25"/>
                </a:cubicBezTo>
                <a:cubicBezTo>
                  <a:pt x="94" y="47"/>
                  <a:pt x="94" y="47"/>
                  <a:pt x="94" y="47"/>
                </a:cubicBezTo>
                <a:close/>
                <a:moveTo>
                  <a:pt x="87" y="40"/>
                </a:moveTo>
                <a:cubicBezTo>
                  <a:pt x="85" y="38"/>
                  <a:pt x="85" y="38"/>
                  <a:pt x="85" y="38"/>
                </a:cubicBezTo>
                <a:cubicBezTo>
                  <a:pt x="107" y="16"/>
                  <a:pt x="107" y="16"/>
                  <a:pt x="107" y="16"/>
                </a:cubicBezTo>
                <a:cubicBezTo>
                  <a:pt x="109" y="18"/>
                  <a:pt x="109" y="18"/>
                  <a:pt x="109" y="18"/>
                </a:cubicBezTo>
                <a:cubicBezTo>
                  <a:pt x="87" y="40"/>
                  <a:pt x="87" y="40"/>
                  <a:pt x="87" y="40"/>
                </a:cubicBezTo>
                <a:close/>
                <a:moveTo>
                  <a:pt x="104" y="100"/>
                </a:moveTo>
                <a:cubicBezTo>
                  <a:pt x="106" y="100"/>
                  <a:pt x="108" y="102"/>
                  <a:pt x="108" y="105"/>
                </a:cubicBezTo>
                <a:cubicBezTo>
                  <a:pt x="108" y="107"/>
                  <a:pt x="106" y="109"/>
                  <a:pt x="104" y="109"/>
                </a:cubicBezTo>
                <a:cubicBezTo>
                  <a:pt x="101" y="109"/>
                  <a:pt x="99" y="107"/>
                  <a:pt x="99" y="105"/>
                </a:cubicBezTo>
                <a:cubicBezTo>
                  <a:pt x="99" y="102"/>
                  <a:pt x="101" y="100"/>
                  <a:pt x="104" y="100"/>
                </a:cubicBezTo>
                <a:close/>
                <a:moveTo>
                  <a:pt x="128" y="16"/>
                </a:moveTo>
                <a:cubicBezTo>
                  <a:pt x="116" y="5"/>
                  <a:pt x="116" y="5"/>
                  <a:pt x="116" y="5"/>
                </a:cubicBezTo>
                <a:cubicBezTo>
                  <a:pt x="115" y="3"/>
                  <a:pt x="112" y="3"/>
                  <a:pt x="111" y="5"/>
                </a:cubicBezTo>
                <a:cubicBezTo>
                  <a:pt x="110" y="5"/>
                  <a:pt x="109" y="7"/>
                  <a:pt x="110" y="8"/>
                </a:cubicBezTo>
                <a:cubicBezTo>
                  <a:pt x="109" y="8"/>
                  <a:pt x="108" y="8"/>
                  <a:pt x="107" y="9"/>
                </a:cubicBezTo>
                <a:cubicBezTo>
                  <a:pt x="107" y="9"/>
                  <a:pt x="107" y="9"/>
                  <a:pt x="107" y="9"/>
                </a:cubicBezTo>
                <a:cubicBezTo>
                  <a:pt x="78" y="38"/>
                  <a:pt x="78" y="38"/>
                  <a:pt x="78" y="38"/>
                </a:cubicBezTo>
                <a:cubicBezTo>
                  <a:pt x="78" y="41"/>
                  <a:pt x="77" y="43"/>
                  <a:pt x="76" y="46"/>
                </a:cubicBezTo>
                <a:cubicBezTo>
                  <a:pt x="79" y="49"/>
                  <a:pt x="79" y="49"/>
                  <a:pt x="79" y="49"/>
                </a:cubicBezTo>
                <a:cubicBezTo>
                  <a:pt x="79" y="49"/>
                  <a:pt x="79" y="49"/>
                  <a:pt x="79" y="49"/>
                </a:cubicBezTo>
                <a:cubicBezTo>
                  <a:pt x="79" y="49"/>
                  <a:pt x="79" y="49"/>
                  <a:pt x="79" y="49"/>
                </a:cubicBezTo>
                <a:cubicBezTo>
                  <a:pt x="73" y="56"/>
                  <a:pt x="73" y="56"/>
                  <a:pt x="73" y="56"/>
                </a:cubicBezTo>
                <a:cubicBezTo>
                  <a:pt x="51" y="34"/>
                  <a:pt x="51" y="34"/>
                  <a:pt x="51" y="34"/>
                </a:cubicBezTo>
                <a:cubicBezTo>
                  <a:pt x="54" y="26"/>
                  <a:pt x="52" y="16"/>
                  <a:pt x="45" y="9"/>
                </a:cubicBezTo>
                <a:cubicBezTo>
                  <a:pt x="38" y="3"/>
                  <a:pt x="29" y="0"/>
                  <a:pt x="20" y="3"/>
                </a:cubicBezTo>
                <a:cubicBezTo>
                  <a:pt x="34" y="17"/>
                  <a:pt x="34" y="17"/>
                  <a:pt x="34" y="17"/>
                </a:cubicBezTo>
                <a:cubicBezTo>
                  <a:pt x="31" y="31"/>
                  <a:pt x="31" y="31"/>
                  <a:pt x="31" y="31"/>
                </a:cubicBezTo>
                <a:cubicBezTo>
                  <a:pt x="16" y="35"/>
                  <a:pt x="16" y="35"/>
                  <a:pt x="16" y="35"/>
                </a:cubicBezTo>
                <a:cubicBezTo>
                  <a:pt x="2" y="21"/>
                  <a:pt x="2" y="21"/>
                  <a:pt x="2" y="21"/>
                </a:cubicBezTo>
                <a:cubicBezTo>
                  <a:pt x="0" y="29"/>
                  <a:pt x="2" y="39"/>
                  <a:pt x="9" y="45"/>
                </a:cubicBezTo>
                <a:cubicBezTo>
                  <a:pt x="16" y="52"/>
                  <a:pt x="26" y="55"/>
                  <a:pt x="35" y="52"/>
                </a:cubicBezTo>
                <a:cubicBezTo>
                  <a:pt x="35" y="52"/>
                  <a:pt x="35" y="52"/>
                  <a:pt x="35" y="52"/>
                </a:cubicBezTo>
                <a:cubicBezTo>
                  <a:pt x="56" y="73"/>
                  <a:pt x="56" y="73"/>
                  <a:pt x="56" y="73"/>
                </a:cubicBezTo>
                <a:cubicBezTo>
                  <a:pt x="36" y="93"/>
                  <a:pt x="36" y="93"/>
                  <a:pt x="36" y="93"/>
                </a:cubicBezTo>
                <a:cubicBezTo>
                  <a:pt x="35" y="91"/>
                  <a:pt x="35" y="91"/>
                  <a:pt x="35" y="91"/>
                </a:cubicBezTo>
                <a:cubicBezTo>
                  <a:pt x="29" y="96"/>
                  <a:pt x="29" y="96"/>
                  <a:pt x="29" y="96"/>
                </a:cubicBezTo>
                <a:cubicBezTo>
                  <a:pt x="20" y="111"/>
                  <a:pt x="20" y="111"/>
                  <a:pt x="20" y="111"/>
                </a:cubicBezTo>
                <a:cubicBezTo>
                  <a:pt x="22" y="113"/>
                  <a:pt x="22" y="113"/>
                  <a:pt x="22" y="113"/>
                </a:cubicBezTo>
                <a:cubicBezTo>
                  <a:pt x="37" y="104"/>
                  <a:pt x="37" y="104"/>
                  <a:pt x="37" y="104"/>
                </a:cubicBezTo>
                <a:cubicBezTo>
                  <a:pt x="41" y="98"/>
                  <a:pt x="41" y="98"/>
                  <a:pt x="41" y="98"/>
                </a:cubicBezTo>
                <a:cubicBezTo>
                  <a:pt x="40" y="97"/>
                  <a:pt x="40" y="97"/>
                  <a:pt x="40" y="97"/>
                </a:cubicBezTo>
                <a:cubicBezTo>
                  <a:pt x="60" y="77"/>
                  <a:pt x="60" y="77"/>
                  <a:pt x="60" y="77"/>
                </a:cubicBezTo>
                <a:cubicBezTo>
                  <a:pt x="94" y="111"/>
                  <a:pt x="94" y="111"/>
                  <a:pt x="94" y="111"/>
                </a:cubicBezTo>
                <a:cubicBezTo>
                  <a:pt x="97" y="114"/>
                  <a:pt x="100" y="115"/>
                  <a:pt x="103" y="115"/>
                </a:cubicBezTo>
                <a:cubicBezTo>
                  <a:pt x="106" y="115"/>
                  <a:pt x="109" y="114"/>
                  <a:pt x="111" y="111"/>
                </a:cubicBezTo>
                <a:cubicBezTo>
                  <a:pt x="116" y="107"/>
                  <a:pt x="116" y="99"/>
                  <a:pt x="111" y="94"/>
                </a:cubicBezTo>
                <a:cubicBezTo>
                  <a:pt x="77" y="60"/>
                  <a:pt x="77" y="60"/>
                  <a:pt x="77" y="60"/>
                </a:cubicBezTo>
                <a:cubicBezTo>
                  <a:pt x="84" y="54"/>
                  <a:pt x="84" y="54"/>
                  <a:pt x="84" y="54"/>
                </a:cubicBezTo>
                <a:cubicBezTo>
                  <a:pt x="86" y="57"/>
                  <a:pt x="86" y="57"/>
                  <a:pt x="86" y="57"/>
                </a:cubicBezTo>
                <a:cubicBezTo>
                  <a:pt x="89" y="55"/>
                  <a:pt x="91" y="54"/>
                  <a:pt x="94" y="55"/>
                </a:cubicBezTo>
                <a:cubicBezTo>
                  <a:pt x="123" y="26"/>
                  <a:pt x="123" y="26"/>
                  <a:pt x="123" y="26"/>
                </a:cubicBezTo>
                <a:cubicBezTo>
                  <a:pt x="124" y="25"/>
                  <a:pt x="124" y="25"/>
                  <a:pt x="124" y="25"/>
                </a:cubicBezTo>
                <a:cubicBezTo>
                  <a:pt x="123" y="25"/>
                  <a:pt x="123" y="25"/>
                  <a:pt x="123" y="25"/>
                </a:cubicBezTo>
                <a:cubicBezTo>
                  <a:pt x="124" y="24"/>
                  <a:pt x="124" y="24"/>
                  <a:pt x="124" y="23"/>
                </a:cubicBezTo>
                <a:cubicBezTo>
                  <a:pt x="126" y="23"/>
                  <a:pt x="127" y="23"/>
                  <a:pt x="128" y="22"/>
                </a:cubicBezTo>
                <a:cubicBezTo>
                  <a:pt x="129" y="20"/>
                  <a:pt x="129" y="18"/>
                  <a:pt x="128" y="1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33">
            <a:extLst>
              <a:ext uri="{FF2B5EF4-FFF2-40B4-BE49-F238E27FC236}">
                <a16:creationId xmlns:a16="http://schemas.microsoft.com/office/drawing/2014/main" id="{062859ED-7B54-425E-829C-15EB6EF66AA4}"/>
              </a:ext>
            </a:extLst>
          </p:cNvPr>
          <p:cNvSpPr>
            <a:spLocks noChangeAspect="1" noEditPoints="1"/>
          </p:cNvSpPr>
          <p:nvPr/>
        </p:nvSpPr>
        <p:spPr bwMode="auto">
          <a:xfrm>
            <a:off x="5302309" y="5007271"/>
            <a:ext cx="302637" cy="274320"/>
          </a:xfrm>
          <a:custGeom>
            <a:avLst/>
            <a:gdLst>
              <a:gd name="T0" fmla="*/ 67 w 134"/>
              <a:gd name="T1" fmla="*/ 87 h 122"/>
              <a:gd name="T2" fmla="*/ 84 w 134"/>
              <a:gd name="T3" fmla="*/ 105 h 122"/>
              <a:gd name="T4" fmla="*/ 67 w 134"/>
              <a:gd name="T5" fmla="*/ 122 h 122"/>
              <a:gd name="T6" fmla="*/ 50 w 134"/>
              <a:gd name="T7" fmla="*/ 105 h 122"/>
              <a:gd name="T8" fmla="*/ 67 w 134"/>
              <a:gd name="T9" fmla="*/ 87 h 122"/>
              <a:gd name="T10" fmla="*/ 97 w 134"/>
              <a:gd name="T11" fmla="*/ 74 h 122"/>
              <a:gd name="T12" fmla="*/ 85 w 134"/>
              <a:gd name="T13" fmla="*/ 86 h 122"/>
              <a:gd name="T14" fmla="*/ 49 w 134"/>
              <a:gd name="T15" fmla="*/ 86 h 122"/>
              <a:gd name="T16" fmla="*/ 36 w 134"/>
              <a:gd name="T17" fmla="*/ 74 h 122"/>
              <a:gd name="T18" fmla="*/ 97 w 134"/>
              <a:gd name="T19" fmla="*/ 74 h 122"/>
              <a:gd name="T20" fmla="*/ 116 w 134"/>
              <a:gd name="T21" fmla="*/ 56 h 122"/>
              <a:gd name="T22" fmla="*/ 104 w 134"/>
              <a:gd name="T23" fmla="*/ 68 h 122"/>
              <a:gd name="T24" fmla="*/ 30 w 134"/>
              <a:gd name="T25" fmla="*/ 68 h 122"/>
              <a:gd name="T26" fmla="*/ 18 w 134"/>
              <a:gd name="T27" fmla="*/ 56 h 122"/>
              <a:gd name="T28" fmla="*/ 116 w 134"/>
              <a:gd name="T29" fmla="*/ 56 h 122"/>
              <a:gd name="T30" fmla="*/ 122 w 134"/>
              <a:gd name="T31" fmla="*/ 50 h 122"/>
              <a:gd name="T32" fmla="*/ 12 w 134"/>
              <a:gd name="T33" fmla="*/ 50 h 122"/>
              <a:gd name="T34" fmla="*/ 0 w 134"/>
              <a:gd name="T35" fmla="*/ 38 h 122"/>
              <a:gd name="T36" fmla="*/ 134 w 134"/>
              <a:gd name="T37" fmla="*/ 38 h 122"/>
              <a:gd name="T38" fmla="*/ 122 w 134"/>
              <a:gd name="T39" fmla="*/ 5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4" h="122">
                <a:moveTo>
                  <a:pt x="67" y="87"/>
                </a:moveTo>
                <a:cubicBezTo>
                  <a:pt x="76" y="87"/>
                  <a:pt x="84" y="95"/>
                  <a:pt x="84" y="105"/>
                </a:cubicBezTo>
                <a:cubicBezTo>
                  <a:pt x="84" y="114"/>
                  <a:pt x="76" y="122"/>
                  <a:pt x="67" y="122"/>
                </a:cubicBezTo>
                <a:cubicBezTo>
                  <a:pt x="57" y="122"/>
                  <a:pt x="50" y="114"/>
                  <a:pt x="50" y="105"/>
                </a:cubicBezTo>
                <a:cubicBezTo>
                  <a:pt x="50" y="95"/>
                  <a:pt x="57" y="87"/>
                  <a:pt x="67" y="87"/>
                </a:cubicBezTo>
                <a:close/>
                <a:moveTo>
                  <a:pt x="97" y="74"/>
                </a:moveTo>
                <a:cubicBezTo>
                  <a:pt x="85" y="86"/>
                  <a:pt x="85" y="86"/>
                  <a:pt x="85" y="86"/>
                </a:cubicBezTo>
                <a:cubicBezTo>
                  <a:pt x="75" y="76"/>
                  <a:pt x="59" y="76"/>
                  <a:pt x="49" y="86"/>
                </a:cubicBezTo>
                <a:cubicBezTo>
                  <a:pt x="36" y="74"/>
                  <a:pt x="36" y="74"/>
                  <a:pt x="36" y="74"/>
                </a:cubicBezTo>
                <a:cubicBezTo>
                  <a:pt x="53" y="57"/>
                  <a:pt x="81" y="57"/>
                  <a:pt x="97" y="74"/>
                </a:cubicBezTo>
                <a:close/>
                <a:moveTo>
                  <a:pt x="116" y="56"/>
                </a:moveTo>
                <a:cubicBezTo>
                  <a:pt x="104" y="68"/>
                  <a:pt x="104" y="68"/>
                  <a:pt x="104" y="68"/>
                </a:cubicBezTo>
                <a:cubicBezTo>
                  <a:pt x="83" y="48"/>
                  <a:pt x="50" y="48"/>
                  <a:pt x="30" y="68"/>
                </a:cubicBezTo>
                <a:cubicBezTo>
                  <a:pt x="18" y="56"/>
                  <a:pt x="18" y="56"/>
                  <a:pt x="18" y="56"/>
                </a:cubicBezTo>
                <a:cubicBezTo>
                  <a:pt x="45" y="29"/>
                  <a:pt x="89" y="29"/>
                  <a:pt x="116" y="56"/>
                </a:cubicBezTo>
                <a:close/>
                <a:moveTo>
                  <a:pt x="122" y="50"/>
                </a:moveTo>
                <a:cubicBezTo>
                  <a:pt x="92" y="19"/>
                  <a:pt x="42" y="19"/>
                  <a:pt x="12" y="50"/>
                </a:cubicBezTo>
                <a:cubicBezTo>
                  <a:pt x="0" y="38"/>
                  <a:pt x="0" y="38"/>
                  <a:pt x="0" y="38"/>
                </a:cubicBezTo>
                <a:cubicBezTo>
                  <a:pt x="37" y="0"/>
                  <a:pt x="97" y="0"/>
                  <a:pt x="134" y="38"/>
                </a:cubicBezTo>
                <a:cubicBezTo>
                  <a:pt x="122" y="50"/>
                  <a:pt x="122" y="50"/>
                  <a:pt x="122" y="5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82" name="Group 72">
            <a:extLst>
              <a:ext uri="{FF2B5EF4-FFF2-40B4-BE49-F238E27FC236}">
                <a16:creationId xmlns:a16="http://schemas.microsoft.com/office/drawing/2014/main" id="{6F1B595E-B484-4335-9DC2-54C57B578454}"/>
              </a:ext>
            </a:extLst>
          </p:cNvPr>
          <p:cNvGrpSpPr>
            <a:grpSpLocks noChangeAspect="1"/>
          </p:cNvGrpSpPr>
          <p:nvPr/>
        </p:nvGrpSpPr>
        <p:grpSpPr>
          <a:xfrm>
            <a:off x="8867406" y="4988316"/>
            <a:ext cx="290456" cy="274320"/>
            <a:chOff x="5530851" y="1866899"/>
            <a:chExt cx="285750" cy="269875"/>
          </a:xfrm>
          <a:solidFill>
            <a:srgbClr val="4D4D4D"/>
          </a:solidFill>
        </p:grpSpPr>
        <p:sp>
          <p:nvSpPr>
            <p:cNvPr id="83" name="Oval 190">
              <a:extLst>
                <a:ext uri="{FF2B5EF4-FFF2-40B4-BE49-F238E27FC236}">
                  <a16:creationId xmlns:a16="http://schemas.microsoft.com/office/drawing/2014/main" id="{717EEC34-BD84-4AE2-8D7D-CF9A095F76A9}"/>
                </a:ext>
              </a:extLst>
            </p:cNvPr>
            <p:cNvSpPr>
              <a:spLocks noChangeArrowheads="1"/>
            </p:cNvSpPr>
            <p:nvPr/>
          </p:nvSpPr>
          <p:spPr bwMode="auto">
            <a:xfrm>
              <a:off x="5661026" y="1912936"/>
              <a:ext cx="68263" cy="682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191">
              <a:extLst>
                <a:ext uri="{FF2B5EF4-FFF2-40B4-BE49-F238E27FC236}">
                  <a16:creationId xmlns:a16="http://schemas.microsoft.com/office/drawing/2014/main" id="{EDF857AE-5D97-48F1-861D-289E5C4D2068}"/>
                </a:ext>
              </a:extLst>
            </p:cNvPr>
            <p:cNvSpPr>
              <a:spLocks noEditPoints="1"/>
            </p:cNvSpPr>
            <p:nvPr/>
          </p:nvSpPr>
          <p:spPr bwMode="auto">
            <a:xfrm>
              <a:off x="5530851" y="1866899"/>
              <a:ext cx="285750" cy="269875"/>
            </a:xfrm>
            <a:custGeom>
              <a:avLst/>
              <a:gdLst/>
              <a:ahLst/>
              <a:cxnLst>
                <a:cxn ang="0">
                  <a:pos x="100" y="75"/>
                </a:cxn>
                <a:cxn ang="0">
                  <a:pos x="97" y="77"/>
                </a:cxn>
                <a:cxn ang="0">
                  <a:pos x="96" y="77"/>
                </a:cxn>
                <a:cxn ang="0">
                  <a:pos x="90" y="57"/>
                </a:cxn>
                <a:cxn ang="0">
                  <a:pos x="84" y="53"/>
                </a:cxn>
                <a:cxn ang="0">
                  <a:pos x="82" y="53"/>
                </a:cxn>
                <a:cxn ang="0">
                  <a:pos x="60" y="53"/>
                </a:cxn>
                <a:cxn ang="0">
                  <a:pos x="55" y="57"/>
                </a:cxn>
                <a:cxn ang="0">
                  <a:pos x="48" y="76"/>
                </a:cxn>
                <a:cxn ang="0">
                  <a:pos x="47" y="76"/>
                </a:cxn>
                <a:cxn ang="0">
                  <a:pos x="46" y="75"/>
                </a:cxn>
                <a:cxn ang="0">
                  <a:pos x="46" y="20"/>
                </a:cxn>
                <a:cxn ang="0">
                  <a:pos x="73" y="9"/>
                </a:cxn>
                <a:cxn ang="0">
                  <a:pos x="100" y="20"/>
                </a:cxn>
                <a:cxn ang="0">
                  <a:pos x="111" y="48"/>
                </a:cxn>
                <a:cxn ang="0">
                  <a:pos x="100" y="75"/>
                </a:cxn>
                <a:cxn ang="0">
                  <a:pos x="78" y="78"/>
                </a:cxn>
                <a:cxn ang="0">
                  <a:pos x="73" y="83"/>
                </a:cxn>
                <a:cxn ang="0">
                  <a:pos x="71" y="83"/>
                </a:cxn>
                <a:cxn ang="0">
                  <a:pos x="66" y="78"/>
                </a:cxn>
                <a:cxn ang="0">
                  <a:pos x="66" y="76"/>
                </a:cxn>
                <a:cxn ang="0">
                  <a:pos x="68" y="63"/>
                </a:cxn>
                <a:cxn ang="0">
                  <a:pos x="68" y="60"/>
                </a:cxn>
                <a:cxn ang="0">
                  <a:pos x="69" y="59"/>
                </a:cxn>
                <a:cxn ang="0">
                  <a:pos x="75" y="59"/>
                </a:cxn>
                <a:cxn ang="0">
                  <a:pos x="76" y="60"/>
                </a:cxn>
                <a:cxn ang="0">
                  <a:pos x="76" y="63"/>
                </a:cxn>
                <a:cxn ang="0">
                  <a:pos x="79" y="76"/>
                </a:cxn>
                <a:cxn ang="0">
                  <a:pos x="78" y="78"/>
                </a:cxn>
                <a:cxn ang="0">
                  <a:pos x="106" y="14"/>
                </a:cxn>
                <a:cxn ang="0">
                  <a:pos x="73" y="0"/>
                </a:cxn>
                <a:cxn ang="0">
                  <a:pos x="39" y="14"/>
                </a:cxn>
                <a:cxn ang="0">
                  <a:pos x="25" y="42"/>
                </a:cxn>
                <a:cxn ang="0">
                  <a:pos x="32" y="71"/>
                </a:cxn>
                <a:cxn ang="0">
                  <a:pos x="31" y="76"/>
                </a:cxn>
                <a:cxn ang="0">
                  <a:pos x="6" y="101"/>
                </a:cxn>
                <a:cxn ang="0">
                  <a:pos x="4" y="115"/>
                </a:cxn>
                <a:cxn ang="0">
                  <a:pos x="5" y="116"/>
                </a:cxn>
                <a:cxn ang="0">
                  <a:pos x="10" y="118"/>
                </a:cxn>
                <a:cxn ang="0">
                  <a:pos x="19" y="114"/>
                </a:cxn>
                <a:cxn ang="0">
                  <a:pos x="44" y="89"/>
                </a:cxn>
                <a:cxn ang="0">
                  <a:pos x="44" y="89"/>
                </a:cxn>
                <a:cxn ang="0">
                  <a:pos x="47" y="88"/>
                </a:cxn>
                <a:cxn ang="0">
                  <a:pos x="49" y="88"/>
                </a:cxn>
                <a:cxn ang="0">
                  <a:pos x="54" y="91"/>
                </a:cxn>
                <a:cxn ang="0">
                  <a:pos x="57" y="92"/>
                </a:cxn>
                <a:cxn ang="0">
                  <a:pos x="61" y="94"/>
                </a:cxn>
                <a:cxn ang="0">
                  <a:pos x="73" y="95"/>
                </a:cxn>
                <a:cxn ang="0">
                  <a:pos x="88" y="93"/>
                </a:cxn>
                <a:cxn ang="0">
                  <a:pos x="90" y="92"/>
                </a:cxn>
                <a:cxn ang="0">
                  <a:pos x="100" y="87"/>
                </a:cxn>
                <a:cxn ang="0">
                  <a:pos x="106" y="81"/>
                </a:cxn>
                <a:cxn ang="0">
                  <a:pos x="106" y="14"/>
                </a:cxn>
              </a:cxnLst>
              <a:rect l="0" t="0" r="r" b="b"/>
              <a:pathLst>
                <a:path w="125" h="118">
                  <a:moveTo>
                    <a:pt x="100" y="75"/>
                  </a:moveTo>
                  <a:cubicBezTo>
                    <a:pt x="99" y="75"/>
                    <a:pt x="98" y="76"/>
                    <a:pt x="97" y="77"/>
                  </a:cubicBezTo>
                  <a:cubicBezTo>
                    <a:pt x="97" y="77"/>
                    <a:pt x="97" y="77"/>
                    <a:pt x="96" y="77"/>
                  </a:cubicBezTo>
                  <a:cubicBezTo>
                    <a:pt x="90" y="57"/>
                    <a:pt x="90" y="57"/>
                    <a:pt x="90" y="57"/>
                  </a:cubicBezTo>
                  <a:cubicBezTo>
                    <a:pt x="89" y="55"/>
                    <a:pt x="86" y="53"/>
                    <a:pt x="84" y="53"/>
                  </a:cubicBezTo>
                  <a:cubicBezTo>
                    <a:pt x="83" y="53"/>
                    <a:pt x="83" y="53"/>
                    <a:pt x="82" y="53"/>
                  </a:cubicBezTo>
                  <a:cubicBezTo>
                    <a:pt x="60" y="53"/>
                    <a:pt x="60" y="53"/>
                    <a:pt x="60" y="53"/>
                  </a:cubicBezTo>
                  <a:cubicBezTo>
                    <a:pt x="58" y="53"/>
                    <a:pt x="55" y="55"/>
                    <a:pt x="55" y="57"/>
                  </a:cubicBezTo>
                  <a:cubicBezTo>
                    <a:pt x="48" y="76"/>
                    <a:pt x="48" y="76"/>
                    <a:pt x="48" y="76"/>
                  </a:cubicBezTo>
                  <a:cubicBezTo>
                    <a:pt x="48" y="77"/>
                    <a:pt x="48" y="77"/>
                    <a:pt x="47" y="76"/>
                  </a:cubicBezTo>
                  <a:cubicBezTo>
                    <a:pt x="47" y="76"/>
                    <a:pt x="46" y="75"/>
                    <a:pt x="46" y="75"/>
                  </a:cubicBezTo>
                  <a:cubicBezTo>
                    <a:pt x="31" y="60"/>
                    <a:pt x="31" y="35"/>
                    <a:pt x="46" y="20"/>
                  </a:cubicBezTo>
                  <a:cubicBezTo>
                    <a:pt x="53" y="13"/>
                    <a:pt x="62" y="9"/>
                    <a:pt x="73" y="9"/>
                  </a:cubicBezTo>
                  <a:cubicBezTo>
                    <a:pt x="83" y="9"/>
                    <a:pt x="93" y="13"/>
                    <a:pt x="100" y="20"/>
                  </a:cubicBezTo>
                  <a:cubicBezTo>
                    <a:pt x="107" y="28"/>
                    <a:pt x="111" y="37"/>
                    <a:pt x="111" y="48"/>
                  </a:cubicBezTo>
                  <a:cubicBezTo>
                    <a:pt x="111" y="58"/>
                    <a:pt x="107" y="67"/>
                    <a:pt x="100" y="75"/>
                  </a:cubicBezTo>
                  <a:moveTo>
                    <a:pt x="78" y="78"/>
                  </a:moveTo>
                  <a:cubicBezTo>
                    <a:pt x="73" y="83"/>
                    <a:pt x="73" y="83"/>
                    <a:pt x="73" y="83"/>
                  </a:cubicBezTo>
                  <a:cubicBezTo>
                    <a:pt x="73" y="83"/>
                    <a:pt x="72" y="83"/>
                    <a:pt x="71" y="83"/>
                  </a:cubicBezTo>
                  <a:cubicBezTo>
                    <a:pt x="66" y="78"/>
                    <a:pt x="66" y="78"/>
                    <a:pt x="66" y="78"/>
                  </a:cubicBezTo>
                  <a:cubicBezTo>
                    <a:pt x="66" y="78"/>
                    <a:pt x="65" y="77"/>
                    <a:pt x="66" y="76"/>
                  </a:cubicBezTo>
                  <a:cubicBezTo>
                    <a:pt x="66" y="76"/>
                    <a:pt x="68" y="66"/>
                    <a:pt x="68" y="63"/>
                  </a:cubicBezTo>
                  <a:cubicBezTo>
                    <a:pt x="68" y="63"/>
                    <a:pt x="68" y="60"/>
                    <a:pt x="68" y="60"/>
                  </a:cubicBezTo>
                  <a:cubicBezTo>
                    <a:pt x="68" y="60"/>
                    <a:pt x="69" y="59"/>
                    <a:pt x="69" y="59"/>
                  </a:cubicBezTo>
                  <a:cubicBezTo>
                    <a:pt x="75" y="59"/>
                    <a:pt x="75" y="59"/>
                    <a:pt x="75" y="59"/>
                  </a:cubicBezTo>
                  <a:cubicBezTo>
                    <a:pt x="76" y="59"/>
                    <a:pt x="76" y="60"/>
                    <a:pt x="76" y="60"/>
                  </a:cubicBezTo>
                  <a:cubicBezTo>
                    <a:pt x="76" y="60"/>
                    <a:pt x="76" y="63"/>
                    <a:pt x="76" y="63"/>
                  </a:cubicBezTo>
                  <a:cubicBezTo>
                    <a:pt x="77" y="66"/>
                    <a:pt x="79" y="76"/>
                    <a:pt x="79" y="76"/>
                  </a:cubicBezTo>
                  <a:cubicBezTo>
                    <a:pt x="79" y="77"/>
                    <a:pt x="79" y="78"/>
                    <a:pt x="78" y="78"/>
                  </a:cubicBezTo>
                  <a:moveTo>
                    <a:pt x="106" y="14"/>
                  </a:moveTo>
                  <a:cubicBezTo>
                    <a:pt x="97" y="5"/>
                    <a:pt x="85" y="0"/>
                    <a:pt x="73" y="0"/>
                  </a:cubicBezTo>
                  <a:cubicBezTo>
                    <a:pt x="60" y="0"/>
                    <a:pt x="48" y="5"/>
                    <a:pt x="39" y="14"/>
                  </a:cubicBezTo>
                  <a:cubicBezTo>
                    <a:pt x="31" y="21"/>
                    <a:pt x="26" y="31"/>
                    <a:pt x="25" y="42"/>
                  </a:cubicBezTo>
                  <a:cubicBezTo>
                    <a:pt x="24" y="52"/>
                    <a:pt x="26" y="62"/>
                    <a:pt x="32" y="71"/>
                  </a:cubicBezTo>
                  <a:cubicBezTo>
                    <a:pt x="32" y="73"/>
                    <a:pt x="33" y="75"/>
                    <a:pt x="31" y="76"/>
                  </a:cubicBezTo>
                  <a:cubicBezTo>
                    <a:pt x="6" y="101"/>
                    <a:pt x="6" y="101"/>
                    <a:pt x="6" y="101"/>
                  </a:cubicBezTo>
                  <a:cubicBezTo>
                    <a:pt x="2" y="105"/>
                    <a:pt x="0" y="111"/>
                    <a:pt x="4" y="115"/>
                  </a:cubicBezTo>
                  <a:cubicBezTo>
                    <a:pt x="5" y="116"/>
                    <a:pt x="5" y="116"/>
                    <a:pt x="5" y="116"/>
                  </a:cubicBezTo>
                  <a:cubicBezTo>
                    <a:pt x="6" y="117"/>
                    <a:pt x="8" y="118"/>
                    <a:pt x="10" y="118"/>
                  </a:cubicBezTo>
                  <a:cubicBezTo>
                    <a:pt x="13" y="118"/>
                    <a:pt x="16" y="117"/>
                    <a:pt x="19" y="114"/>
                  </a:cubicBezTo>
                  <a:cubicBezTo>
                    <a:pt x="44" y="89"/>
                    <a:pt x="44" y="89"/>
                    <a:pt x="44" y="89"/>
                  </a:cubicBezTo>
                  <a:cubicBezTo>
                    <a:pt x="44" y="89"/>
                    <a:pt x="44" y="89"/>
                    <a:pt x="44" y="89"/>
                  </a:cubicBezTo>
                  <a:cubicBezTo>
                    <a:pt x="45" y="88"/>
                    <a:pt x="46" y="88"/>
                    <a:pt x="47" y="88"/>
                  </a:cubicBezTo>
                  <a:cubicBezTo>
                    <a:pt x="48" y="88"/>
                    <a:pt x="49" y="88"/>
                    <a:pt x="49" y="88"/>
                  </a:cubicBezTo>
                  <a:cubicBezTo>
                    <a:pt x="51" y="90"/>
                    <a:pt x="52" y="90"/>
                    <a:pt x="54" y="91"/>
                  </a:cubicBezTo>
                  <a:cubicBezTo>
                    <a:pt x="55" y="92"/>
                    <a:pt x="56" y="92"/>
                    <a:pt x="57" y="92"/>
                  </a:cubicBezTo>
                  <a:cubicBezTo>
                    <a:pt x="58" y="93"/>
                    <a:pt x="59" y="93"/>
                    <a:pt x="61" y="94"/>
                  </a:cubicBezTo>
                  <a:cubicBezTo>
                    <a:pt x="65" y="95"/>
                    <a:pt x="69" y="95"/>
                    <a:pt x="73" y="95"/>
                  </a:cubicBezTo>
                  <a:cubicBezTo>
                    <a:pt x="78" y="95"/>
                    <a:pt x="83" y="94"/>
                    <a:pt x="88" y="93"/>
                  </a:cubicBezTo>
                  <a:cubicBezTo>
                    <a:pt x="89" y="93"/>
                    <a:pt x="89" y="92"/>
                    <a:pt x="90" y="92"/>
                  </a:cubicBezTo>
                  <a:cubicBezTo>
                    <a:pt x="94" y="91"/>
                    <a:pt x="97" y="89"/>
                    <a:pt x="100" y="87"/>
                  </a:cubicBezTo>
                  <a:cubicBezTo>
                    <a:pt x="102" y="85"/>
                    <a:pt x="104" y="83"/>
                    <a:pt x="106" y="81"/>
                  </a:cubicBezTo>
                  <a:cubicBezTo>
                    <a:pt x="125" y="63"/>
                    <a:pt x="125" y="32"/>
                    <a:pt x="106"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85" name="Group 75">
            <a:extLst>
              <a:ext uri="{FF2B5EF4-FFF2-40B4-BE49-F238E27FC236}">
                <a16:creationId xmlns:a16="http://schemas.microsoft.com/office/drawing/2014/main" id="{27AADC41-ACBB-467F-B9BC-59CE9B38F60F}"/>
              </a:ext>
            </a:extLst>
          </p:cNvPr>
          <p:cNvGrpSpPr>
            <a:grpSpLocks noChangeAspect="1"/>
          </p:cNvGrpSpPr>
          <p:nvPr/>
        </p:nvGrpSpPr>
        <p:grpSpPr>
          <a:xfrm>
            <a:off x="10098912" y="4988316"/>
            <a:ext cx="218441" cy="274320"/>
            <a:chOff x="6743700" y="2347912"/>
            <a:chExt cx="273050" cy="342900"/>
          </a:xfrm>
          <a:solidFill>
            <a:srgbClr val="4D4D4D"/>
          </a:solidFill>
        </p:grpSpPr>
        <p:sp>
          <p:nvSpPr>
            <p:cNvPr id="86" name="Freeform 268">
              <a:extLst>
                <a:ext uri="{FF2B5EF4-FFF2-40B4-BE49-F238E27FC236}">
                  <a16:creationId xmlns:a16="http://schemas.microsoft.com/office/drawing/2014/main" id="{26E35DC2-9C00-410F-A92E-2572B8B36F1D}"/>
                </a:ext>
              </a:extLst>
            </p:cNvPr>
            <p:cNvSpPr>
              <a:spLocks noEditPoints="1"/>
            </p:cNvSpPr>
            <p:nvPr/>
          </p:nvSpPr>
          <p:spPr bwMode="auto">
            <a:xfrm>
              <a:off x="6743700" y="2347912"/>
              <a:ext cx="273050" cy="342900"/>
            </a:xfrm>
            <a:custGeom>
              <a:avLst/>
              <a:gdLst/>
              <a:ahLst/>
              <a:cxnLst>
                <a:cxn ang="0">
                  <a:pos x="17" y="57"/>
                </a:cxn>
                <a:cxn ang="0">
                  <a:pos x="59" y="15"/>
                </a:cxn>
                <a:cxn ang="0">
                  <a:pos x="102" y="57"/>
                </a:cxn>
                <a:cxn ang="0">
                  <a:pos x="89" y="89"/>
                </a:cxn>
                <a:cxn ang="0">
                  <a:pos x="87" y="89"/>
                </a:cxn>
                <a:cxn ang="0">
                  <a:pos x="80" y="66"/>
                </a:cxn>
                <a:cxn ang="0">
                  <a:pos x="73" y="62"/>
                </a:cxn>
                <a:cxn ang="0">
                  <a:pos x="71" y="62"/>
                </a:cxn>
                <a:cxn ang="0">
                  <a:pos x="45" y="62"/>
                </a:cxn>
                <a:cxn ang="0">
                  <a:pos x="39" y="66"/>
                </a:cxn>
                <a:cxn ang="0">
                  <a:pos x="32" y="88"/>
                </a:cxn>
                <a:cxn ang="0">
                  <a:pos x="30" y="89"/>
                </a:cxn>
                <a:cxn ang="0">
                  <a:pos x="17" y="57"/>
                </a:cxn>
                <a:cxn ang="0">
                  <a:pos x="55" y="70"/>
                </a:cxn>
                <a:cxn ang="0">
                  <a:pos x="56" y="69"/>
                </a:cxn>
                <a:cxn ang="0">
                  <a:pos x="63" y="69"/>
                </a:cxn>
                <a:cxn ang="0">
                  <a:pos x="64" y="70"/>
                </a:cxn>
                <a:cxn ang="0">
                  <a:pos x="64" y="74"/>
                </a:cxn>
                <a:cxn ang="0">
                  <a:pos x="68" y="89"/>
                </a:cxn>
                <a:cxn ang="0">
                  <a:pos x="67" y="91"/>
                </a:cxn>
                <a:cxn ang="0">
                  <a:pos x="61" y="97"/>
                </a:cxn>
                <a:cxn ang="0">
                  <a:pos x="59" y="97"/>
                </a:cxn>
                <a:cxn ang="0">
                  <a:pos x="53" y="91"/>
                </a:cxn>
                <a:cxn ang="0">
                  <a:pos x="52" y="89"/>
                </a:cxn>
                <a:cxn ang="0">
                  <a:pos x="55" y="74"/>
                </a:cxn>
                <a:cxn ang="0">
                  <a:pos x="55" y="70"/>
                </a:cxn>
                <a:cxn ang="0">
                  <a:pos x="59" y="0"/>
                </a:cxn>
                <a:cxn ang="0">
                  <a:pos x="0" y="59"/>
                </a:cxn>
                <a:cxn ang="0">
                  <a:pos x="59" y="149"/>
                </a:cxn>
                <a:cxn ang="0">
                  <a:pos x="119" y="59"/>
                </a:cxn>
                <a:cxn ang="0">
                  <a:pos x="59" y="0"/>
                </a:cxn>
              </a:cxnLst>
              <a:rect l="0" t="0" r="r" b="b"/>
              <a:pathLst>
                <a:path w="119" h="149">
                  <a:moveTo>
                    <a:pt x="17" y="57"/>
                  </a:moveTo>
                  <a:cubicBezTo>
                    <a:pt x="17" y="34"/>
                    <a:pt x="36" y="15"/>
                    <a:pt x="59" y="15"/>
                  </a:cubicBezTo>
                  <a:cubicBezTo>
                    <a:pt x="83" y="15"/>
                    <a:pt x="102" y="34"/>
                    <a:pt x="102" y="57"/>
                  </a:cubicBezTo>
                  <a:cubicBezTo>
                    <a:pt x="102" y="70"/>
                    <a:pt x="97" y="81"/>
                    <a:pt x="89" y="89"/>
                  </a:cubicBezTo>
                  <a:cubicBezTo>
                    <a:pt x="89" y="89"/>
                    <a:pt x="88" y="89"/>
                    <a:pt x="87" y="89"/>
                  </a:cubicBezTo>
                  <a:cubicBezTo>
                    <a:pt x="80" y="66"/>
                    <a:pt x="80" y="66"/>
                    <a:pt x="80" y="66"/>
                  </a:cubicBezTo>
                  <a:cubicBezTo>
                    <a:pt x="79" y="64"/>
                    <a:pt x="76" y="62"/>
                    <a:pt x="73" y="62"/>
                  </a:cubicBezTo>
                  <a:cubicBezTo>
                    <a:pt x="72" y="62"/>
                    <a:pt x="72" y="62"/>
                    <a:pt x="71" y="62"/>
                  </a:cubicBezTo>
                  <a:cubicBezTo>
                    <a:pt x="45" y="62"/>
                    <a:pt x="45" y="62"/>
                    <a:pt x="45" y="62"/>
                  </a:cubicBezTo>
                  <a:cubicBezTo>
                    <a:pt x="42" y="62"/>
                    <a:pt x="40" y="64"/>
                    <a:pt x="39" y="66"/>
                  </a:cubicBezTo>
                  <a:cubicBezTo>
                    <a:pt x="32" y="88"/>
                    <a:pt x="32" y="88"/>
                    <a:pt x="32" y="88"/>
                  </a:cubicBezTo>
                  <a:cubicBezTo>
                    <a:pt x="31" y="89"/>
                    <a:pt x="30" y="89"/>
                    <a:pt x="30" y="89"/>
                  </a:cubicBezTo>
                  <a:cubicBezTo>
                    <a:pt x="22" y="81"/>
                    <a:pt x="17" y="70"/>
                    <a:pt x="17" y="57"/>
                  </a:cubicBezTo>
                  <a:moveTo>
                    <a:pt x="55" y="70"/>
                  </a:moveTo>
                  <a:cubicBezTo>
                    <a:pt x="55" y="69"/>
                    <a:pt x="55" y="69"/>
                    <a:pt x="56" y="69"/>
                  </a:cubicBezTo>
                  <a:cubicBezTo>
                    <a:pt x="63" y="69"/>
                    <a:pt x="63" y="69"/>
                    <a:pt x="63" y="69"/>
                  </a:cubicBezTo>
                  <a:cubicBezTo>
                    <a:pt x="64" y="69"/>
                    <a:pt x="65" y="69"/>
                    <a:pt x="64" y="70"/>
                  </a:cubicBezTo>
                  <a:cubicBezTo>
                    <a:pt x="64" y="70"/>
                    <a:pt x="64" y="73"/>
                    <a:pt x="64" y="74"/>
                  </a:cubicBezTo>
                  <a:cubicBezTo>
                    <a:pt x="65" y="77"/>
                    <a:pt x="68" y="89"/>
                    <a:pt x="68" y="89"/>
                  </a:cubicBezTo>
                  <a:cubicBezTo>
                    <a:pt x="68" y="90"/>
                    <a:pt x="67" y="91"/>
                    <a:pt x="67" y="91"/>
                  </a:cubicBezTo>
                  <a:cubicBezTo>
                    <a:pt x="61" y="97"/>
                    <a:pt x="61" y="97"/>
                    <a:pt x="61" y="97"/>
                  </a:cubicBezTo>
                  <a:cubicBezTo>
                    <a:pt x="60" y="97"/>
                    <a:pt x="59" y="97"/>
                    <a:pt x="59" y="97"/>
                  </a:cubicBezTo>
                  <a:cubicBezTo>
                    <a:pt x="53" y="91"/>
                    <a:pt x="53" y="91"/>
                    <a:pt x="53" y="91"/>
                  </a:cubicBezTo>
                  <a:cubicBezTo>
                    <a:pt x="52" y="91"/>
                    <a:pt x="52" y="90"/>
                    <a:pt x="52" y="89"/>
                  </a:cubicBezTo>
                  <a:cubicBezTo>
                    <a:pt x="52" y="89"/>
                    <a:pt x="54" y="77"/>
                    <a:pt x="55" y="74"/>
                  </a:cubicBezTo>
                  <a:cubicBezTo>
                    <a:pt x="55" y="73"/>
                    <a:pt x="55" y="70"/>
                    <a:pt x="55" y="70"/>
                  </a:cubicBezTo>
                  <a:moveTo>
                    <a:pt x="59" y="0"/>
                  </a:moveTo>
                  <a:cubicBezTo>
                    <a:pt x="27" y="0"/>
                    <a:pt x="0" y="26"/>
                    <a:pt x="0" y="59"/>
                  </a:cubicBezTo>
                  <a:cubicBezTo>
                    <a:pt x="0" y="92"/>
                    <a:pt x="53" y="149"/>
                    <a:pt x="59" y="149"/>
                  </a:cubicBezTo>
                  <a:cubicBezTo>
                    <a:pt x="66" y="149"/>
                    <a:pt x="119" y="92"/>
                    <a:pt x="119" y="59"/>
                  </a:cubicBezTo>
                  <a:cubicBezTo>
                    <a:pt x="119" y="26"/>
                    <a:pt x="92" y="0"/>
                    <a:pt x="59"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Oval 269">
              <a:extLst>
                <a:ext uri="{FF2B5EF4-FFF2-40B4-BE49-F238E27FC236}">
                  <a16:creationId xmlns:a16="http://schemas.microsoft.com/office/drawing/2014/main" id="{C60456B6-C3E2-48FE-AEEF-742E56434430}"/>
                </a:ext>
              </a:extLst>
            </p:cNvPr>
            <p:cNvSpPr>
              <a:spLocks noChangeArrowheads="1"/>
            </p:cNvSpPr>
            <p:nvPr/>
          </p:nvSpPr>
          <p:spPr bwMode="auto">
            <a:xfrm>
              <a:off x="6838950" y="2401887"/>
              <a:ext cx="80962"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8" name="Freeform 159">
            <a:extLst>
              <a:ext uri="{FF2B5EF4-FFF2-40B4-BE49-F238E27FC236}">
                <a16:creationId xmlns:a16="http://schemas.microsoft.com/office/drawing/2014/main" id="{F3513702-F632-4BB9-BC39-7B8E84E342C5}"/>
              </a:ext>
            </a:extLst>
          </p:cNvPr>
          <p:cNvSpPr>
            <a:spLocks noChangeAspect="1" noEditPoints="1"/>
          </p:cNvSpPr>
          <p:nvPr/>
        </p:nvSpPr>
        <p:spPr bwMode="auto">
          <a:xfrm>
            <a:off x="7745440" y="5007271"/>
            <a:ext cx="151598" cy="274320"/>
          </a:xfrm>
          <a:custGeom>
            <a:avLst/>
            <a:gdLst>
              <a:gd name="T0" fmla="*/ 89 w 105"/>
              <a:gd name="T1" fmla="*/ 134 h 190"/>
              <a:gd name="T2" fmla="*/ 89 w 105"/>
              <a:gd name="T3" fmla="*/ 174 h 190"/>
              <a:gd name="T4" fmla="*/ 15 w 105"/>
              <a:gd name="T5" fmla="*/ 174 h 190"/>
              <a:gd name="T6" fmla="*/ 15 w 105"/>
              <a:gd name="T7" fmla="*/ 134 h 190"/>
              <a:gd name="T8" fmla="*/ 89 w 105"/>
              <a:gd name="T9" fmla="*/ 134 h 190"/>
              <a:gd name="T10" fmla="*/ 89 w 105"/>
              <a:gd name="T11" fmla="*/ 134 h 190"/>
              <a:gd name="T12" fmla="*/ 89 w 105"/>
              <a:gd name="T13" fmla="*/ 84 h 190"/>
              <a:gd name="T14" fmla="*/ 89 w 105"/>
              <a:gd name="T15" fmla="*/ 124 h 190"/>
              <a:gd name="T16" fmla="*/ 15 w 105"/>
              <a:gd name="T17" fmla="*/ 124 h 190"/>
              <a:gd name="T18" fmla="*/ 15 w 105"/>
              <a:gd name="T19" fmla="*/ 84 h 190"/>
              <a:gd name="T20" fmla="*/ 89 w 105"/>
              <a:gd name="T21" fmla="*/ 84 h 190"/>
              <a:gd name="T22" fmla="*/ 89 w 105"/>
              <a:gd name="T23" fmla="*/ 84 h 190"/>
              <a:gd name="T24" fmla="*/ 0 w 105"/>
              <a:gd name="T25" fmla="*/ 19 h 190"/>
              <a:gd name="T26" fmla="*/ 0 w 105"/>
              <a:gd name="T27" fmla="*/ 19 h 190"/>
              <a:gd name="T28" fmla="*/ 0 w 105"/>
              <a:gd name="T29" fmla="*/ 189 h 190"/>
              <a:gd name="T30" fmla="*/ 0 w 105"/>
              <a:gd name="T31" fmla="*/ 190 h 190"/>
              <a:gd name="T32" fmla="*/ 0 w 105"/>
              <a:gd name="T33" fmla="*/ 190 h 190"/>
              <a:gd name="T34" fmla="*/ 104 w 105"/>
              <a:gd name="T35" fmla="*/ 190 h 190"/>
              <a:gd name="T36" fmla="*/ 105 w 105"/>
              <a:gd name="T37" fmla="*/ 190 h 190"/>
              <a:gd name="T38" fmla="*/ 105 w 105"/>
              <a:gd name="T39" fmla="*/ 189 h 190"/>
              <a:gd name="T40" fmla="*/ 105 w 105"/>
              <a:gd name="T41" fmla="*/ 19 h 190"/>
              <a:gd name="T42" fmla="*/ 105 w 105"/>
              <a:gd name="T43" fmla="*/ 19 h 190"/>
              <a:gd name="T44" fmla="*/ 104 w 105"/>
              <a:gd name="T45" fmla="*/ 19 h 190"/>
              <a:gd name="T46" fmla="*/ 79 w 105"/>
              <a:gd name="T47" fmla="*/ 19 h 190"/>
              <a:gd name="T48" fmla="*/ 79 w 105"/>
              <a:gd name="T49" fmla="*/ 2 h 190"/>
              <a:gd name="T50" fmla="*/ 79 w 105"/>
              <a:gd name="T51" fmla="*/ 0 h 190"/>
              <a:gd name="T52" fmla="*/ 77 w 105"/>
              <a:gd name="T53" fmla="*/ 0 h 190"/>
              <a:gd name="T54" fmla="*/ 26 w 105"/>
              <a:gd name="T55" fmla="*/ 0 h 190"/>
              <a:gd name="T56" fmla="*/ 25 w 105"/>
              <a:gd name="T57" fmla="*/ 0 h 190"/>
              <a:gd name="T58" fmla="*/ 25 w 105"/>
              <a:gd name="T59" fmla="*/ 2 h 190"/>
              <a:gd name="T60" fmla="*/ 25 w 105"/>
              <a:gd name="T61" fmla="*/ 19 h 190"/>
              <a:gd name="T62" fmla="*/ 0 w 105"/>
              <a:gd name="T63" fmla="*/ 19 h 190"/>
              <a:gd name="T64" fmla="*/ 0 w 105"/>
              <a:gd name="T65" fmla="*/ 19 h 190"/>
              <a:gd name="T66" fmla="*/ 0 w 105"/>
              <a:gd name="T67" fmla="*/ 1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5" h="190">
                <a:moveTo>
                  <a:pt x="89" y="134"/>
                </a:moveTo>
                <a:lnTo>
                  <a:pt x="89" y="174"/>
                </a:lnTo>
                <a:lnTo>
                  <a:pt x="15" y="174"/>
                </a:lnTo>
                <a:lnTo>
                  <a:pt x="15" y="134"/>
                </a:lnTo>
                <a:lnTo>
                  <a:pt x="89" y="134"/>
                </a:lnTo>
                <a:lnTo>
                  <a:pt x="89" y="134"/>
                </a:lnTo>
                <a:close/>
                <a:moveTo>
                  <a:pt x="89" y="84"/>
                </a:moveTo>
                <a:lnTo>
                  <a:pt x="89" y="124"/>
                </a:lnTo>
                <a:lnTo>
                  <a:pt x="15" y="124"/>
                </a:lnTo>
                <a:lnTo>
                  <a:pt x="15" y="84"/>
                </a:lnTo>
                <a:lnTo>
                  <a:pt x="89" y="84"/>
                </a:lnTo>
                <a:lnTo>
                  <a:pt x="89" y="84"/>
                </a:lnTo>
                <a:close/>
                <a:moveTo>
                  <a:pt x="0" y="19"/>
                </a:moveTo>
                <a:lnTo>
                  <a:pt x="0" y="19"/>
                </a:lnTo>
                <a:lnTo>
                  <a:pt x="0" y="189"/>
                </a:lnTo>
                <a:lnTo>
                  <a:pt x="0" y="190"/>
                </a:lnTo>
                <a:lnTo>
                  <a:pt x="0" y="190"/>
                </a:lnTo>
                <a:lnTo>
                  <a:pt x="104" y="190"/>
                </a:lnTo>
                <a:lnTo>
                  <a:pt x="105" y="190"/>
                </a:lnTo>
                <a:lnTo>
                  <a:pt x="105" y="189"/>
                </a:lnTo>
                <a:lnTo>
                  <a:pt x="105" y="19"/>
                </a:lnTo>
                <a:lnTo>
                  <a:pt x="105" y="19"/>
                </a:lnTo>
                <a:lnTo>
                  <a:pt x="104" y="19"/>
                </a:lnTo>
                <a:lnTo>
                  <a:pt x="79" y="19"/>
                </a:lnTo>
                <a:lnTo>
                  <a:pt x="79" y="2"/>
                </a:lnTo>
                <a:lnTo>
                  <a:pt x="79" y="0"/>
                </a:lnTo>
                <a:lnTo>
                  <a:pt x="77" y="0"/>
                </a:lnTo>
                <a:lnTo>
                  <a:pt x="26" y="0"/>
                </a:lnTo>
                <a:lnTo>
                  <a:pt x="25" y="0"/>
                </a:lnTo>
                <a:lnTo>
                  <a:pt x="25" y="2"/>
                </a:lnTo>
                <a:lnTo>
                  <a:pt x="25" y="19"/>
                </a:lnTo>
                <a:lnTo>
                  <a:pt x="0" y="19"/>
                </a:lnTo>
                <a:lnTo>
                  <a:pt x="0" y="19"/>
                </a:lnTo>
                <a:lnTo>
                  <a:pt x="0" y="19"/>
                </a:ln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458339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 presetClass="entr" presetSubtype="2" fill="hold" nodeType="afterEffect">
                                  <p:stCondLst>
                                    <p:cond delay="0"/>
                                  </p:stCondLst>
                                  <p:childTnLst>
                                    <p:set>
                                      <p:cBhvr>
                                        <p:cTn id="10" dur="1" fill="hold">
                                          <p:stCondLst>
                                            <p:cond delay="0"/>
                                          </p:stCondLst>
                                        </p:cTn>
                                        <p:tgtEl>
                                          <p:spTgt spid="78"/>
                                        </p:tgtEl>
                                        <p:attrNameLst>
                                          <p:attrName>style.visibility</p:attrName>
                                        </p:attrNameLst>
                                      </p:cBhvr>
                                      <p:to>
                                        <p:strVal val="visible"/>
                                      </p:to>
                                    </p:set>
                                    <p:anim calcmode="lin" valueType="num">
                                      <p:cBhvr additive="base">
                                        <p:cTn id="11" dur="750" fill="hold"/>
                                        <p:tgtEl>
                                          <p:spTgt spid="78"/>
                                        </p:tgtEl>
                                        <p:attrNameLst>
                                          <p:attrName>ppt_x</p:attrName>
                                        </p:attrNameLst>
                                      </p:cBhvr>
                                      <p:tavLst>
                                        <p:tav tm="0">
                                          <p:val>
                                            <p:strVal val="1+#ppt_w/2"/>
                                          </p:val>
                                        </p:tav>
                                        <p:tav tm="100000">
                                          <p:val>
                                            <p:strVal val="#ppt_x"/>
                                          </p:val>
                                        </p:tav>
                                      </p:tavLst>
                                    </p:anim>
                                    <p:anim calcmode="lin" valueType="num">
                                      <p:cBhvr additive="base">
                                        <p:cTn id="12" dur="750" fill="hold"/>
                                        <p:tgtEl>
                                          <p:spTgt spid="78"/>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22" presetClass="entr" presetSubtype="1" fill="hold" grpId="0" nodeType="afterEffect">
                                  <p:stCondLst>
                                    <p:cond delay="0"/>
                                  </p:stCondLst>
                                  <p:childTnLst>
                                    <p:set>
                                      <p:cBhvr>
                                        <p:cTn id="15" dur="1" fill="hold">
                                          <p:stCondLst>
                                            <p:cond delay="0"/>
                                          </p:stCondLst>
                                        </p:cTn>
                                        <p:tgtEl>
                                          <p:spTgt spid="79"/>
                                        </p:tgtEl>
                                        <p:attrNameLst>
                                          <p:attrName>style.visibility</p:attrName>
                                        </p:attrNameLst>
                                      </p:cBhvr>
                                      <p:to>
                                        <p:strVal val="visible"/>
                                      </p:to>
                                    </p:set>
                                    <p:animEffect transition="in" filter="wipe(up)">
                                      <p:cBhvr>
                                        <p:cTn id="16" dur="1000"/>
                                        <p:tgtEl>
                                          <p:spTgt spid="79"/>
                                        </p:tgtEl>
                                      </p:cBhvr>
                                    </p:animEffect>
                                  </p:childTnLst>
                                </p:cTn>
                              </p:par>
                            </p:childTnLst>
                          </p:cTn>
                        </p:par>
                        <p:par>
                          <p:cTn id="17" fill="hold">
                            <p:stCondLst>
                              <p:cond delay="2250"/>
                            </p:stCondLst>
                            <p:childTnLst>
                              <p:par>
                                <p:cTn id="18" presetID="53" presetClass="entr" presetSubtype="16" fill="hold" grpId="0" nodeType="afterEffect">
                                  <p:stCondLst>
                                    <p:cond delay="0"/>
                                  </p:stCondLst>
                                  <p:childTnLst>
                                    <p:set>
                                      <p:cBhvr>
                                        <p:cTn id="19" dur="1" fill="hold">
                                          <p:stCondLst>
                                            <p:cond delay="0"/>
                                          </p:stCondLst>
                                        </p:cTn>
                                        <p:tgtEl>
                                          <p:spTgt spid="31"/>
                                        </p:tgtEl>
                                        <p:attrNameLst>
                                          <p:attrName>style.visibility</p:attrName>
                                        </p:attrNameLst>
                                      </p:cBhvr>
                                      <p:to>
                                        <p:strVal val="visible"/>
                                      </p:to>
                                    </p:set>
                                    <p:anim calcmode="lin" valueType="num">
                                      <p:cBhvr>
                                        <p:cTn id="20" dur="500" fill="hold"/>
                                        <p:tgtEl>
                                          <p:spTgt spid="31"/>
                                        </p:tgtEl>
                                        <p:attrNameLst>
                                          <p:attrName>ppt_w</p:attrName>
                                        </p:attrNameLst>
                                      </p:cBhvr>
                                      <p:tavLst>
                                        <p:tav tm="0">
                                          <p:val>
                                            <p:fltVal val="0"/>
                                          </p:val>
                                        </p:tav>
                                        <p:tav tm="100000">
                                          <p:val>
                                            <p:strVal val="#ppt_w"/>
                                          </p:val>
                                        </p:tav>
                                      </p:tavLst>
                                    </p:anim>
                                    <p:anim calcmode="lin" valueType="num">
                                      <p:cBhvr>
                                        <p:cTn id="21" dur="500" fill="hold"/>
                                        <p:tgtEl>
                                          <p:spTgt spid="31"/>
                                        </p:tgtEl>
                                        <p:attrNameLst>
                                          <p:attrName>ppt_h</p:attrName>
                                        </p:attrNameLst>
                                      </p:cBhvr>
                                      <p:tavLst>
                                        <p:tav tm="0">
                                          <p:val>
                                            <p:fltVal val="0"/>
                                          </p:val>
                                        </p:tav>
                                        <p:tav tm="100000">
                                          <p:val>
                                            <p:strVal val="#ppt_h"/>
                                          </p:val>
                                        </p:tav>
                                      </p:tavLst>
                                    </p:anim>
                                    <p:animEffect transition="in" filter="fade">
                                      <p:cBhvr>
                                        <p:cTn id="22" dur="500"/>
                                        <p:tgtEl>
                                          <p:spTgt spid="31"/>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32"/>
                                        </p:tgtEl>
                                        <p:attrNameLst>
                                          <p:attrName>style.visibility</p:attrName>
                                        </p:attrNameLst>
                                      </p:cBhvr>
                                      <p:to>
                                        <p:strVal val="visible"/>
                                      </p:to>
                                    </p:set>
                                    <p:anim calcmode="lin" valueType="num">
                                      <p:cBhvr>
                                        <p:cTn id="25" dur="500" fill="hold"/>
                                        <p:tgtEl>
                                          <p:spTgt spid="32"/>
                                        </p:tgtEl>
                                        <p:attrNameLst>
                                          <p:attrName>ppt_w</p:attrName>
                                        </p:attrNameLst>
                                      </p:cBhvr>
                                      <p:tavLst>
                                        <p:tav tm="0">
                                          <p:val>
                                            <p:fltVal val="0"/>
                                          </p:val>
                                        </p:tav>
                                        <p:tav tm="100000">
                                          <p:val>
                                            <p:strVal val="#ppt_w"/>
                                          </p:val>
                                        </p:tav>
                                      </p:tavLst>
                                    </p:anim>
                                    <p:anim calcmode="lin" valueType="num">
                                      <p:cBhvr>
                                        <p:cTn id="26" dur="500" fill="hold"/>
                                        <p:tgtEl>
                                          <p:spTgt spid="32"/>
                                        </p:tgtEl>
                                        <p:attrNameLst>
                                          <p:attrName>ppt_h</p:attrName>
                                        </p:attrNameLst>
                                      </p:cBhvr>
                                      <p:tavLst>
                                        <p:tav tm="0">
                                          <p:val>
                                            <p:fltVal val="0"/>
                                          </p:val>
                                        </p:tav>
                                        <p:tav tm="100000">
                                          <p:val>
                                            <p:strVal val="#ppt_h"/>
                                          </p:val>
                                        </p:tav>
                                      </p:tavLst>
                                    </p:anim>
                                    <p:animEffect transition="in" filter="fade">
                                      <p:cBhvr>
                                        <p:cTn id="27" dur="500"/>
                                        <p:tgtEl>
                                          <p:spTgt spid="32"/>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29"/>
                                        </p:tgtEl>
                                        <p:attrNameLst>
                                          <p:attrName>style.visibility</p:attrName>
                                        </p:attrNameLst>
                                      </p:cBhvr>
                                      <p:to>
                                        <p:strVal val="visible"/>
                                      </p:to>
                                    </p:set>
                                    <p:anim calcmode="lin" valueType="num">
                                      <p:cBhvr>
                                        <p:cTn id="30" dur="500" fill="hold"/>
                                        <p:tgtEl>
                                          <p:spTgt spid="29"/>
                                        </p:tgtEl>
                                        <p:attrNameLst>
                                          <p:attrName>ppt_w</p:attrName>
                                        </p:attrNameLst>
                                      </p:cBhvr>
                                      <p:tavLst>
                                        <p:tav tm="0">
                                          <p:val>
                                            <p:fltVal val="0"/>
                                          </p:val>
                                        </p:tav>
                                        <p:tav tm="100000">
                                          <p:val>
                                            <p:strVal val="#ppt_w"/>
                                          </p:val>
                                        </p:tav>
                                      </p:tavLst>
                                    </p:anim>
                                    <p:anim calcmode="lin" valueType="num">
                                      <p:cBhvr>
                                        <p:cTn id="31" dur="500" fill="hold"/>
                                        <p:tgtEl>
                                          <p:spTgt spid="29"/>
                                        </p:tgtEl>
                                        <p:attrNameLst>
                                          <p:attrName>ppt_h</p:attrName>
                                        </p:attrNameLst>
                                      </p:cBhvr>
                                      <p:tavLst>
                                        <p:tav tm="0">
                                          <p:val>
                                            <p:fltVal val="0"/>
                                          </p:val>
                                        </p:tav>
                                        <p:tav tm="100000">
                                          <p:val>
                                            <p:strVal val="#ppt_h"/>
                                          </p:val>
                                        </p:tav>
                                      </p:tavLst>
                                    </p:anim>
                                    <p:animEffect transition="in" filter="fade">
                                      <p:cBhvr>
                                        <p:cTn id="32" dur="500"/>
                                        <p:tgtEl>
                                          <p:spTgt spid="29"/>
                                        </p:tgtEl>
                                      </p:cBhvr>
                                    </p:animEffect>
                                  </p:childTnLst>
                                </p:cTn>
                              </p:par>
                            </p:childTnLst>
                          </p:cTn>
                        </p:par>
                        <p:par>
                          <p:cTn id="33" fill="hold">
                            <p:stCondLst>
                              <p:cond delay="2750"/>
                            </p:stCondLst>
                            <p:childTnLst>
                              <p:par>
                                <p:cTn id="34" presetID="53" presetClass="entr" presetSubtype="16" fill="hold" grpId="0" nodeType="afterEffect">
                                  <p:stCondLst>
                                    <p:cond delay="0"/>
                                  </p:stCondLst>
                                  <p:childTnLst>
                                    <p:set>
                                      <p:cBhvr>
                                        <p:cTn id="35" dur="1" fill="hold">
                                          <p:stCondLst>
                                            <p:cond delay="0"/>
                                          </p:stCondLst>
                                        </p:cTn>
                                        <p:tgtEl>
                                          <p:spTgt spid="35"/>
                                        </p:tgtEl>
                                        <p:attrNameLst>
                                          <p:attrName>style.visibility</p:attrName>
                                        </p:attrNameLst>
                                      </p:cBhvr>
                                      <p:to>
                                        <p:strVal val="visible"/>
                                      </p:to>
                                    </p:set>
                                    <p:anim calcmode="lin" valueType="num">
                                      <p:cBhvr>
                                        <p:cTn id="36" dur="500" fill="hold"/>
                                        <p:tgtEl>
                                          <p:spTgt spid="35"/>
                                        </p:tgtEl>
                                        <p:attrNameLst>
                                          <p:attrName>ppt_w</p:attrName>
                                        </p:attrNameLst>
                                      </p:cBhvr>
                                      <p:tavLst>
                                        <p:tav tm="0">
                                          <p:val>
                                            <p:fltVal val="0"/>
                                          </p:val>
                                        </p:tav>
                                        <p:tav tm="100000">
                                          <p:val>
                                            <p:strVal val="#ppt_w"/>
                                          </p:val>
                                        </p:tav>
                                      </p:tavLst>
                                    </p:anim>
                                    <p:anim calcmode="lin" valueType="num">
                                      <p:cBhvr>
                                        <p:cTn id="37" dur="500" fill="hold"/>
                                        <p:tgtEl>
                                          <p:spTgt spid="35"/>
                                        </p:tgtEl>
                                        <p:attrNameLst>
                                          <p:attrName>ppt_h</p:attrName>
                                        </p:attrNameLst>
                                      </p:cBhvr>
                                      <p:tavLst>
                                        <p:tav tm="0">
                                          <p:val>
                                            <p:fltVal val="0"/>
                                          </p:val>
                                        </p:tav>
                                        <p:tav tm="100000">
                                          <p:val>
                                            <p:strVal val="#ppt_h"/>
                                          </p:val>
                                        </p:tav>
                                      </p:tavLst>
                                    </p:anim>
                                    <p:animEffect transition="in" filter="fade">
                                      <p:cBhvr>
                                        <p:cTn id="38" dur="500"/>
                                        <p:tgtEl>
                                          <p:spTgt spid="35"/>
                                        </p:tgtEl>
                                      </p:cBhvr>
                                    </p:animEffect>
                                  </p:childTnLst>
                                </p:cTn>
                              </p:par>
                            </p:childTnLst>
                          </p:cTn>
                        </p:par>
                        <p:par>
                          <p:cTn id="39" fill="hold">
                            <p:stCondLst>
                              <p:cond delay="3250"/>
                            </p:stCondLst>
                            <p:childTnLst>
                              <p:par>
                                <p:cTn id="40" presetID="42" presetClass="entr" presetSubtype="0" fill="hold" grpId="0" nodeType="after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fade">
                                      <p:cBhvr>
                                        <p:cTn id="42" dur="1000"/>
                                        <p:tgtEl>
                                          <p:spTgt spid="34"/>
                                        </p:tgtEl>
                                      </p:cBhvr>
                                    </p:animEffect>
                                    <p:anim calcmode="lin" valueType="num">
                                      <p:cBhvr>
                                        <p:cTn id="43" dur="1000" fill="hold"/>
                                        <p:tgtEl>
                                          <p:spTgt spid="34"/>
                                        </p:tgtEl>
                                        <p:attrNameLst>
                                          <p:attrName>ppt_x</p:attrName>
                                        </p:attrNameLst>
                                      </p:cBhvr>
                                      <p:tavLst>
                                        <p:tav tm="0">
                                          <p:val>
                                            <p:strVal val="#ppt_x"/>
                                          </p:val>
                                        </p:tav>
                                        <p:tav tm="100000">
                                          <p:val>
                                            <p:strVal val="#ppt_x"/>
                                          </p:val>
                                        </p:tav>
                                      </p:tavLst>
                                    </p:anim>
                                    <p:anim calcmode="lin" valueType="num">
                                      <p:cBhvr>
                                        <p:cTn id="44" dur="1000" fill="hold"/>
                                        <p:tgtEl>
                                          <p:spTgt spid="34"/>
                                        </p:tgtEl>
                                        <p:attrNameLst>
                                          <p:attrName>ppt_y</p:attrName>
                                        </p:attrNameLst>
                                      </p:cBhvr>
                                      <p:tavLst>
                                        <p:tav tm="0">
                                          <p:val>
                                            <p:strVal val="#ppt_y+.1"/>
                                          </p:val>
                                        </p:tav>
                                        <p:tav tm="100000">
                                          <p:val>
                                            <p:strVal val="#ppt_y"/>
                                          </p:val>
                                        </p:tav>
                                      </p:tavLst>
                                    </p:anim>
                                  </p:childTnLst>
                                </p:cTn>
                              </p:par>
                            </p:childTnLst>
                          </p:cTn>
                        </p:par>
                        <p:par>
                          <p:cTn id="45" fill="hold">
                            <p:stCondLst>
                              <p:cond delay="4250"/>
                            </p:stCondLst>
                            <p:childTnLst>
                              <p:par>
                                <p:cTn id="46" presetID="22" presetClass="entr" presetSubtype="4" fill="hold" grpId="0" nodeType="afterEffect">
                                  <p:stCondLst>
                                    <p:cond delay="0"/>
                                  </p:stCondLst>
                                  <p:childTnLst>
                                    <p:set>
                                      <p:cBhvr>
                                        <p:cTn id="47" dur="1" fill="hold">
                                          <p:stCondLst>
                                            <p:cond delay="0"/>
                                          </p:stCondLst>
                                        </p:cTn>
                                        <p:tgtEl>
                                          <p:spTgt spid="28"/>
                                        </p:tgtEl>
                                        <p:attrNameLst>
                                          <p:attrName>style.visibility</p:attrName>
                                        </p:attrNameLst>
                                      </p:cBhvr>
                                      <p:to>
                                        <p:strVal val="visible"/>
                                      </p:to>
                                    </p:set>
                                    <p:animEffect transition="in" filter="wipe(down)">
                                      <p:cBhvr>
                                        <p:cTn id="48" dur="1000"/>
                                        <p:tgtEl>
                                          <p:spTgt spid="28"/>
                                        </p:tgtEl>
                                      </p:cBhvr>
                                    </p:animEffect>
                                  </p:childTnLst>
                                </p:cTn>
                              </p:par>
                              <p:par>
                                <p:cTn id="49" presetID="42" presetClass="entr" presetSubtype="0" fill="hold" grpId="0" nodeType="withEffect">
                                  <p:stCondLst>
                                    <p:cond delay="0"/>
                                  </p:stCondLst>
                                  <p:childTnLst>
                                    <p:set>
                                      <p:cBhvr>
                                        <p:cTn id="50" dur="1" fill="hold">
                                          <p:stCondLst>
                                            <p:cond delay="0"/>
                                          </p:stCondLst>
                                        </p:cTn>
                                        <p:tgtEl>
                                          <p:spTgt spid="33"/>
                                        </p:tgtEl>
                                        <p:attrNameLst>
                                          <p:attrName>style.visibility</p:attrName>
                                        </p:attrNameLst>
                                      </p:cBhvr>
                                      <p:to>
                                        <p:strVal val="visible"/>
                                      </p:to>
                                    </p:set>
                                    <p:animEffect transition="in" filter="fade">
                                      <p:cBhvr>
                                        <p:cTn id="51" dur="1000"/>
                                        <p:tgtEl>
                                          <p:spTgt spid="33"/>
                                        </p:tgtEl>
                                      </p:cBhvr>
                                    </p:animEffect>
                                    <p:anim calcmode="lin" valueType="num">
                                      <p:cBhvr>
                                        <p:cTn id="52" dur="1000" fill="hold"/>
                                        <p:tgtEl>
                                          <p:spTgt spid="33"/>
                                        </p:tgtEl>
                                        <p:attrNameLst>
                                          <p:attrName>ppt_x</p:attrName>
                                        </p:attrNameLst>
                                      </p:cBhvr>
                                      <p:tavLst>
                                        <p:tav tm="0">
                                          <p:val>
                                            <p:strVal val="#ppt_x"/>
                                          </p:val>
                                        </p:tav>
                                        <p:tav tm="100000">
                                          <p:val>
                                            <p:strVal val="#ppt_x"/>
                                          </p:val>
                                        </p:tav>
                                      </p:tavLst>
                                    </p:anim>
                                    <p:anim calcmode="lin" valueType="num">
                                      <p:cBhvr>
                                        <p:cTn id="53" dur="1000" fill="hold"/>
                                        <p:tgtEl>
                                          <p:spTgt spid="33"/>
                                        </p:tgtEl>
                                        <p:attrNameLst>
                                          <p:attrName>ppt_y</p:attrName>
                                        </p:attrNameLst>
                                      </p:cBhvr>
                                      <p:tavLst>
                                        <p:tav tm="0">
                                          <p:val>
                                            <p:strVal val="#ppt_y+.1"/>
                                          </p:val>
                                        </p:tav>
                                        <p:tav tm="100000">
                                          <p:val>
                                            <p:strVal val="#ppt_y"/>
                                          </p:val>
                                        </p:tav>
                                      </p:tavLst>
                                    </p:anim>
                                  </p:childTnLst>
                                </p:cTn>
                              </p:par>
                            </p:childTnLst>
                          </p:cTn>
                        </p:par>
                        <p:par>
                          <p:cTn id="54" fill="hold">
                            <p:stCondLst>
                              <p:cond delay="5250"/>
                            </p:stCondLst>
                            <p:childTnLst>
                              <p:par>
                                <p:cTn id="55" presetID="53" presetClass="entr" presetSubtype="16" fill="hold" grpId="0" nodeType="afterEffect">
                                  <p:stCondLst>
                                    <p:cond delay="0"/>
                                  </p:stCondLst>
                                  <p:childTnLst>
                                    <p:set>
                                      <p:cBhvr>
                                        <p:cTn id="56" dur="1" fill="hold">
                                          <p:stCondLst>
                                            <p:cond delay="0"/>
                                          </p:stCondLst>
                                        </p:cTn>
                                        <p:tgtEl>
                                          <p:spTgt spid="41"/>
                                        </p:tgtEl>
                                        <p:attrNameLst>
                                          <p:attrName>style.visibility</p:attrName>
                                        </p:attrNameLst>
                                      </p:cBhvr>
                                      <p:to>
                                        <p:strVal val="visible"/>
                                      </p:to>
                                    </p:set>
                                    <p:anim calcmode="lin" valueType="num">
                                      <p:cBhvr>
                                        <p:cTn id="57" dur="500" fill="hold"/>
                                        <p:tgtEl>
                                          <p:spTgt spid="41"/>
                                        </p:tgtEl>
                                        <p:attrNameLst>
                                          <p:attrName>ppt_w</p:attrName>
                                        </p:attrNameLst>
                                      </p:cBhvr>
                                      <p:tavLst>
                                        <p:tav tm="0">
                                          <p:val>
                                            <p:fltVal val="0"/>
                                          </p:val>
                                        </p:tav>
                                        <p:tav tm="100000">
                                          <p:val>
                                            <p:strVal val="#ppt_w"/>
                                          </p:val>
                                        </p:tav>
                                      </p:tavLst>
                                    </p:anim>
                                    <p:anim calcmode="lin" valueType="num">
                                      <p:cBhvr>
                                        <p:cTn id="58" dur="500" fill="hold"/>
                                        <p:tgtEl>
                                          <p:spTgt spid="41"/>
                                        </p:tgtEl>
                                        <p:attrNameLst>
                                          <p:attrName>ppt_h</p:attrName>
                                        </p:attrNameLst>
                                      </p:cBhvr>
                                      <p:tavLst>
                                        <p:tav tm="0">
                                          <p:val>
                                            <p:fltVal val="0"/>
                                          </p:val>
                                        </p:tav>
                                        <p:tav tm="100000">
                                          <p:val>
                                            <p:strVal val="#ppt_h"/>
                                          </p:val>
                                        </p:tav>
                                      </p:tavLst>
                                    </p:anim>
                                    <p:animEffect transition="in" filter="fade">
                                      <p:cBhvr>
                                        <p:cTn id="59" dur="500"/>
                                        <p:tgtEl>
                                          <p:spTgt spid="41"/>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38"/>
                                        </p:tgtEl>
                                        <p:attrNameLst>
                                          <p:attrName>style.visibility</p:attrName>
                                        </p:attrNameLst>
                                      </p:cBhvr>
                                      <p:to>
                                        <p:strVal val="visible"/>
                                      </p:to>
                                    </p:set>
                                    <p:anim calcmode="lin" valueType="num">
                                      <p:cBhvr>
                                        <p:cTn id="62" dur="500" fill="hold"/>
                                        <p:tgtEl>
                                          <p:spTgt spid="38"/>
                                        </p:tgtEl>
                                        <p:attrNameLst>
                                          <p:attrName>ppt_w</p:attrName>
                                        </p:attrNameLst>
                                      </p:cBhvr>
                                      <p:tavLst>
                                        <p:tav tm="0">
                                          <p:val>
                                            <p:fltVal val="0"/>
                                          </p:val>
                                        </p:tav>
                                        <p:tav tm="100000">
                                          <p:val>
                                            <p:strVal val="#ppt_w"/>
                                          </p:val>
                                        </p:tav>
                                      </p:tavLst>
                                    </p:anim>
                                    <p:anim calcmode="lin" valueType="num">
                                      <p:cBhvr>
                                        <p:cTn id="63" dur="500" fill="hold"/>
                                        <p:tgtEl>
                                          <p:spTgt spid="38"/>
                                        </p:tgtEl>
                                        <p:attrNameLst>
                                          <p:attrName>ppt_h</p:attrName>
                                        </p:attrNameLst>
                                      </p:cBhvr>
                                      <p:tavLst>
                                        <p:tav tm="0">
                                          <p:val>
                                            <p:fltVal val="0"/>
                                          </p:val>
                                        </p:tav>
                                        <p:tav tm="100000">
                                          <p:val>
                                            <p:strVal val="#ppt_h"/>
                                          </p:val>
                                        </p:tav>
                                      </p:tavLst>
                                    </p:anim>
                                    <p:animEffect transition="in" filter="fade">
                                      <p:cBhvr>
                                        <p:cTn id="64" dur="500"/>
                                        <p:tgtEl>
                                          <p:spTgt spid="38"/>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0"/>
                                        </p:tgtEl>
                                        <p:attrNameLst>
                                          <p:attrName>style.visibility</p:attrName>
                                        </p:attrNameLst>
                                      </p:cBhvr>
                                      <p:to>
                                        <p:strVal val="visible"/>
                                      </p:to>
                                    </p:set>
                                    <p:anim calcmode="lin" valueType="num">
                                      <p:cBhvr>
                                        <p:cTn id="67" dur="500" fill="hold"/>
                                        <p:tgtEl>
                                          <p:spTgt spid="40"/>
                                        </p:tgtEl>
                                        <p:attrNameLst>
                                          <p:attrName>ppt_w</p:attrName>
                                        </p:attrNameLst>
                                      </p:cBhvr>
                                      <p:tavLst>
                                        <p:tav tm="0">
                                          <p:val>
                                            <p:fltVal val="0"/>
                                          </p:val>
                                        </p:tav>
                                        <p:tav tm="100000">
                                          <p:val>
                                            <p:strVal val="#ppt_w"/>
                                          </p:val>
                                        </p:tav>
                                      </p:tavLst>
                                    </p:anim>
                                    <p:anim calcmode="lin" valueType="num">
                                      <p:cBhvr>
                                        <p:cTn id="68" dur="500" fill="hold"/>
                                        <p:tgtEl>
                                          <p:spTgt spid="40"/>
                                        </p:tgtEl>
                                        <p:attrNameLst>
                                          <p:attrName>ppt_h</p:attrName>
                                        </p:attrNameLst>
                                      </p:cBhvr>
                                      <p:tavLst>
                                        <p:tav tm="0">
                                          <p:val>
                                            <p:fltVal val="0"/>
                                          </p:val>
                                        </p:tav>
                                        <p:tav tm="100000">
                                          <p:val>
                                            <p:strVal val="#ppt_h"/>
                                          </p:val>
                                        </p:tav>
                                      </p:tavLst>
                                    </p:anim>
                                    <p:animEffect transition="in" filter="fade">
                                      <p:cBhvr>
                                        <p:cTn id="69" dur="500"/>
                                        <p:tgtEl>
                                          <p:spTgt spid="40"/>
                                        </p:tgtEl>
                                      </p:cBhvr>
                                    </p:animEffect>
                                  </p:childTnLst>
                                </p:cTn>
                              </p:par>
                            </p:childTnLst>
                          </p:cTn>
                        </p:par>
                        <p:par>
                          <p:cTn id="70" fill="hold">
                            <p:stCondLst>
                              <p:cond delay="5750"/>
                            </p:stCondLst>
                            <p:childTnLst>
                              <p:par>
                                <p:cTn id="71" presetID="53" presetClass="entr" presetSubtype="16" fill="hold" grpId="0" nodeType="afterEffect">
                                  <p:stCondLst>
                                    <p:cond delay="0"/>
                                  </p:stCondLst>
                                  <p:childTnLst>
                                    <p:set>
                                      <p:cBhvr>
                                        <p:cTn id="72" dur="1" fill="hold">
                                          <p:stCondLst>
                                            <p:cond delay="0"/>
                                          </p:stCondLst>
                                        </p:cTn>
                                        <p:tgtEl>
                                          <p:spTgt spid="81"/>
                                        </p:tgtEl>
                                        <p:attrNameLst>
                                          <p:attrName>style.visibility</p:attrName>
                                        </p:attrNameLst>
                                      </p:cBhvr>
                                      <p:to>
                                        <p:strVal val="visible"/>
                                      </p:to>
                                    </p:set>
                                    <p:anim calcmode="lin" valueType="num">
                                      <p:cBhvr>
                                        <p:cTn id="73" dur="500" fill="hold"/>
                                        <p:tgtEl>
                                          <p:spTgt spid="81"/>
                                        </p:tgtEl>
                                        <p:attrNameLst>
                                          <p:attrName>ppt_w</p:attrName>
                                        </p:attrNameLst>
                                      </p:cBhvr>
                                      <p:tavLst>
                                        <p:tav tm="0">
                                          <p:val>
                                            <p:fltVal val="0"/>
                                          </p:val>
                                        </p:tav>
                                        <p:tav tm="100000">
                                          <p:val>
                                            <p:strVal val="#ppt_w"/>
                                          </p:val>
                                        </p:tav>
                                      </p:tavLst>
                                    </p:anim>
                                    <p:anim calcmode="lin" valueType="num">
                                      <p:cBhvr>
                                        <p:cTn id="74" dur="500" fill="hold"/>
                                        <p:tgtEl>
                                          <p:spTgt spid="81"/>
                                        </p:tgtEl>
                                        <p:attrNameLst>
                                          <p:attrName>ppt_h</p:attrName>
                                        </p:attrNameLst>
                                      </p:cBhvr>
                                      <p:tavLst>
                                        <p:tav tm="0">
                                          <p:val>
                                            <p:fltVal val="0"/>
                                          </p:val>
                                        </p:tav>
                                        <p:tav tm="100000">
                                          <p:val>
                                            <p:strVal val="#ppt_h"/>
                                          </p:val>
                                        </p:tav>
                                      </p:tavLst>
                                    </p:anim>
                                    <p:animEffect transition="in" filter="fade">
                                      <p:cBhvr>
                                        <p:cTn id="75" dur="500"/>
                                        <p:tgtEl>
                                          <p:spTgt spid="81"/>
                                        </p:tgtEl>
                                      </p:cBhvr>
                                    </p:animEffect>
                                  </p:childTnLst>
                                </p:cTn>
                              </p:par>
                            </p:childTnLst>
                          </p:cTn>
                        </p:par>
                        <p:par>
                          <p:cTn id="76" fill="hold">
                            <p:stCondLst>
                              <p:cond delay="6250"/>
                            </p:stCondLst>
                            <p:childTnLst>
                              <p:par>
                                <p:cTn id="77" presetID="42" presetClass="entr" presetSubtype="0" fill="hold" grpId="0" nodeType="afterEffect">
                                  <p:stCondLst>
                                    <p:cond delay="0"/>
                                  </p:stCondLst>
                                  <p:childTnLst>
                                    <p:set>
                                      <p:cBhvr>
                                        <p:cTn id="78" dur="1" fill="hold">
                                          <p:stCondLst>
                                            <p:cond delay="0"/>
                                          </p:stCondLst>
                                        </p:cTn>
                                        <p:tgtEl>
                                          <p:spTgt spid="43"/>
                                        </p:tgtEl>
                                        <p:attrNameLst>
                                          <p:attrName>style.visibility</p:attrName>
                                        </p:attrNameLst>
                                      </p:cBhvr>
                                      <p:to>
                                        <p:strVal val="visible"/>
                                      </p:to>
                                    </p:set>
                                    <p:animEffect transition="in" filter="fade">
                                      <p:cBhvr>
                                        <p:cTn id="79" dur="1000"/>
                                        <p:tgtEl>
                                          <p:spTgt spid="43"/>
                                        </p:tgtEl>
                                      </p:cBhvr>
                                    </p:animEffect>
                                    <p:anim calcmode="lin" valueType="num">
                                      <p:cBhvr>
                                        <p:cTn id="80" dur="1000" fill="hold"/>
                                        <p:tgtEl>
                                          <p:spTgt spid="43"/>
                                        </p:tgtEl>
                                        <p:attrNameLst>
                                          <p:attrName>ppt_x</p:attrName>
                                        </p:attrNameLst>
                                      </p:cBhvr>
                                      <p:tavLst>
                                        <p:tav tm="0">
                                          <p:val>
                                            <p:strVal val="#ppt_x"/>
                                          </p:val>
                                        </p:tav>
                                        <p:tav tm="100000">
                                          <p:val>
                                            <p:strVal val="#ppt_x"/>
                                          </p:val>
                                        </p:tav>
                                      </p:tavLst>
                                    </p:anim>
                                    <p:anim calcmode="lin" valueType="num">
                                      <p:cBhvr>
                                        <p:cTn id="81" dur="1000" fill="hold"/>
                                        <p:tgtEl>
                                          <p:spTgt spid="43"/>
                                        </p:tgtEl>
                                        <p:attrNameLst>
                                          <p:attrName>ppt_y</p:attrName>
                                        </p:attrNameLst>
                                      </p:cBhvr>
                                      <p:tavLst>
                                        <p:tav tm="0">
                                          <p:val>
                                            <p:strVal val="#ppt_y+.1"/>
                                          </p:val>
                                        </p:tav>
                                        <p:tav tm="100000">
                                          <p:val>
                                            <p:strVal val="#ppt_y"/>
                                          </p:val>
                                        </p:tav>
                                      </p:tavLst>
                                    </p:anim>
                                  </p:childTnLst>
                                </p:cTn>
                              </p:par>
                            </p:childTnLst>
                          </p:cTn>
                        </p:par>
                        <p:par>
                          <p:cTn id="82" fill="hold">
                            <p:stCondLst>
                              <p:cond delay="7250"/>
                            </p:stCondLst>
                            <p:childTnLst>
                              <p:par>
                                <p:cTn id="83" presetID="22" presetClass="entr" presetSubtype="4" fill="hold" grpId="0" nodeType="afterEffect">
                                  <p:stCondLst>
                                    <p:cond delay="0"/>
                                  </p:stCondLst>
                                  <p:childTnLst>
                                    <p:set>
                                      <p:cBhvr>
                                        <p:cTn id="84" dur="1" fill="hold">
                                          <p:stCondLst>
                                            <p:cond delay="0"/>
                                          </p:stCondLst>
                                        </p:cTn>
                                        <p:tgtEl>
                                          <p:spTgt spid="39"/>
                                        </p:tgtEl>
                                        <p:attrNameLst>
                                          <p:attrName>style.visibility</p:attrName>
                                        </p:attrNameLst>
                                      </p:cBhvr>
                                      <p:to>
                                        <p:strVal val="visible"/>
                                      </p:to>
                                    </p:set>
                                    <p:animEffect transition="in" filter="wipe(down)">
                                      <p:cBhvr>
                                        <p:cTn id="85" dur="1000"/>
                                        <p:tgtEl>
                                          <p:spTgt spid="39"/>
                                        </p:tgtEl>
                                      </p:cBhvr>
                                    </p:animEffect>
                                  </p:childTnLst>
                                </p:cTn>
                              </p:par>
                              <p:par>
                                <p:cTn id="86" presetID="42" presetClass="entr" presetSubtype="0" fill="hold" grpId="0" nodeType="withEffect">
                                  <p:stCondLst>
                                    <p:cond delay="0"/>
                                  </p:stCondLst>
                                  <p:childTnLst>
                                    <p:set>
                                      <p:cBhvr>
                                        <p:cTn id="87" dur="1" fill="hold">
                                          <p:stCondLst>
                                            <p:cond delay="0"/>
                                          </p:stCondLst>
                                        </p:cTn>
                                        <p:tgtEl>
                                          <p:spTgt spid="42"/>
                                        </p:tgtEl>
                                        <p:attrNameLst>
                                          <p:attrName>style.visibility</p:attrName>
                                        </p:attrNameLst>
                                      </p:cBhvr>
                                      <p:to>
                                        <p:strVal val="visible"/>
                                      </p:to>
                                    </p:set>
                                    <p:animEffect transition="in" filter="fade">
                                      <p:cBhvr>
                                        <p:cTn id="88" dur="1000"/>
                                        <p:tgtEl>
                                          <p:spTgt spid="42"/>
                                        </p:tgtEl>
                                      </p:cBhvr>
                                    </p:animEffect>
                                    <p:anim calcmode="lin" valueType="num">
                                      <p:cBhvr>
                                        <p:cTn id="89" dur="1000" fill="hold"/>
                                        <p:tgtEl>
                                          <p:spTgt spid="42"/>
                                        </p:tgtEl>
                                        <p:attrNameLst>
                                          <p:attrName>ppt_x</p:attrName>
                                        </p:attrNameLst>
                                      </p:cBhvr>
                                      <p:tavLst>
                                        <p:tav tm="0">
                                          <p:val>
                                            <p:strVal val="#ppt_x"/>
                                          </p:val>
                                        </p:tav>
                                        <p:tav tm="100000">
                                          <p:val>
                                            <p:strVal val="#ppt_x"/>
                                          </p:val>
                                        </p:tav>
                                      </p:tavLst>
                                    </p:anim>
                                    <p:anim calcmode="lin" valueType="num">
                                      <p:cBhvr>
                                        <p:cTn id="90" dur="1000" fill="hold"/>
                                        <p:tgtEl>
                                          <p:spTgt spid="42"/>
                                        </p:tgtEl>
                                        <p:attrNameLst>
                                          <p:attrName>ppt_y</p:attrName>
                                        </p:attrNameLst>
                                      </p:cBhvr>
                                      <p:tavLst>
                                        <p:tav tm="0">
                                          <p:val>
                                            <p:strVal val="#ppt_y+.1"/>
                                          </p:val>
                                        </p:tav>
                                        <p:tav tm="100000">
                                          <p:val>
                                            <p:strVal val="#ppt_y"/>
                                          </p:val>
                                        </p:tav>
                                      </p:tavLst>
                                    </p:anim>
                                  </p:childTnLst>
                                </p:cTn>
                              </p:par>
                            </p:childTnLst>
                          </p:cTn>
                        </p:par>
                        <p:par>
                          <p:cTn id="91" fill="hold">
                            <p:stCondLst>
                              <p:cond delay="8250"/>
                            </p:stCondLst>
                            <p:childTnLst>
                              <p:par>
                                <p:cTn id="92" presetID="53" presetClass="entr" presetSubtype="16" fill="hold" grpId="0" nodeType="afterEffect">
                                  <p:stCondLst>
                                    <p:cond delay="0"/>
                                  </p:stCondLst>
                                  <p:childTnLst>
                                    <p:set>
                                      <p:cBhvr>
                                        <p:cTn id="93" dur="1" fill="hold">
                                          <p:stCondLst>
                                            <p:cond delay="0"/>
                                          </p:stCondLst>
                                        </p:cTn>
                                        <p:tgtEl>
                                          <p:spTgt spid="49"/>
                                        </p:tgtEl>
                                        <p:attrNameLst>
                                          <p:attrName>style.visibility</p:attrName>
                                        </p:attrNameLst>
                                      </p:cBhvr>
                                      <p:to>
                                        <p:strVal val="visible"/>
                                      </p:to>
                                    </p:set>
                                    <p:anim calcmode="lin" valueType="num">
                                      <p:cBhvr>
                                        <p:cTn id="94" dur="500" fill="hold"/>
                                        <p:tgtEl>
                                          <p:spTgt spid="49"/>
                                        </p:tgtEl>
                                        <p:attrNameLst>
                                          <p:attrName>ppt_w</p:attrName>
                                        </p:attrNameLst>
                                      </p:cBhvr>
                                      <p:tavLst>
                                        <p:tav tm="0">
                                          <p:val>
                                            <p:fltVal val="0"/>
                                          </p:val>
                                        </p:tav>
                                        <p:tav tm="100000">
                                          <p:val>
                                            <p:strVal val="#ppt_w"/>
                                          </p:val>
                                        </p:tav>
                                      </p:tavLst>
                                    </p:anim>
                                    <p:anim calcmode="lin" valueType="num">
                                      <p:cBhvr>
                                        <p:cTn id="95" dur="500" fill="hold"/>
                                        <p:tgtEl>
                                          <p:spTgt spid="49"/>
                                        </p:tgtEl>
                                        <p:attrNameLst>
                                          <p:attrName>ppt_h</p:attrName>
                                        </p:attrNameLst>
                                      </p:cBhvr>
                                      <p:tavLst>
                                        <p:tav tm="0">
                                          <p:val>
                                            <p:fltVal val="0"/>
                                          </p:val>
                                        </p:tav>
                                        <p:tav tm="100000">
                                          <p:val>
                                            <p:strVal val="#ppt_h"/>
                                          </p:val>
                                        </p:tav>
                                      </p:tavLst>
                                    </p:anim>
                                    <p:animEffect transition="in" filter="fade">
                                      <p:cBhvr>
                                        <p:cTn id="96" dur="500"/>
                                        <p:tgtEl>
                                          <p:spTgt spid="49"/>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46"/>
                                        </p:tgtEl>
                                        <p:attrNameLst>
                                          <p:attrName>style.visibility</p:attrName>
                                        </p:attrNameLst>
                                      </p:cBhvr>
                                      <p:to>
                                        <p:strVal val="visible"/>
                                      </p:to>
                                    </p:set>
                                    <p:anim calcmode="lin" valueType="num">
                                      <p:cBhvr>
                                        <p:cTn id="99" dur="500" fill="hold"/>
                                        <p:tgtEl>
                                          <p:spTgt spid="46"/>
                                        </p:tgtEl>
                                        <p:attrNameLst>
                                          <p:attrName>ppt_w</p:attrName>
                                        </p:attrNameLst>
                                      </p:cBhvr>
                                      <p:tavLst>
                                        <p:tav tm="0">
                                          <p:val>
                                            <p:fltVal val="0"/>
                                          </p:val>
                                        </p:tav>
                                        <p:tav tm="100000">
                                          <p:val>
                                            <p:strVal val="#ppt_w"/>
                                          </p:val>
                                        </p:tav>
                                      </p:tavLst>
                                    </p:anim>
                                    <p:anim calcmode="lin" valueType="num">
                                      <p:cBhvr>
                                        <p:cTn id="100" dur="500" fill="hold"/>
                                        <p:tgtEl>
                                          <p:spTgt spid="46"/>
                                        </p:tgtEl>
                                        <p:attrNameLst>
                                          <p:attrName>ppt_h</p:attrName>
                                        </p:attrNameLst>
                                      </p:cBhvr>
                                      <p:tavLst>
                                        <p:tav tm="0">
                                          <p:val>
                                            <p:fltVal val="0"/>
                                          </p:val>
                                        </p:tav>
                                        <p:tav tm="100000">
                                          <p:val>
                                            <p:strVal val="#ppt_h"/>
                                          </p:val>
                                        </p:tav>
                                      </p:tavLst>
                                    </p:anim>
                                    <p:animEffect transition="in" filter="fade">
                                      <p:cBhvr>
                                        <p:cTn id="101" dur="500"/>
                                        <p:tgtEl>
                                          <p:spTgt spid="46"/>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48"/>
                                        </p:tgtEl>
                                        <p:attrNameLst>
                                          <p:attrName>style.visibility</p:attrName>
                                        </p:attrNameLst>
                                      </p:cBhvr>
                                      <p:to>
                                        <p:strVal val="visible"/>
                                      </p:to>
                                    </p:set>
                                    <p:anim calcmode="lin" valueType="num">
                                      <p:cBhvr>
                                        <p:cTn id="104" dur="500" fill="hold"/>
                                        <p:tgtEl>
                                          <p:spTgt spid="48"/>
                                        </p:tgtEl>
                                        <p:attrNameLst>
                                          <p:attrName>ppt_w</p:attrName>
                                        </p:attrNameLst>
                                      </p:cBhvr>
                                      <p:tavLst>
                                        <p:tav tm="0">
                                          <p:val>
                                            <p:fltVal val="0"/>
                                          </p:val>
                                        </p:tav>
                                        <p:tav tm="100000">
                                          <p:val>
                                            <p:strVal val="#ppt_w"/>
                                          </p:val>
                                        </p:tav>
                                      </p:tavLst>
                                    </p:anim>
                                    <p:anim calcmode="lin" valueType="num">
                                      <p:cBhvr>
                                        <p:cTn id="105" dur="500" fill="hold"/>
                                        <p:tgtEl>
                                          <p:spTgt spid="48"/>
                                        </p:tgtEl>
                                        <p:attrNameLst>
                                          <p:attrName>ppt_h</p:attrName>
                                        </p:attrNameLst>
                                      </p:cBhvr>
                                      <p:tavLst>
                                        <p:tav tm="0">
                                          <p:val>
                                            <p:fltVal val="0"/>
                                          </p:val>
                                        </p:tav>
                                        <p:tav tm="100000">
                                          <p:val>
                                            <p:strVal val="#ppt_h"/>
                                          </p:val>
                                        </p:tav>
                                      </p:tavLst>
                                    </p:anim>
                                    <p:animEffect transition="in" filter="fade">
                                      <p:cBhvr>
                                        <p:cTn id="106" dur="500"/>
                                        <p:tgtEl>
                                          <p:spTgt spid="48"/>
                                        </p:tgtEl>
                                      </p:cBhvr>
                                    </p:animEffect>
                                  </p:childTnLst>
                                </p:cTn>
                              </p:par>
                            </p:childTnLst>
                          </p:cTn>
                        </p:par>
                        <p:par>
                          <p:cTn id="107" fill="hold">
                            <p:stCondLst>
                              <p:cond delay="8750"/>
                            </p:stCondLst>
                            <p:childTnLst>
                              <p:par>
                                <p:cTn id="108" presetID="53" presetClass="entr" presetSubtype="16" fill="hold" grpId="0" nodeType="afterEffect">
                                  <p:stCondLst>
                                    <p:cond delay="0"/>
                                  </p:stCondLst>
                                  <p:childTnLst>
                                    <p:set>
                                      <p:cBhvr>
                                        <p:cTn id="109" dur="1" fill="hold">
                                          <p:stCondLst>
                                            <p:cond delay="0"/>
                                          </p:stCondLst>
                                        </p:cTn>
                                        <p:tgtEl>
                                          <p:spTgt spid="80"/>
                                        </p:tgtEl>
                                        <p:attrNameLst>
                                          <p:attrName>style.visibility</p:attrName>
                                        </p:attrNameLst>
                                      </p:cBhvr>
                                      <p:to>
                                        <p:strVal val="visible"/>
                                      </p:to>
                                    </p:set>
                                    <p:anim calcmode="lin" valueType="num">
                                      <p:cBhvr>
                                        <p:cTn id="110" dur="500" fill="hold"/>
                                        <p:tgtEl>
                                          <p:spTgt spid="80"/>
                                        </p:tgtEl>
                                        <p:attrNameLst>
                                          <p:attrName>ppt_w</p:attrName>
                                        </p:attrNameLst>
                                      </p:cBhvr>
                                      <p:tavLst>
                                        <p:tav tm="0">
                                          <p:val>
                                            <p:fltVal val="0"/>
                                          </p:val>
                                        </p:tav>
                                        <p:tav tm="100000">
                                          <p:val>
                                            <p:strVal val="#ppt_w"/>
                                          </p:val>
                                        </p:tav>
                                      </p:tavLst>
                                    </p:anim>
                                    <p:anim calcmode="lin" valueType="num">
                                      <p:cBhvr>
                                        <p:cTn id="111" dur="500" fill="hold"/>
                                        <p:tgtEl>
                                          <p:spTgt spid="80"/>
                                        </p:tgtEl>
                                        <p:attrNameLst>
                                          <p:attrName>ppt_h</p:attrName>
                                        </p:attrNameLst>
                                      </p:cBhvr>
                                      <p:tavLst>
                                        <p:tav tm="0">
                                          <p:val>
                                            <p:fltVal val="0"/>
                                          </p:val>
                                        </p:tav>
                                        <p:tav tm="100000">
                                          <p:val>
                                            <p:strVal val="#ppt_h"/>
                                          </p:val>
                                        </p:tav>
                                      </p:tavLst>
                                    </p:anim>
                                    <p:animEffect transition="in" filter="fade">
                                      <p:cBhvr>
                                        <p:cTn id="112" dur="500"/>
                                        <p:tgtEl>
                                          <p:spTgt spid="80"/>
                                        </p:tgtEl>
                                      </p:cBhvr>
                                    </p:animEffect>
                                  </p:childTnLst>
                                </p:cTn>
                              </p:par>
                            </p:childTnLst>
                          </p:cTn>
                        </p:par>
                        <p:par>
                          <p:cTn id="113" fill="hold">
                            <p:stCondLst>
                              <p:cond delay="9250"/>
                            </p:stCondLst>
                            <p:childTnLst>
                              <p:par>
                                <p:cTn id="114" presetID="42" presetClass="entr" presetSubtype="0" fill="hold" grpId="0"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1000"/>
                                        <p:tgtEl>
                                          <p:spTgt spid="51"/>
                                        </p:tgtEl>
                                      </p:cBhvr>
                                    </p:animEffect>
                                    <p:anim calcmode="lin" valueType="num">
                                      <p:cBhvr>
                                        <p:cTn id="117" dur="1000" fill="hold"/>
                                        <p:tgtEl>
                                          <p:spTgt spid="51"/>
                                        </p:tgtEl>
                                        <p:attrNameLst>
                                          <p:attrName>ppt_x</p:attrName>
                                        </p:attrNameLst>
                                      </p:cBhvr>
                                      <p:tavLst>
                                        <p:tav tm="0">
                                          <p:val>
                                            <p:strVal val="#ppt_x"/>
                                          </p:val>
                                        </p:tav>
                                        <p:tav tm="100000">
                                          <p:val>
                                            <p:strVal val="#ppt_x"/>
                                          </p:val>
                                        </p:tav>
                                      </p:tavLst>
                                    </p:anim>
                                    <p:anim calcmode="lin" valueType="num">
                                      <p:cBhvr>
                                        <p:cTn id="118" dur="1000" fill="hold"/>
                                        <p:tgtEl>
                                          <p:spTgt spid="51"/>
                                        </p:tgtEl>
                                        <p:attrNameLst>
                                          <p:attrName>ppt_y</p:attrName>
                                        </p:attrNameLst>
                                      </p:cBhvr>
                                      <p:tavLst>
                                        <p:tav tm="0">
                                          <p:val>
                                            <p:strVal val="#ppt_y+.1"/>
                                          </p:val>
                                        </p:tav>
                                        <p:tav tm="100000">
                                          <p:val>
                                            <p:strVal val="#ppt_y"/>
                                          </p:val>
                                        </p:tav>
                                      </p:tavLst>
                                    </p:anim>
                                  </p:childTnLst>
                                </p:cTn>
                              </p:par>
                            </p:childTnLst>
                          </p:cTn>
                        </p:par>
                        <p:par>
                          <p:cTn id="119" fill="hold">
                            <p:stCondLst>
                              <p:cond delay="10250"/>
                            </p:stCondLst>
                            <p:childTnLst>
                              <p:par>
                                <p:cTn id="120" presetID="22" presetClass="entr" presetSubtype="4" fill="hold" grpId="0" nodeType="afterEffect">
                                  <p:stCondLst>
                                    <p:cond delay="0"/>
                                  </p:stCondLst>
                                  <p:childTnLst>
                                    <p:set>
                                      <p:cBhvr>
                                        <p:cTn id="121" dur="1" fill="hold">
                                          <p:stCondLst>
                                            <p:cond delay="0"/>
                                          </p:stCondLst>
                                        </p:cTn>
                                        <p:tgtEl>
                                          <p:spTgt spid="47"/>
                                        </p:tgtEl>
                                        <p:attrNameLst>
                                          <p:attrName>style.visibility</p:attrName>
                                        </p:attrNameLst>
                                      </p:cBhvr>
                                      <p:to>
                                        <p:strVal val="visible"/>
                                      </p:to>
                                    </p:set>
                                    <p:animEffect transition="in" filter="wipe(down)">
                                      <p:cBhvr>
                                        <p:cTn id="122" dur="1000"/>
                                        <p:tgtEl>
                                          <p:spTgt spid="47"/>
                                        </p:tgtEl>
                                      </p:cBhvr>
                                    </p:animEffect>
                                  </p:childTnLst>
                                </p:cTn>
                              </p:par>
                              <p:par>
                                <p:cTn id="123" presetID="42" presetClass="entr" presetSubtype="0" fill="hold" grpId="0" nodeType="withEffect">
                                  <p:stCondLst>
                                    <p:cond delay="0"/>
                                  </p:stCondLst>
                                  <p:childTnLst>
                                    <p:set>
                                      <p:cBhvr>
                                        <p:cTn id="124" dur="1" fill="hold">
                                          <p:stCondLst>
                                            <p:cond delay="0"/>
                                          </p:stCondLst>
                                        </p:cTn>
                                        <p:tgtEl>
                                          <p:spTgt spid="50"/>
                                        </p:tgtEl>
                                        <p:attrNameLst>
                                          <p:attrName>style.visibility</p:attrName>
                                        </p:attrNameLst>
                                      </p:cBhvr>
                                      <p:to>
                                        <p:strVal val="visible"/>
                                      </p:to>
                                    </p:set>
                                    <p:animEffect transition="in" filter="fade">
                                      <p:cBhvr>
                                        <p:cTn id="125" dur="1000"/>
                                        <p:tgtEl>
                                          <p:spTgt spid="50"/>
                                        </p:tgtEl>
                                      </p:cBhvr>
                                    </p:animEffect>
                                    <p:anim calcmode="lin" valueType="num">
                                      <p:cBhvr>
                                        <p:cTn id="126" dur="1000" fill="hold"/>
                                        <p:tgtEl>
                                          <p:spTgt spid="50"/>
                                        </p:tgtEl>
                                        <p:attrNameLst>
                                          <p:attrName>ppt_x</p:attrName>
                                        </p:attrNameLst>
                                      </p:cBhvr>
                                      <p:tavLst>
                                        <p:tav tm="0">
                                          <p:val>
                                            <p:strVal val="#ppt_x"/>
                                          </p:val>
                                        </p:tav>
                                        <p:tav tm="100000">
                                          <p:val>
                                            <p:strVal val="#ppt_x"/>
                                          </p:val>
                                        </p:tav>
                                      </p:tavLst>
                                    </p:anim>
                                    <p:anim calcmode="lin" valueType="num">
                                      <p:cBhvr>
                                        <p:cTn id="127" dur="1000" fill="hold"/>
                                        <p:tgtEl>
                                          <p:spTgt spid="50"/>
                                        </p:tgtEl>
                                        <p:attrNameLst>
                                          <p:attrName>ppt_y</p:attrName>
                                        </p:attrNameLst>
                                      </p:cBhvr>
                                      <p:tavLst>
                                        <p:tav tm="0">
                                          <p:val>
                                            <p:strVal val="#ppt_y+.1"/>
                                          </p:val>
                                        </p:tav>
                                        <p:tav tm="100000">
                                          <p:val>
                                            <p:strVal val="#ppt_y"/>
                                          </p:val>
                                        </p:tav>
                                      </p:tavLst>
                                    </p:anim>
                                  </p:childTnLst>
                                </p:cTn>
                              </p:par>
                            </p:childTnLst>
                          </p:cTn>
                        </p:par>
                        <p:par>
                          <p:cTn id="128" fill="hold">
                            <p:stCondLst>
                              <p:cond delay="11250"/>
                            </p:stCondLst>
                            <p:childTnLst>
                              <p:par>
                                <p:cTn id="129" presetID="53" presetClass="entr" presetSubtype="16" fill="hold" grpId="0" nodeType="afterEffect">
                                  <p:stCondLst>
                                    <p:cond delay="0"/>
                                  </p:stCondLst>
                                  <p:childTnLst>
                                    <p:set>
                                      <p:cBhvr>
                                        <p:cTn id="130" dur="1" fill="hold">
                                          <p:stCondLst>
                                            <p:cond delay="0"/>
                                          </p:stCondLst>
                                        </p:cTn>
                                        <p:tgtEl>
                                          <p:spTgt spid="57"/>
                                        </p:tgtEl>
                                        <p:attrNameLst>
                                          <p:attrName>style.visibility</p:attrName>
                                        </p:attrNameLst>
                                      </p:cBhvr>
                                      <p:to>
                                        <p:strVal val="visible"/>
                                      </p:to>
                                    </p:set>
                                    <p:anim calcmode="lin" valueType="num">
                                      <p:cBhvr>
                                        <p:cTn id="131" dur="500" fill="hold"/>
                                        <p:tgtEl>
                                          <p:spTgt spid="57"/>
                                        </p:tgtEl>
                                        <p:attrNameLst>
                                          <p:attrName>ppt_w</p:attrName>
                                        </p:attrNameLst>
                                      </p:cBhvr>
                                      <p:tavLst>
                                        <p:tav tm="0">
                                          <p:val>
                                            <p:fltVal val="0"/>
                                          </p:val>
                                        </p:tav>
                                        <p:tav tm="100000">
                                          <p:val>
                                            <p:strVal val="#ppt_w"/>
                                          </p:val>
                                        </p:tav>
                                      </p:tavLst>
                                    </p:anim>
                                    <p:anim calcmode="lin" valueType="num">
                                      <p:cBhvr>
                                        <p:cTn id="132" dur="500" fill="hold"/>
                                        <p:tgtEl>
                                          <p:spTgt spid="57"/>
                                        </p:tgtEl>
                                        <p:attrNameLst>
                                          <p:attrName>ppt_h</p:attrName>
                                        </p:attrNameLst>
                                      </p:cBhvr>
                                      <p:tavLst>
                                        <p:tav tm="0">
                                          <p:val>
                                            <p:fltVal val="0"/>
                                          </p:val>
                                        </p:tav>
                                        <p:tav tm="100000">
                                          <p:val>
                                            <p:strVal val="#ppt_h"/>
                                          </p:val>
                                        </p:tav>
                                      </p:tavLst>
                                    </p:anim>
                                    <p:animEffect transition="in" filter="fade">
                                      <p:cBhvr>
                                        <p:cTn id="133" dur="500"/>
                                        <p:tgtEl>
                                          <p:spTgt spid="57"/>
                                        </p:tgtEl>
                                      </p:cBhvr>
                                    </p:animEffect>
                                  </p:childTnLst>
                                </p:cTn>
                              </p:par>
                              <p:par>
                                <p:cTn id="134" presetID="53" presetClass="entr" presetSubtype="16" fill="hold" grpId="0" nodeType="withEffect">
                                  <p:stCondLst>
                                    <p:cond delay="0"/>
                                  </p:stCondLst>
                                  <p:childTnLst>
                                    <p:set>
                                      <p:cBhvr>
                                        <p:cTn id="135" dur="1" fill="hold">
                                          <p:stCondLst>
                                            <p:cond delay="0"/>
                                          </p:stCondLst>
                                        </p:cTn>
                                        <p:tgtEl>
                                          <p:spTgt spid="54"/>
                                        </p:tgtEl>
                                        <p:attrNameLst>
                                          <p:attrName>style.visibility</p:attrName>
                                        </p:attrNameLst>
                                      </p:cBhvr>
                                      <p:to>
                                        <p:strVal val="visible"/>
                                      </p:to>
                                    </p:set>
                                    <p:anim calcmode="lin" valueType="num">
                                      <p:cBhvr>
                                        <p:cTn id="136" dur="500" fill="hold"/>
                                        <p:tgtEl>
                                          <p:spTgt spid="54"/>
                                        </p:tgtEl>
                                        <p:attrNameLst>
                                          <p:attrName>ppt_w</p:attrName>
                                        </p:attrNameLst>
                                      </p:cBhvr>
                                      <p:tavLst>
                                        <p:tav tm="0">
                                          <p:val>
                                            <p:fltVal val="0"/>
                                          </p:val>
                                        </p:tav>
                                        <p:tav tm="100000">
                                          <p:val>
                                            <p:strVal val="#ppt_w"/>
                                          </p:val>
                                        </p:tav>
                                      </p:tavLst>
                                    </p:anim>
                                    <p:anim calcmode="lin" valueType="num">
                                      <p:cBhvr>
                                        <p:cTn id="137" dur="500" fill="hold"/>
                                        <p:tgtEl>
                                          <p:spTgt spid="54"/>
                                        </p:tgtEl>
                                        <p:attrNameLst>
                                          <p:attrName>ppt_h</p:attrName>
                                        </p:attrNameLst>
                                      </p:cBhvr>
                                      <p:tavLst>
                                        <p:tav tm="0">
                                          <p:val>
                                            <p:fltVal val="0"/>
                                          </p:val>
                                        </p:tav>
                                        <p:tav tm="100000">
                                          <p:val>
                                            <p:strVal val="#ppt_h"/>
                                          </p:val>
                                        </p:tav>
                                      </p:tavLst>
                                    </p:anim>
                                    <p:animEffect transition="in" filter="fade">
                                      <p:cBhvr>
                                        <p:cTn id="138" dur="500"/>
                                        <p:tgtEl>
                                          <p:spTgt spid="54"/>
                                        </p:tgtEl>
                                      </p:cBhvr>
                                    </p:animEffect>
                                  </p:childTnLst>
                                </p:cTn>
                              </p:par>
                              <p:par>
                                <p:cTn id="139" presetID="53" presetClass="entr" presetSubtype="16" fill="hold" grpId="0" nodeType="withEffect">
                                  <p:stCondLst>
                                    <p:cond delay="0"/>
                                  </p:stCondLst>
                                  <p:childTnLst>
                                    <p:set>
                                      <p:cBhvr>
                                        <p:cTn id="140" dur="1" fill="hold">
                                          <p:stCondLst>
                                            <p:cond delay="0"/>
                                          </p:stCondLst>
                                        </p:cTn>
                                        <p:tgtEl>
                                          <p:spTgt spid="56"/>
                                        </p:tgtEl>
                                        <p:attrNameLst>
                                          <p:attrName>style.visibility</p:attrName>
                                        </p:attrNameLst>
                                      </p:cBhvr>
                                      <p:to>
                                        <p:strVal val="visible"/>
                                      </p:to>
                                    </p:set>
                                    <p:anim calcmode="lin" valueType="num">
                                      <p:cBhvr>
                                        <p:cTn id="141" dur="500" fill="hold"/>
                                        <p:tgtEl>
                                          <p:spTgt spid="56"/>
                                        </p:tgtEl>
                                        <p:attrNameLst>
                                          <p:attrName>ppt_w</p:attrName>
                                        </p:attrNameLst>
                                      </p:cBhvr>
                                      <p:tavLst>
                                        <p:tav tm="0">
                                          <p:val>
                                            <p:fltVal val="0"/>
                                          </p:val>
                                        </p:tav>
                                        <p:tav tm="100000">
                                          <p:val>
                                            <p:strVal val="#ppt_w"/>
                                          </p:val>
                                        </p:tav>
                                      </p:tavLst>
                                    </p:anim>
                                    <p:anim calcmode="lin" valueType="num">
                                      <p:cBhvr>
                                        <p:cTn id="142" dur="500" fill="hold"/>
                                        <p:tgtEl>
                                          <p:spTgt spid="56"/>
                                        </p:tgtEl>
                                        <p:attrNameLst>
                                          <p:attrName>ppt_h</p:attrName>
                                        </p:attrNameLst>
                                      </p:cBhvr>
                                      <p:tavLst>
                                        <p:tav tm="0">
                                          <p:val>
                                            <p:fltVal val="0"/>
                                          </p:val>
                                        </p:tav>
                                        <p:tav tm="100000">
                                          <p:val>
                                            <p:strVal val="#ppt_h"/>
                                          </p:val>
                                        </p:tav>
                                      </p:tavLst>
                                    </p:anim>
                                    <p:animEffect transition="in" filter="fade">
                                      <p:cBhvr>
                                        <p:cTn id="143" dur="500"/>
                                        <p:tgtEl>
                                          <p:spTgt spid="56"/>
                                        </p:tgtEl>
                                      </p:cBhvr>
                                    </p:animEffect>
                                  </p:childTnLst>
                                </p:cTn>
                              </p:par>
                            </p:childTnLst>
                          </p:cTn>
                        </p:par>
                        <p:par>
                          <p:cTn id="144" fill="hold">
                            <p:stCondLst>
                              <p:cond delay="11750"/>
                            </p:stCondLst>
                            <p:childTnLst>
                              <p:par>
                                <p:cTn id="145" presetID="53" presetClass="entr" presetSubtype="16" fill="hold" grpId="0" nodeType="afterEffect">
                                  <p:stCondLst>
                                    <p:cond delay="0"/>
                                  </p:stCondLst>
                                  <p:childTnLst>
                                    <p:set>
                                      <p:cBhvr>
                                        <p:cTn id="146" dur="1" fill="hold">
                                          <p:stCondLst>
                                            <p:cond delay="0"/>
                                          </p:stCondLst>
                                        </p:cTn>
                                        <p:tgtEl>
                                          <p:spTgt spid="88"/>
                                        </p:tgtEl>
                                        <p:attrNameLst>
                                          <p:attrName>style.visibility</p:attrName>
                                        </p:attrNameLst>
                                      </p:cBhvr>
                                      <p:to>
                                        <p:strVal val="visible"/>
                                      </p:to>
                                    </p:set>
                                    <p:anim calcmode="lin" valueType="num">
                                      <p:cBhvr>
                                        <p:cTn id="147" dur="500" fill="hold"/>
                                        <p:tgtEl>
                                          <p:spTgt spid="88"/>
                                        </p:tgtEl>
                                        <p:attrNameLst>
                                          <p:attrName>ppt_w</p:attrName>
                                        </p:attrNameLst>
                                      </p:cBhvr>
                                      <p:tavLst>
                                        <p:tav tm="0">
                                          <p:val>
                                            <p:fltVal val="0"/>
                                          </p:val>
                                        </p:tav>
                                        <p:tav tm="100000">
                                          <p:val>
                                            <p:strVal val="#ppt_w"/>
                                          </p:val>
                                        </p:tav>
                                      </p:tavLst>
                                    </p:anim>
                                    <p:anim calcmode="lin" valueType="num">
                                      <p:cBhvr>
                                        <p:cTn id="148" dur="500" fill="hold"/>
                                        <p:tgtEl>
                                          <p:spTgt spid="88"/>
                                        </p:tgtEl>
                                        <p:attrNameLst>
                                          <p:attrName>ppt_h</p:attrName>
                                        </p:attrNameLst>
                                      </p:cBhvr>
                                      <p:tavLst>
                                        <p:tav tm="0">
                                          <p:val>
                                            <p:fltVal val="0"/>
                                          </p:val>
                                        </p:tav>
                                        <p:tav tm="100000">
                                          <p:val>
                                            <p:strVal val="#ppt_h"/>
                                          </p:val>
                                        </p:tav>
                                      </p:tavLst>
                                    </p:anim>
                                    <p:animEffect transition="in" filter="fade">
                                      <p:cBhvr>
                                        <p:cTn id="149" dur="500"/>
                                        <p:tgtEl>
                                          <p:spTgt spid="88"/>
                                        </p:tgtEl>
                                      </p:cBhvr>
                                    </p:animEffect>
                                  </p:childTnLst>
                                </p:cTn>
                              </p:par>
                            </p:childTnLst>
                          </p:cTn>
                        </p:par>
                        <p:par>
                          <p:cTn id="150" fill="hold">
                            <p:stCondLst>
                              <p:cond delay="12250"/>
                            </p:stCondLst>
                            <p:childTnLst>
                              <p:par>
                                <p:cTn id="151" presetID="42" presetClass="entr" presetSubtype="0" fill="hold" grpId="0" nodeType="afterEffect">
                                  <p:stCondLst>
                                    <p:cond delay="0"/>
                                  </p:stCondLst>
                                  <p:childTnLst>
                                    <p:set>
                                      <p:cBhvr>
                                        <p:cTn id="152" dur="1" fill="hold">
                                          <p:stCondLst>
                                            <p:cond delay="0"/>
                                          </p:stCondLst>
                                        </p:cTn>
                                        <p:tgtEl>
                                          <p:spTgt spid="59"/>
                                        </p:tgtEl>
                                        <p:attrNameLst>
                                          <p:attrName>style.visibility</p:attrName>
                                        </p:attrNameLst>
                                      </p:cBhvr>
                                      <p:to>
                                        <p:strVal val="visible"/>
                                      </p:to>
                                    </p:set>
                                    <p:animEffect transition="in" filter="fade">
                                      <p:cBhvr>
                                        <p:cTn id="153" dur="1000"/>
                                        <p:tgtEl>
                                          <p:spTgt spid="59"/>
                                        </p:tgtEl>
                                      </p:cBhvr>
                                    </p:animEffect>
                                    <p:anim calcmode="lin" valueType="num">
                                      <p:cBhvr>
                                        <p:cTn id="154" dur="1000" fill="hold"/>
                                        <p:tgtEl>
                                          <p:spTgt spid="59"/>
                                        </p:tgtEl>
                                        <p:attrNameLst>
                                          <p:attrName>ppt_x</p:attrName>
                                        </p:attrNameLst>
                                      </p:cBhvr>
                                      <p:tavLst>
                                        <p:tav tm="0">
                                          <p:val>
                                            <p:strVal val="#ppt_x"/>
                                          </p:val>
                                        </p:tav>
                                        <p:tav tm="100000">
                                          <p:val>
                                            <p:strVal val="#ppt_x"/>
                                          </p:val>
                                        </p:tav>
                                      </p:tavLst>
                                    </p:anim>
                                    <p:anim calcmode="lin" valueType="num">
                                      <p:cBhvr>
                                        <p:cTn id="155" dur="1000" fill="hold"/>
                                        <p:tgtEl>
                                          <p:spTgt spid="59"/>
                                        </p:tgtEl>
                                        <p:attrNameLst>
                                          <p:attrName>ppt_y</p:attrName>
                                        </p:attrNameLst>
                                      </p:cBhvr>
                                      <p:tavLst>
                                        <p:tav tm="0">
                                          <p:val>
                                            <p:strVal val="#ppt_y+.1"/>
                                          </p:val>
                                        </p:tav>
                                        <p:tav tm="100000">
                                          <p:val>
                                            <p:strVal val="#ppt_y"/>
                                          </p:val>
                                        </p:tav>
                                      </p:tavLst>
                                    </p:anim>
                                  </p:childTnLst>
                                </p:cTn>
                              </p:par>
                            </p:childTnLst>
                          </p:cTn>
                        </p:par>
                        <p:par>
                          <p:cTn id="156" fill="hold">
                            <p:stCondLst>
                              <p:cond delay="13250"/>
                            </p:stCondLst>
                            <p:childTnLst>
                              <p:par>
                                <p:cTn id="157" presetID="22" presetClass="entr" presetSubtype="4" fill="hold" grpId="0" nodeType="afterEffect">
                                  <p:stCondLst>
                                    <p:cond delay="0"/>
                                  </p:stCondLst>
                                  <p:childTnLst>
                                    <p:set>
                                      <p:cBhvr>
                                        <p:cTn id="158" dur="1" fill="hold">
                                          <p:stCondLst>
                                            <p:cond delay="0"/>
                                          </p:stCondLst>
                                        </p:cTn>
                                        <p:tgtEl>
                                          <p:spTgt spid="55"/>
                                        </p:tgtEl>
                                        <p:attrNameLst>
                                          <p:attrName>style.visibility</p:attrName>
                                        </p:attrNameLst>
                                      </p:cBhvr>
                                      <p:to>
                                        <p:strVal val="visible"/>
                                      </p:to>
                                    </p:set>
                                    <p:animEffect transition="in" filter="wipe(down)">
                                      <p:cBhvr>
                                        <p:cTn id="159" dur="1000"/>
                                        <p:tgtEl>
                                          <p:spTgt spid="55"/>
                                        </p:tgtEl>
                                      </p:cBhvr>
                                    </p:animEffect>
                                  </p:childTnLst>
                                </p:cTn>
                              </p:par>
                              <p:par>
                                <p:cTn id="160" presetID="42" presetClass="entr" presetSubtype="0" fill="hold" grpId="0" nodeType="withEffect">
                                  <p:stCondLst>
                                    <p:cond delay="0"/>
                                  </p:stCondLst>
                                  <p:childTnLst>
                                    <p:set>
                                      <p:cBhvr>
                                        <p:cTn id="161" dur="1" fill="hold">
                                          <p:stCondLst>
                                            <p:cond delay="0"/>
                                          </p:stCondLst>
                                        </p:cTn>
                                        <p:tgtEl>
                                          <p:spTgt spid="58"/>
                                        </p:tgtEl>
                                        <p:attrNameLst>
                                          <p:attrName>style.visibility</p:attrName>
                                        </p:attrNameLst>
                                      </p:cBhvr>
                                      <p:to>
                                        <p:strVal val="visible"/>
                                      </p:to>
                                    </p:set>
                                    <p:animEffect transition="in" filter="fade">
                                      <p:cBhvr>
                                        <p:cTn id="162" dur="1000"/>
                                        <p:tgtEl>
                                          <p:spTgt spid="58"/>
                                        </p:tgtEl>
                                      </p:cBhvr>
                                    </p:animEffect>
                                    <p:anim calcmode="lin" valueType="num">
                                      <p:cBhvr>
                                        <p:cTn id="163" dur="1000" fill="hold"/>
                                        <p:tgtEl>
                                          <p:spTgt spid="58"/>
                                        </p:tgtEl>
                                        <p:attrNameLst>
                                          <p:attrName>ppt_x</p:attrName>
                                        </p:attrNameLst>
                                      </p:cBhvr>
                                      <p:tavLst>
                                        <p:tav tm="0">
                                          <p:val>
                                            <p:strVal val="#ppt_x"/>
                                          </p:val>
                                        </p:tav>
                                        <p:tav tm="100000">
                                          <p:val>
                                            <p:strVal val="#ppt_x"/>
                                          </p:val>
                                        </p:tav>
                                      </p:tavLst>
                                    </p:anim>
                                    <p:anim calcmode="lin" valueType="num">
                                      <p:cBhvr>
                                        <p:cTn id="164" dur="1000" fill="hold"/>
                                        <p:tgtEl>
                                          <p:spTgt spid="58"/>
                                        </p:tgtEl>
                                        <p:attrNameLst>
                                          <p:attrName>ppt_y</p:attrName>
                                        </p:attrNameLst>
                                      </p:cBhvr>
                                      <p:tavLst>
                                        <p:tav tm="0">
                                          <p:val>
                                            <p:strVal val="#ppt_y+.1"/>
                                          </p:val>
                                        </p:tav>
                                        <p:tav tm="100000">
                                          <p:val>
                                            <p:strVal val="#ppt_y"/>
                                          </p:val>
                                        </p:tav>
                                      </p:tavLst>
                                    </p:anim>
                                  </p:childTnLst>
                                </p:cTn>
                              </p:par>
                            </p:childTnLst>
                          </p:cTn>
                        </p:par>
                        <p:par>
                          <p:cTn id="165" fill="hold">
                            <p:stCondLst>
                              <p:cond delay="14250"/>
                            </p:stCondLst>
                            <p:childTnLst>
                              <p:par>
                                <p:cTn id="166" presetID="53" presetClass="entr" presetSubtype="16" fill="hold" grpId="0" nodeType="afterEffect">
                                  <p:stCondLst>
                                    <p:cond delay="0"/>
                                  </p:stCondLst>
                                  <p:childTnLst>
                                    <p:set>
                                      <p:cBhvr>
                                        <p:cTn id="167" dur="1" fill="hold">
                                          <p:stCondLst>
                                            <p:cond delay="0"/>
                                          </p:stCondLst>
                                        </p:cTn>
                                        <p:tgtEl>
                                          <p:spTgt spid="65"/>
                                        </p:tgtEl>
                                        <p:attrNameLst>
                                          <p:attrName>style.visibility</p:attrName>
                                        </p:attrNameLst>
                                      </p:cBhvr>
                                      <p:to>
                                        <p:strVal val="visible"/>
                                      </p:to>
                                    </p:set>
                                    <p:anim calcmode="lin" valueType="num">
                                      <p:cBhvr>
                                        <p:cTn id="168" dur="500" fill="hold"/>
                                        <p:tgtEl>
                                          <p:spTgt spid="65"/>
                                        </p:tgtEl>
                                        <p:attrNameLst>
                                          <p:attrName>ppt_w</p:attrName>
                                        </p:attrNameLst>
                                      </p:cBhvr>
                                      <p:tavLst>
                                        <p:tav tm="0">
                                          <p:val>
                                            <p:fltVal val="0"/>
                                          </p:val>
                                        </p:tav>
                                        <p:tav tm="100000">
                                          <p:val>
                                            <p:strVal val="#ppt_w"/>
                                          </p:val>
                                        </p:tav>
                                      </p:tavLst>
                                    </p:anim>
                                    <p:anim calcmode="lin" valueType="num">
                                      <p:cBhvr>
                                        <p:cTn id="169" dur="500" fill="hold"/>
                                        <p:tgtEl>
                                          <p:spTgt spid="65"/>
                                        </p:tgtEl>
                                        <p:attrNameLst>
                                          <p:attrName>ppt_h</p:attrName>
                                        </p:attrNameLst>
                                      </p:cBhvr>
                                      <p:tavLst>
                                        <p:tav tm="0">
                                          <p:val>
                                            <p:fltVal val="0"/>
                                          </p:val>
                                        </p:tav>
                                        <p:tav tm="100000">
                                          <p:val>
                                            <p:strVal val="#ppt_h"/>
                                          </p:val>
                                        </p:tav>
                                      </p:tavLst>
                                    </p:anim>
                                    <p:animEffect transition="in" filter="fade">
                                      <p:cBhvr>
                                        <p:cTn id="170" dur="500"/>
                                        <p:tgtEl>
                                          <p:spTgt spid="65"/>
                                        </p:tgtEl>
                                      </p:cBhvr>
                                    </p:animEffect>
                                  </p:childTnLst>
                                </p:cTn>
                              </p:par>
                              <p:par>
                                <p:cTn id="171" presetID="53" presetClass="entr" presetSubtype="16" fill="hold" grpId="0" nodeType="withEffect">
                                  <p:stCondLst>
                                    <p:cond delay="0"/>
                                  </p:stCondLst>
                                  <p:childTnLst>
                                    <p:set>
                                      <p:cBhvr>
                                        <p:cTn id="172" dur="1" fill="hold">
                                          <p:stCondLst>
                                            <p:cond delay="0"/>
                                          </p:stCondLst>
                                        </p:cTn>
                                        <p:tgtEl>
                                          <p:spTgt spid="62"/>
                                        </p:tgtEl>
                                        <p:attrNameLst>
                                          <p:attrName>style.visibility</p:attrName>
                                        </p:attrNameLst>
                                      </p:cBhvr>
                                      <p:to>
                                        <p:strVal val="visible"/>
                                      </p:to>
                                    </p:set>
                                    <p:anim calcmode="lin" valueType="num">
                                      <p:cBhvr>
                                        <p:cTn id="173" dur="500" fill="hold"/>
                                        <p:tgtEl>
                                          <p:spTgt spid="62"/>
                                        </p:tgtEl>
                                        <p:attrNameLst>
                                          <p:attrName>ppt_w</p:attrName>
                                        </p:attrNameLst>
                                      </p:cBhvr>
                                      <p:tavLst>
                                        <p:tav tm="0">
                                          <p:val>
                                            <p:fltVal val="0"/>
                                          </p:val>
                                        </p:tav>
                                        <p:tav tm="100000">
                                          <p:val>
                                            <p:strVal val="#ppt_w"/>
                                          </p:val>
                                        </p:tav>
                                      </p:tavLst>
                                    </p:anim>
                                    <p:anim calcmode="lin" valueType="num">
                                      <p:cBhvr>
                                        <p:cTn id="174" dur="500" fill="hold"/>
                                        <p:tgtEl>
                                          <p:spTgt spid="62"/>
                                        </p:tgtEl>
                                        <p:attrNameLst>
                                          <p:attrName>ppt_h</p:attrName>
                                        </p:attrNameLst>
                                      </p:cBhvr>
                                      <p:tavLst>
                                        <p:tav tm="0">
                                          <p:val>
                                            <p:fltVal val="0"/>
                                          </p:val>
                                        </p:tav>
                                        <p:tav tm="100000">
                                          <p:val>
                                            <p:strVal val="#ppt_h"/>
                                          </p:val>
                                        </p:tav>
                                      </p:tavLst>
                                    </p:anim>
                                    <p:animEffect transition="in" filter="fade">
                                      <p:cBhvr>
                                        <p:cTn id="175" dur="500"/>
                                        <p:tgtEl>
                                          <p:spTgt spid="62"/>
                                        </p:tgtEl>
                                      </p:cBhvr>
                                    </p:animEffect>
                                  </p:childTnLst>
                                </p:cTn>
                              </p:par>
                              <p:par>
                                <p:cTn id="176" presetID="53" presetClass="entr" presetSubtype="16" fill="hold" grpId="0" nodeType="withEffect">
                                  <p:stCondLst>
                                    <p:cond delay="0"/>
                                  </p:stCondLst>
                                  <p:childTnLst>
                                    <p:set>
                                      <p:cBhvr>
                                        <p:cTn id="177" dur="1" fill="hold">
                                          <p:stCondLst>
                                            <p:cond delay="0"/>
                                          </p:stCondLst>
                                        </p:cTn>
                                        <p:tgtEl>
                                          <p:spTgt spid="64"/>
                                        </p:tgtEl>
                                        <p:attrNameLst>
                                          <p:attrName>style.visibility</p:attrName>
                                        </p:attrNameLst>
                                      </p:cBhvr>
                                      <p:to>
                                        <p:strVal val="visible"/>
                                      </p:to>
                                    </p:set>
                                    <p:anim calcmode="lin" valueType="num">
                                      <p:cBhvr>
                                        <p:cTn id="178" dur="500" fill="hold"/>
                                        <p:tgtEl>
                                          <p:spTgt spid="64"/>
                                        </p:tgtEl>
                                        <p:attrNameLst>
                                          <p:attrName>ppt_w</p:attrName>
                                        </p:attrNameLst>
                                      </p:cBhvr>
                                      <p:tavLst>
                                        <p:tav tm="0">
                                          <p:val>
                                            <p:fltVal val="0"/>
                                          </p:val>
                                        </p:tav>
                                        <p:tav tm="100000">
                                          <p:val>
                                            <p:strVal val="#ppt_w"/>
                                          </p:val>
                                        </p:tav>
                                      </p:tavLst>
                                    </p:anim>
                                    <p:anim calcmode="lin" valueType="num">
                                      <p:cBhvr>
                                        <p:cTn id="179" dur="500" fill="hold"/>
                                        <p:tgtEl>
                                          <p:spTgt spid="64"/>
                                        </p:tgtEl>
                                        <p:attrNameLst>
                                          <p:attrName>ppt_h</p:attrName>
                                        </p:attrNameLst>
                                      </p:cBhvr>
                                      <p:tavLst>
                                        <p:tav tm="0">
                                          <p:val>
                                            <p:fltVal val="0"/>
                                          </p:val>
                                        </p:tav>
                                        <p:tav tm="100000">
                                          <p:val>
                                            <p:strVal val="#ppt_h"/>
                                          </p:val>
                                        </p:tav>
                                      </p:tavLst>
                                    </p:anim>
                                    <p:animEffect transition="in" filter="fade">
                                      <p:cBhvr>
                                        <p:cTn id="180" dur="500"/>
                                        <p:tgtEl>
                                          <p:spTgt spid="64"/>
                                        </p:tgtEl>
                                      </p:cBhvr>
                                    </p:animEffect>
                                  </p:childTnLst>
                                </p:cTn>
                              </p:par>
                            </p:childTnLst>
                          </p:cTn>
                        </p:par>
                        <p:par>
                          <p:cTn id="181" fill="hold">
                            <p:stCondLst>
                              <p:cond delay="14750"/>
                            </p:stCondLst>
                            <p:childTnLst>
                              <p:par>
                                <p:cTn id="182" presetID="53" presetClass="entr" presetSubtype="16" fill="hold" nodeType="afterEffect">
                                  <p:stCondLst>
                                    <p:cond delay="0"/>
                                  </p:stCondLst>
                                  <p:childTnLst>
                                    <p:set>
                                      <p:cBhvr>
                                        <p:cTn id="183" dur="1" fill="hold">
                                          <p:stCondLst>
                                            <p:cond delay="0"/>
                                          </p:stCondLst>
                                        </p:cTn>
                                        <p:tgtEl>
                                          <p:spTgt spid="82"/>
                                        </p:tgtEl>
                                        <p:attrNameLst>
                                          <p:attrName>style.visibility</p:attrName>
                                        </p:attrNameLst>
                                      </p:cBhvr>
                                      <p:to>
                                        <p:strVal val="visible"/>
                                      </p:to>
                                    </p:set>
                                    <p:anim calcmode="lin" valueType="num">
                                      <p:cBhvr>
                                        <p:cTn id="184" dur="500" fill="hold"/>
                                        <p:tgtEl>
                                          <p:spTgt spid="82"/>
                                        </p:tgtEl>
                                        <p:attrNameLst>
                                          <p:attrName>ppt_w</p:attrName>
                                        </p:attrNameLst>
                                      </p:cBhvr>
                                      <p:tavLst>
                                        <p:tav tm="0">
                                          <p:val>
                                            <p:fltVal val="0"/>
                                          </p:val>
                                        </p:tav>
                                        <p:tav tm="100000">
                                          <p:val>
                                            <p:strVal val="#ppt_w"/>
                                          </p:val>
                                        </p:tav>
                                      </p:tavLst>
                                    </p:anim>
                                    <p:anim calcmode="lin" valueType="num">
                                      <p:cBhvr>
                                        <p:cTn id="185" dur="500" fill="hold"/>
                                        <p:tgtEl>
                                          <p:spTgt spid="82"/>
                                        </p:tgtEl>
                                        <p:attrNameLst>
                                          <p:attrName>ppt_h</p:attrName>
                                        </p:attrNameLst>
                                      </p:cBhvr>
                                      <p:tavLst>
                                        <p:tav tm="0">
                                          <p:val>
                                            <p:fltVal val="0"/>
                                          </p:val>
                                        </p:tav>
                                        <p:tav tm="100000">
                                          <p:val>
                                            <p:strVal val="#ppt_h"/>
                                          </p:val>
                                        </p:tav>
                                      </p:tavLst>
                                    </p:anim>
                                    <p:animEffect transition="in" filter="fade">
                                      <p:cBhvr>
                                        <p:cTn id="186" dur="500"/>
                                        <p:tgtEl>
                                          <p:spTgt spid="82"/>
                                        </p:tgtEl>
                                      </p:cBhvr>
                                    </p:animEffect>
                                  </p:childTnLst>
                                </p:cTn>
                              </p:par>
                            </p:childTnLst>
                          </p:cTn>
                        </p:par>
                        <p:par>
                          <p:cTn id="187" fill="hold">
                            <p:stCondLst>
                              <p:cond delay="15250"/>
                            </p:stCondLst>
                            <p:childTnLst>
                              <p:par>
                                <p:cTn id="188" presetID="42" presetClass="entr" presetSubtype="0" fill="hold" grpId="0" nodeType="afterEffect">
                                  <p:stCondLst>
                                    <p:cond delay="0"/>
                                  </p:stCondLst>
                                  <p:childTnLst>
                                    <p:set>
                                      <p:cBhvr>
                                        <p:cTn id="189" dur="1" fill="hold">
                                          <p:stCondLst>
                                            <p:cond delay="0"/>
                                          </p:stCondLst>
                                        </p:cTn>
                                        <p:tgtEl>
                                          <p:spTgt spid="67"/>
                                        </p:tgtEl>
                                        <p:attrNameLst>
                                          <p:attrName>style.visibility</p:attrName>
                                        </p:attrNameLst>
                                      </p:cBhvr>
                                      <p:to>
                                        <p:strVal val="visible"/>
                                      </p:to>
                                    </p:set>
                                    <p:animEffect transition="in" filter="fade">
                                      <p:cBhvr>
                                        <p:cTn id="190" dur="1000"/>
                                        <p:tgtEl>
                                          <p:spTgt spid="67"/>
                                        </p:tgtEl>
                                      </p:cBhvr>
                                    </p:animEffect>
                                    <p:anim calcmode="lin" valueType="num">
                                      <p:cBhvr>
                                        <p:cTn id="191" dur="1000" fill="hold"/>
                                        <p:tgtEl>
                                          <p:spTgt spid="67"/>
                                        </p:tgtEl>
                                        <p:attrNameLst>
                                          <p:attrName>ppt_x</p:attrName>
                                        </p:attrNameLst>
                                      </p:cBhvr>
                                      <p:tavLst>
                                        <p:tav tm="0">
                                          <p:val>
                                            <p:strVal val="#ppt_x"/>
                                          </p:val>
                                        </p:tav>
                                        <p:tav tm="100000">
                                          <p:val>
                                            <p:strVal val="#ppt_x"/>
                                          </p:val>
                                        </p:tav>
                                      </p:tavLst>
                                    </p:anim>
                                    <p:anim calcmode="lin" valueType="num">
                                      <p:cBhvr>
                                        <p:cTn id="192" dur="1000" fill="hold"/>
                                        <p:tgtEl>
                                          <p:spTgt spid="67"/>
                                        </p:tgtEl>
                                        <p:attrNameLst>
                                          <p:attrName>ppt_y</p:attrName>
                                        </p:attrNameLst>
                                      </p:cBhvr>
                                      <p:tavLst>
                                        <p:tav tm="0">
                                          <p:val>
                                            <p:strVal val="#ppt_y+.1"/>
                                          </p:val>
                                        </p:tav>
                                        <p:tav tm="100000">
                                          <p:val>
                                            <p:strVal val="#ppt_y"/>
                                          </p:val>
                                        </p:tav>
                                      </p:tavLst>
                                    </p:anim>
                                  </p:childTnLst>
                                </p:cTn>
                              </p:par>
                            </p:childTnLst>
                          </p:cTn>
                        </p:par>
                        <p:par>
                          <p:cTn id="193" fill="hold">
                            <p:stCondLst>
                              <p:cond delay="16250"/>
                            </p:stCondLst>
                            <p:childTnLst>
                              <p:par>
                                <p:cTn id="194" presetID="22" presetClass="entr" presetSubtype="4" fill="hold" grpId="0" nodeType="afterEffect">
                                  <p:stCondLst>
                                    <p:cond delay="0"/>
                                  </p:stCondLst>
                                  <p:childTnLst>
                                    <p:set>
                                      <p:cBhvr>
                                        <p:cTn id="195" dur="1" fill="hold">
                                          <p:stCondLst>
                                            <p:cond delay="0"/>
                                          </p:stCondLst>
                                        </p:cTn>
                                        <p:tgtEl>
                                          <p:spTgt spid="63"/>
                                        </p:tgtEl>
                                        <p:attrNameLst>
                                          <p:attrName>style.visibility</p:attrName>
                                        </p:attrNameLst>
                                      </p:cBhvr>
                                      <p:to>
                                        <p:strVal val="visible"/>
                                      </p:to>
                                    </p:set>
                                    <p:animEffect transition="in" filter="wipe(down)">
                                      <p:cBhvr>
                                        <p:cTn id="196" dur="1000"/>
                                        <p:tgtEl>
                                          <p:spTgt spid="63"/>
                                        </p:tgtEl>
                                      </p:cBhvr>
                                    </p:animEffect>
                                  </p:childTnLst>
                                </p:cTn>
                              </p:par>
                              <p:par>
                                <p:cTn id="197" presetID="42" presetClass="entr" presetSubtype="0" fill="hold" grpId="0" nodeType="withEffect">
                                  <p:stCondLst>
                                    <p:cond delay="0"/>
                                  </p:stCondLst>
                                  <p:childTnLst>
                                    <p:set>
                                      <p:cBhvr>
                                        <p:cTn id="198" dur="1" fill="hold">
                                          <p:stCondLst>
                                            <p:cond delay="0"/>
                                          </p:stCondLst>
                                        </p:cTn>
                                        <p:tgtEl>
                                          <p:spTgt spid="66"/>
                                        </p:tgtEl>
                                        <p:attrNameLst>
                                          <p:attrName>style.visibility</p:attrName>
                                        </p:attrNameLst>
                                      </p:cBhvr>
                                      <p:to>
                                        <p:strVal val="visible"/>
                                      </p:to>
                                    </p:set>
                                    <p:animEffect transition="in" filter="fade">
                                      <p:cBhvr>
                                        <p:cTn id="199" dur="1000"/>
                                        <p:tgtEl>
                                          <p:spTgt spid="66"/>
                                        </p:tgtEl>
                                      </p:cBhvr>
                                    </p:animEffect>
                                    <p:anim calcmode="lin" valueType="num">
                                      <p:cBhvr>
                                        <p:cTn id="200" dur="1000" fill="hold"/>
                                        <p:tgtEl>
                                          <p:spTgt spid="66"/>
                                        </p:tgtEl>
                                        <p:attrNameLst>
                                          <p:attrName>ppt_x</p:attrName>
                                        </p:attrNameLst>
                                      </p:cBhvr>
                                      <p:tavLst>
                                        <p:tav tm="0">
                                          <p:val>
                                            <p:strVal val="#ppt_x"/>
                                          </p:val>
                                        </p:tav>
                                        <p:tav tm="100000">
                                          <p:val>
                                            <p:strVal val="#ppt_x"/>
                                          </p:val>
                                        </p:tav>
                                      </p:tavLst>
                                    </p:anim>
                                    <p:anim calcmode="lin" valueType="num">
                                      <p:cBhvr>
                                        <p:cTn id="201" dur="1000" fill="hold"/>
                                        <p:tgtEl>
                                          <p:spTgt spid="66"/>
                                        </p:tgtEl>
                                        <p:attrNameLst>
                                          <p:attrName>ppt_y</p:attrName>
                                        </p:attrNameLst>
                                      </p:cBhvr>
                                      <p:tavLst>
                                        <p:tav tm="0">
                                          <p:val>
                                            <p:strVal val="#ppt_y+.1"/>
                                          </p:val>
                                        </p:tav>
                                        <p:tav tm="100000">
                                          <p:val>
                                            <p:strVal val="#ppt_y"/>
                                          </p:val>
                                        </p:tav>
                                      </p:tavLst>
                                    </p:anim>
                                  </p:childTnLst>
                                </p:cTn>
                              </p:par>
                            </p:childTnLst>
                          </p:cTn>
                        </p:par>
                        <p:par>
                          <p:cTn id="202" fill="hold">
                            <p:stCondLst>
                              <p:cond delay="17250"/>
                            </p:stCondLst>
                            <p:childTnLst>
                              <p:par>
                                <p:cTn id="203" presetID="53" presetClass="entr" presetSubtype="16" fill="hold" grpId="0" nodeType="afterEffect">
                                  <p:stCondLst>
                                    <p:cond delay="0"/>
                                  </p:stCondLst>
                                  <p:childTnLst>
                                    <p:set>
                                      <p:cBhvr>
                                        <p:cTn id="204" dur="1" fill="hold">
                                          <p:stCondLst>
                                            <p:cond delay="0"/>
                                          </p:stCondLst>
                                        </p:cTn>
                                        <p:tgtEl>
                                          <p:spTgt spid="73"/>
                                        </p:tgtEl>
                                        <p:attrNameLst>
                                          <p:attrName>style.visibility</p:attrName>
                                        </p:attrNameLst>
                                      </p:cBhvr>
                                      <p:to>
                                        <p:strVal val="visible"/>
                                      </p:to>
                                    </p:set>
                                    <p:anim calcmode="lin" valueType="num">
                                      <p:cBhvr>
                                        <p:cTn id="205" dur="500" fill="hold"/>
                                        <p:tgtEl>
                                          <p:spTgt spid="73"/>
                                        </p:tgtEl>
                                        <p:attrNameLst>
                                          <p:attrName>ppt_w</p:attrName>
                                        </p:attrNameLst>
                                      </p:cBhvr>
                                      <p:tavLst>
                                        <p:tav tm="0">
                                          <p:val>
                                            <p:fltVal val="0"/>
                                          </p:val>
                                        </p:tav>
                                        <p:tav tm="100000">
                                          <p:val>
                                            <p:strVal val="#ppt_w"/>
                                          </p:val>
                                        </p:tav>
                                      </p:tavLst>
                                    </p:anim>
                                    <p:anim calcmode="lin" valueType="num">
                                      <p:cBhvr>
                                        <p:cTn id="206" dur="500" fill="hold"/>
                                        <p:tgtEl>
                                          <p:spTgt spid="73"/>
                                        </p:tgtEl>
                                        <p:attrNameLst>
                                          <p:attrName>ppt_h</p:attrName>
                                        </p:attrNameLst>
                                      </p:cBhvr>
                                      <p:tavLst>
                                        <p:tav tm="0">
                                          <p:val>
                                            <p:fltVal val="0"/>
                                          </p:val>
                                        </p:tav>
                                        <p:tav tm="100000">
                                          <p:val>
                                            <p:strVal val="#ppt_h"/>
                                          </p:val>
                                        </p:tav>
                                      </p:tavLst>
                                    </p:anim>
                                    <p:animEffect transition="in" filter="fade">
                                      <p:cBhvr>
                                        <p:cTn id="207" dur="500"/>
                                        <p:tgtEl>
                                          <p:spTgt spid="73"/>
                                        </p:tgtEl>
                                      </p:cBhvr>
                                    </p:animEffect>
                                  </p:childTnLst>
                                </p:cTn>
                              </p:par>
                              <p:par>
                                <p:cTn id="208" presetID="53" presetClass="entr" presetSubtype="16" fill="hold" grpId="0" nodeType="withEffect">
                                  <p:stCondLst>
                                    <p:cond delay="0"/>
                                  </p:stCondLst>
                                  <p:childTnLst>
                                    <p:set>
                                      <p:cBhvr>
                                        <p:cTn id="209" dur="1" fill="hold">
                                          <p:stCondLst>
                                            <p:cond delay="0"/>
                                          </p:stCondLst>
                                        </p:cTn>
                                        <p:tgtEl>
                                          <p:spTgt spid="70"/>
                                        </p:tgtEl>
                                        <p:attrNameLst>
                                          <p:attrName>style.visibility</p:attrName>
                                        </p:attrNameLst>
                                      </p:cBhvr>
                                      <p:to>
                                        <p:strVal val="visible"/>
                                      </p:to>
                                    </p:set>
                                    <p:anim calcmode="lin" valueType="num">
                                      <p:cBhvr>
                                        <p:cTn id="210" dur="500" fill="hold"/>
                                        <p:tgtEl>
                                          <p:spTgt spid="70"/>
                                        </p:tgtEl>
                                        <p:attrNameLst>
                                          <p:attrName>ppt_w</p:attrName>
                                        </p:attrNameLst>
                                      </p:cBhvr>
                                      <p:tavLst>
                                        <p:tav tm="0">
                                          <p:val>
                                            <p:fltVal val="0"/>
                                          </p:val>
                                        </p:tav>
                                        <p:tav tm="100000">
                                          <p:val>
                                            <p:strVal val="#ppt_w"/>
                                          </p:val>
                                        </p:tav>
                                      </p:tavLst>
                                    </p:anim>
                                    <p:anim calcmode="lin" valueType="num">
                                      <p:cBhvr>
                                        <p:cTn id="211" dur="500" fill="hold"/>
                                        <p:tgtEl>
                                          <p:spTgt spid="70"/>
                                        </p:tgtEl>
                                        <p:attrNameLst>
                                          <p:attrName>ppt_h</p:attrName>
                                        </p:attrNameLst>
                                      </p:cBhvr>
                                      <p:tavLst>
                                        <p:tav tm="0">
                                          <p:val>
                                            <p:fltVal val="0"/>
                                          </p:val>
                                        </p:tav>
                                        <p:tav tm="100000">
                                          <p:val>
                                            <p:strVal val="#ppt_h"/>
                                          </p:val>
                                        </p:tav>
                                      </p:tavLst>
                                    </p:anim>
                                    <p:animEffect transition="in" filter="fade">
                                      <p:cBhvr>
                                        <p:cTn id="212" dur="500"/>
                                        <p:tgtEl>
                                          <p:spTgt spid="70"/>
                                        </p:tgtEl>
                                      </p:cBhvr>
                                    </p:animEffect>
                                  </p:childTnLst>
                                </p:cTn>
                              </p:par>
                              <p:par>
                                <p:cTn id="213" presetID="53" presetClass="entr" presetSubtype="16"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p:cTn id="215" dur="500" fill="hold"/>
                                        <p:tgtEl>
                                          <p:spTgt spid="72"/>
                                        </p:tgtEl>
                                        <p:attrNameLst>
                                          <p:attrName>ppt_w</p:attrName>
                                        </p:attrNameLst>
                                      </p:cBhvr>
                                      <p:tavLst>
                                        <p:tav tm="0">
                                          <p:val>
                                            <p:fltVal val="0"/>
                                          </p:val>
                                        </p:tav>
                                        <p:tav tm="100000">
                                          <p:val>
                                            <p:strVal val="#ppt_w"/>
                                          </p:val>
                                        </p:tav>
                                      </p:tavLst>
                                    </p:anim>
                                    <p:anim calcmode="lin" valueType="num">
                                      <p:cBhvr>
                                        <p:cTn id="216" dur="500" fill="hold"/>
                                        <p:tgtEl>
                                          <p:spTgt spid="72"/>
                                        </p:tgtEl>
                                        <p:attrNameLst>
                                          <p:attrName>ppt_h</p:attrName>
                                        </p:attrNameLst>
                                      </p:cBhvr>
                                      <p:tavLst>
                                        <p:tav tm="0">
                                          <p:val>
                                            <p:fltVal val="0"/>
                                          </p:val>
                                        </p:tav>
                                        <p:tav tm="100000">
                                          <p:val>
                                            <p:strVal val="#ppt_h"/>
                                          </p:val>
                                        </p:tav>
                                      </p:tavLst>
                                    </p:anim>
                                    <p:animEffect transition="in" filter="fade">
                                      <p:cBhvr>
                                        <p:cTn id="217" dur="500"/>
                                        <p:tgtEl>
                                          <p:spTgt spid="72"/>
                                        </p:tgtEl>
                                      </p:cBhvr>
                                    </p:animEffect>
                                  </p:childTnLst>
                                </p:cTn>
                              </p:par>
                            </p:childTnLst>
                          </p:cTn>
                        </p:par>
                        <p:par>
                          <p:cTn id="218" fill="hold">
                            <p:stCondLst>
                              <p:cond delay="17750"/>
                            </p:stCondLst>
                            <p:childTnLst>
                              <p:par>
                                <p:cTn id="219" presetID="53" presetClass="entr" presetSubtype="16" fill="hold" nodeType="afterEffect">
                                  <p:stCondLst>
                                    <p:cond delay="0"/>
                                  </p:stCondLst>
                                  <p:childTnLst>
                                    <p:set>
                                      <p:cBhvr>
                                        <p:cTn id="220" dur="1" fill="hold">
                                          <p:stCondLst>
                                            <p:cond delay="0"/>
                                          </p:stCondLst>
                                        </p:cTn>
                                        <p:tgtEl>
                                          <p:spTgt spid="85"/>
                                        </p:tgtEl>
                                        <p:attrNameLst>
                                          <p:attrName>style.visibility</p:attrName>
                                        </p:attrNameLst>
                                      </p:cBhvr>
                                      <p:to>
                                        <p:strVal val="visible"/>
                                      </p:to>
                                    </p:set>
                                    <p:anim calcmode="lin" valueType="num">
                                      <p:cBhvr>
                                        <p:cTn id="221" dur="500" fill="hold"/>
                                        <p:tgtEl>
                                          <p:spTgt spid="85"/>
                                        </p:tgtEl>
                                        <p:attrNameLst>
                                          <p:attrName>ppt_w</p:attrName>
                                        </p:attrNameLst>
                                      </p:cBhvr>
                                      <p:tavLst>
                                        <p:tav tm="0">
                                          <p:val>
                                            <p:fltVal val="0"/>
                                          </p:val>
                                        </p:tav>
                                        <p:tav tm="100000">
                                          <p:val>
                                            <p:strVal val="#ppt_w"/>
                                          </p:val>
                                        </p:tav>
                                      </p:tavLst>
                                    </p:anim>
                                    <p:anim calcmode="lin" valueType="num">
                                      <p:cBhvr>
                                        <p:cTn id="222" dur="500" fill="hold"/>
                                        <p:tgtEl>
                                          <p:spTgt spid="85"/>
                                        </p:tgtEl>
                                        <p:attrNameLst>
                                          <p:attrName>ppt_h</p:attrName>
                                        </p:attrNameLst>
                                      </p:cBhvr>
                                      <p:tavLst>
                                        <p:tav tm="0">
                                          <p:val>
                                            <p:fltVal val="0"/>
                                          </p:val>
                                        </p:tav>
                                        <p:tav tm="100000">
                                          <p:val>
                                            <p:strVal val="#ppt_h"/>
                                          </p:val>
                                        </p:tav>
                                      </p:tavLst>
                                    </p:anim>
                                    <p:animEffect transition="in" filter="fade">
                                      <p:cBhvr>
                                        <p:cTn id="223" dur="500"/>
                                        <p:tgtEl>
                                          <p:spTgt spid="85"/>
                                        </p:tgtEl>
                                      </p:cBhvr>
                                    </p:animEffect>
                                  </p:childTnLst>
                                </p:cTn>
                              </p:par>
                            </p:childTnLst>
                          </p:cTn>
                        </p:par>
                        <p:par>
                          <p:cTn id="224" fill="hold">
                            <p:stCondLst>
                              <p:cond delay="18250"/>
                            </p:stCondLst>
                            <p:childTnLst>
                              <p:par>
                                <p:cTn id="225" presetID="42" presetClass="entr" presetSubtype="0" fill="hold" grpId="0" nodeType="afterEffect">
                                  <p:stCondLst>
                                    <p:cond delay="0"/>
                                  </p:stCondLst>
                                  <p:childTnLst>
                                    <p:set>
                                      <p:cBhvr>
                                        <p:cTn id="226" dur="1" fill="hold">
                                          <p:stCondLst>
                                            <p:cond delay="0"/>
                                          </p:stCondLst>
                                        </p:cTn>
                                        <p:tgtEl>
                                          <p:spTgt spid="75"/>
                                        </p:tgtEl>
                                        <p:attrNameLst>
                                          <p:attrName>style.visibility</p:attrName>
                                        </p:attrNameLst>
                                      </p:cBhvr>
                                      <p:to>
                                        <p:strVal val="visible"/>
                                      </p:to>
                                    </p:set>
                                    <p:animEffect transition="in" filter="fade">
                                      <p:cBhvr>
                                        <p:cTn id="227" dur="1000"/>
                                        <p:tgtEl>
                                          <p:spTgt spid="75"/>
                                        </p:tgtEl>
                                      </p:cBhvr>
                                    </p:animEffect>
                                    <p:anim calcmode="lin" valueType="num">
                                      <p:cBhvr>
                                        <p:cTn id="228" dur="1000" fill="hold"/>
                                        <p:tgtEl>
                                          <p:spTgt spid="75"/>
                                        </p:tgtEl>
                                        <p:attrNameLst>
                                          <p:attrName>ppt_x</p:attrName>
                                        </p:attrNameLst>
                                      </p:cBhvr>
                                      <p:tavLst>
                                        <p:tav tm="0">
                                          <p:val>
                                            <p:strVal val="#ppt_x"/>
                                          </p:val>
                                        </p:tav>
                                        <p:tav tm="100000">
                                          <p:val>
                                            <p:strVal val="#ppt_x"/>
                                          </p:val>
                                        </p:tav>
                                      </p:tavLst>
                                    </p:anim>
                                    <p:anim calcmode="lin" valueType="num">
                                      <p:cBhvr>
                                        <p:cTn id="229" dur="1000" fill="hold"/>
                                        <p:tgtEl>
                                          <p:spTgt spid="75"/>
                                        </p:tgtEl>
                                        <p:attrNameLst>
                                          <p:attrName>ppt_y</p:attrName>
                                        </p:attrNameLst>
                                      </p:cBhvr>
                                      <p:tavLst>
                                        <p:tav tm="0">
                                          <p:val>
                                            <p:strVal val="#ppt_y+.1"/>
                                          </p:val>
                                        </p:tav>
                                        <p:tav tm="100000">
                                          <p:val>
                                            <p:strVal val="#ppt_y"/>
                                          </p:val>
                                        </p:tav>
                                      </p:tavLst>
                                    </p:anim>
                                  </p:childTnLst>
                                </p:cTn>
                              </p:par>
                            </p:childTnLst>
                          </p:cTn>
                        </p:par>
                        <p:par>
                          <p:cTn id="230" fill="hold">
                            <p:stCondLst>
                              <p:cond delay="19250"/>
                            </p:stCondLst>
                            <p:childTnLst>
                              <p:par>
                                <p:cTn id="231" presetID="22" presetClass="entr" presetSubtype="4" fill="hold" grpId="0" nodeType="afterEffect">
                                  <p:stCondLst>
                                    <p:cond delay="0"/>
                                  </p:stCondLst>
                                  <p:childTnLst>
                                    <p:set>
                                      <p:cBhvr>
                                        <p:cTn id="232" dur="1" fill="hold">
                                          <p:stCondLst>
                                            <p:cond delay="0"/>
                                          </p:stCondLst>
                                        </p:cTn>
                                        <p:tgtEl>
                                          <p:spTgt spid="71"/>
                                        </p:tgtEl>
                                        <p:attrNameLst>
                                          <p:attrName>style.visibility</p:attrName>
                                        </p:attrNameLst>
                                      </p:cBhvr>
                                      <p:to>
                                        <p:strVal val="visible"/>
                                      </p:to>
                                    </p:set>
                                    <p:animEffect transition="in" filter="wipe(down)">
                                      <p:cBhvr>
                                        <p:cTn id="233" dur="1000"/>
                                        <p:tgtEl>
                                          <p:spTgt spid="71"/>
                                        </p:tgtEl>
                                      </p:cBhvr>
                                    </p:animEffect>
                                  </p:childTnLst>
                                </p:cTn>
                              </p:par>
                              <p:par>
                                <p:cTn id="234" presetID="42" presetClass="entr" presetSubtype="0" fill="hold" grpId="0" nodeType="withEffect">
                                  <p:stCondLst>
                                    <p:cond delay="0"/>
                                  </p:stCondLst>
                                  <p:childTnLst>
                                    <p:set>
                                      <p:cBhvr>
                                        <p:cTn id="235" dur="1" fill="hold">
                                          <p:stCondLst>
                                            <p:cond delay="0"/>
                                          </p:stCondLst>
                                        </p:cTn>
                                        <p:tgtEl>
                                          <p:spTgt spid="74"/>
                                        </p:tgtEl>
                                        <p:attrNameLst>
                                          <p:attrName>style.visibility</p:attrName>
                                        </p:attrNameLst>
                                      </p:cBhvr>
                                      <p:to>
                                        <p:strVal val="visible"/>
                                      </p:to>
                                    </p:set>
                                    <p:animEffect transition="in" filter="fade">
                                      <p:cBhvr>
                                        <p:cTn id="236" dur="1000"/>
                                        <p:tgtEl>
                                          <p:spTgt spid="74"/>
                                        </p:tgtEl>
                                      </p:cBhvr>
                                    </p:animEffect>
                                    <p:anim calcmode="lin" valueType="num">
                                      <p:cBhvr>
                                        <p:cTn id="237" dur="1000" fill="hold"/>
                                        <p:tgtEl>
                                          <p:spTgt spid="74"/>
                                        </p:tgtEl>
                                        <p:attrNameLst>
                                          <p:attrName>ppt_x</p:attrName>
                                        </p:attrNameLst>
                                      </p:cBhvr>
                                      <p:tavLst>
                                        <p:tav tm="0">
                                          <p:val>
                                            <p:strVal val="#ppt_x"/>
                                          </p:val>
                                        </p:tav>
                                        <p:tav tm="100000">
                                          <p:val>
                                            <p:strVal val="#ppt_x"/>
                                          </p:val>
                                        </p:tav>
                                      </p:tavLst>
                                    </p:anim>
                                    <p:anim calcmode="lin" valueType="num">
                                      <p:cBhvr>
                                        <p:cTn id="238" dur="1000" fill="hold"/>
                                        <p:tgtEl>
                                          <p:spTgt spid="7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32" grpId="0" animBg="1"/>
      <p:bldP spid="28" grpId="0" animBg="1"/>
      <p:bldP spid="29" grpId="0" animBg="1"/>
      <p:bldP spid="31" grpId="0" animBg="1"/>
      <p:bldP spid="33" grpId="0"/>
      <p:bldP spid="34" grpId="0"/>
      <p:bldP spid="35" grpId="0" animBg="1"/>
      <p:bldP spid="38" grpId="0" animBg="1"/>
      <p:bldP spid="39" grpId="0" animBg="1"/>
      <p:bldP spid="40" grpId="0" animBg="1"/>
      <p:bldP spid="41" grpId="0" animBg="1"/>
      <p:bldP spid="42" grpId="0"/>
      <p:bldP spid="43" grpId="0"/>
      <p:bldP spid="46" grpId="0" animBg="1"/>
      <p:bldP spid="47" grpId="0" animBg="1"/>
      <p:bldP spid="48" grpId="0" animBg="1"/>
      <p:bldP spid="49" grpId="0" animBg="1"/>
      <p:bldP spid="50" grpId="0"/>
      <p:bldP spid="51" grpId="0"/>
      <p:bldP spid="54" grpId="0" animBg="1"/>
      <p:bldP spid="55" grpId="0" animBg="1"/>
      <p:bldP spid="56" grpId="0" animBg="1"/>
      <p:bldP spid="57" grpId="0" animBg="1"/>
      <p:bldP spid="58" grpId="0"/>
      <p:bldP spid="59" grpId="0"/>
      <p:bldP spid="62" grpId="0" animBg="1"/>
      <p:bldP spid="63" grpId="0" animBg="1"/>
      <p:bldP spid="64" grpId="0" animBg="1"/>
      <p:bldP spid="65" grpId="0" animBg="1"/>
      <p:bldP spid="66" grpId="0"/>
      <p:bldP spid="67" grpId="0"/>
      <p:bldP spid="70" grpId="0" animBg="1"/>
      <p:bldP spid="71" grpId="0" animBg="1"/>
      <p:bldP spid="72" grpId="0" animBg="1"/>
      <p:bldP spid="73" grpId="0" animBg="1"/>
      <p:bldP spid="74" grpId="0"/>
      <p:bldP spid="75" grpId="0"/>
      <p:bldP spid="79" grpId="0"/>
      <p:bldP spid="80" grpId="0" animBg="1"/>
      <p:bldP spid="81" grpId="0" animBg="1"/>
      <p:bldP spid="88"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2" name="Freeform: Shape 11">
            <a:extLst>
              <a:ext uri="{FF2B5EF4-FFF2-40B4-BE49-F238E27FC236}">
                <a16:creationId xmlns:a16="http://schemas.microsoft.com/office/drawing/2014/main" id="{C7FA8C8A-E5FF-47AE-A613-53DFF2E40BE8}"/>
              </a:ext>
            </a:extLst>
          </p:cNvPr>
          <p:cNvSpPr/>
          <p:nvPr/>
        </p:nvSpPr>
        <p:spPr>
          <a:xfrm>
            <a:off x="10668000" y="1350896"/>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1" name="Group 100">
            <a:extLst>
              <a:ext uri="{FF2B5EF4-FFF2-40B4-BE49-F238E27FC236}">
                <a16:creationId xmlns:a16="http://schemas.microsoft.com/office/drawing/2014/main" id="{6D9B12A4-FABE-4A37-BDC4-FDB476776543}"/>
              </a:ext>
            </a:extLst>
          </p:cNvPr>
          <p:cNvGrpSpPr/>
          <p:nvPr/>
        </p:nvGrpSpPr>
        <p:grpSpPr>
          <a:xfrm>
            <a:off x="10665109" y="2832066"/>
            <a:ext cx="917291" cy="3304190"/>
            <a:chOff x="10665109" y="2832066"/>
            <a:chExt cx="917291" cy="3304190"/>
          </a:xfrm>
          <a:solidFill>
            <a:srgbClr val="BF2500"/>
          </a:solidFill>
        </p:grpSpPr>
        <p:grpSp>
          <p:nvGrpSpPr>
            <p:cNvPr id="15" name="Group 14">
              <a:extLst>
                <a:ext uri="{FF2B5EF4-FFF2-40B4-BE49-F238E27FC236}">
                  <a16:creationId xmlns:a16="http://schemas.microsoft.com/office/drawing/2014/main" id="{FFB06AF7-CA6B-4ADF-B4B4-062DFF4268DB}"/>
                </a:ext>
              </a:extLst>
            </p:cNvPr>
            <p:cNvGrpSpPr/>
            <p:nvPr/>
          </p:nvGrpSpPr>
          <p:grpSpPr>
            <a:xfrm>
              <a:off x="10668000" y="2832066"/>
              <a:ext cx="914400" cy="3304190"/>
              <a:chOff x="3048000" y="1310640"/>
              <a:chExt cx="914400" cy="4738861"/>
            </a:xfrm>
            <a:grpFill/>
          </p:grpSpPr>
          <p:sp>
            <p:nvSpPr>
              <p:cNvPr id="9" name="Oval 8">
                <a:extLst>
                  <a:ext uri="{FF2B5EF4-FFF2-40B4-BE49-F238E27FC236}">
                    <a16:creationId xmlns:a16="http://schemas.microsoft.com/office/drawing/2014/main" id="{8F28A4CB-4C62-49BB-8F2A-957BB096DA2B}"/>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ectangle 10">
                <a:extLst>
                  <a:ext uri="{FF2B5EF4-FFF2-40B4-BE49-F238E27FC236}">
                    <a16:creationId xmlns:a16="http://schemas.microsoft.com/office/drawing/2014/main" id="{AD8BC3D4-6684-4D22-A9D5-BC0BFF6D7377}"/>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 Box 10">
              <a:extLst>
                <a:ext uri="{FF2B5EF4-FFF2-40B4-BE49-F238E27FC236}">
                  <a16:creationId xmlns:a16="http://schemas.microsoft.com/office/drawing/2014/main" id="{805000AF-2BF0-4F25-9CE1-5B710BE4B8F4}"/>
                </a:ext>
              </a:extLst>
            </p:cNvPr>
            <p:cNvSpPr txBox="1">
              <a:spLocks noChangeArrowheads="1"/>
            </p:cNvSpPr>
            <p:nvPr/>
          </p:nvSpPr>
          <p:spPr bwMode="auto">
            <a:xfrm>
              <a:off x="10665109" y="3073547"/>
              <a:ext cx="914401" cy="430887"/>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56%</a:t>
              </a:r>
            </a:p>
          </p:txBody>
        </p:sp>
      </p:grpSp>
      <p:sp>
        <p:nvSpPr>
          <p:cNvPr id="45" name="Freeform: Shape 44">
            <a:extLst>
              <a:ext uri="{FF2B5EF4-FFF2-40B4-BE49-F238E27FC236}">
                <a16:creationId xmlns:a16="http://schemas.microsoft.com/office/drawing/2014/main" id="{E2FBC4F8-B202-4006-9E62-A25638DB5A66}"/>
              </a:ext>
            </a:extLst>
          </p:cNvPr>
          <p:cNvSpPr/>
          <p:nvPr/>
        </p:nvSpPr>
        <p:spPr>
          <a:xfrm>
            <a:off x="9397232" y="1350896"/>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6" name="Group 45">
            <a:extLst>
              <a:ext uri="{FF2B5EF4-FFF2-40B4-BE49-F238E27FC236}">
                <a16:creationId xmlns:a16="http://schemas.microsoft.com/office/drawing/2014/main" id="{430EFEFB-A076-4288-B70A-0B9160A10F05}"/>
              </a:ext>
            </a:extLst>
          </p:cNvPr>
          <p:cNvGrpSpPr/>
          <p:nvPr/>
        </p:nvGrpSpPr>
        <p:grpSpPr>
          <a:xfrm>
            <a:off x="9397232" y="1752600"/>
            <a:ext cx="914401" cy="4383656"/>
            <a:chOff x="3048000" y="3048000"/>
            <a:chExt cx="914401" cy="3048000"/>
          </a:xfrm>
          <a:solidFill>
            <a:srgbClr val="CF3510"/>
          </a:solidFill>
        </p:grpSpPr>
        <p:grpSp>
          <p:nvGrpSpPr>
            <p:cNvPr id="51" name="Group 50">
              <a:extLst>
                <a:ext uri="{FF2B5EF4-FFF2-40B4-BE49-F238E27FC236}">
                  <a16:creationId xmlns:a16="http://schemas.microsoft.com/office/drawing/2014/main" id="{E8F93816-AED7-44DD-9639-1F58FFEB22F2}"/>
                </a:ext>
              </a:extLst>
            </p:cNvPr>
            <p:cNvGrpSpPr/>
            <p:nvPr/>
          </p:nvGrpSpPr>
          <p:grpSpPr>
            <a:xfrm>
              <a:off x="3048000" y="3048000"/>
              <a:ext cx="914400" cy="3048000"/>
              <a:chOff x="3048000" y="1310640"/>
              <a:chExt cx="914400" cy="4738861"/>
            </a:xfrm>
            <a:grpFill/>
          </p:grpSpPr>
          <p:sp>
            <p:nvSpPr>
              <p:cNvPr id="53" name="Oval 52">
                <a:extLst>
                  <a:ext uri="{FF2B5EF4-FFF2-40B4-BE49-F238E27FC236}">
                    <a16:creationId xmlns:a16="http://schemas.microsoft.com/office/drawing/2014/main" id="{6B4DF1EE-8038-4AE9-8CEF-467BA9340924}"/>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Rectangle 53">
                <a:extLst>
                  <a:ext uri="{FF2B5EF4-FFF2-40B4-BE49-F238E27FC236}">
                    <a16:creationId xmlns:a16="http://schemas.microsoft.com/office/drawing/2014/main" id="{9BFB99EC-1EDB-4FD0-B3A3-0B22AA6D78F3}"/>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 name="Text Box 10">
              <a:extLst>
                <a:ext uri="{FF2B5EF4-FFF2-40B4-BE49-F238E27FC236}">
                  <a16:creationId xmlns:a16="http://schemas.microsoft.com/office/drawing/2014/main" id="{9C874F07-EECC-4D32-B95B-9CC4F6BF6D28}"/>
                </a:ext>
              </a:extLst>
            </p:cNvPr>
            <p:cNvSpPr txBox="1">
              <a:spLocks noChangeArrowheads="1"/>
            </p:cNvSpPr>
            <p:nvPr/>
          </p:nvSpPr>
          <p:spPr bwMode="auto">
            <a:xfrm>
              <a:off x="3048000" y="3195743"/>
              <a:ext cx="914401" cy="299600"/>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89%</a:t>
              </a:r>
            </a:p>
          </p:txBody>
        </p:sp>
      </p:grpSp>
      <p:sp>
        <p:nvSpPr>
          <p:cNvPr id="56" name="Freeform: Shape 55">
            <a:extLst>
              <a:ext uri="{FF2B5EF4-FFF2-40B4-BE49-F238E27FC236}">
                <a16:creationId xmlns:a16="http://schemas.microsoft.com/office/drawing/2014/main" id="{BDC887B8-4BC8-44F3-A15B-097E1A93B659}"/>
              </a:ext>
            </a:extLst>
          </p:cNvPr>
          <p:cNvSpPr/>
          <p:nvPr/>
        </p:nvSpPr>
        <p:spPr>
          <a:xfrm>
            <a:off x="8126464" y="1361782"/>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7" name="Group 56">
            <a:extLst>
              <a:ext uri="{FF2B5EF4-FFF2-40B4-BE49-F238E27FC236}">
                <a16:creationId xmlns:a16="http://schemas.microsoft.com/office/drawing/2014/main" id="{C61BB083-D7FD-4924-B1EB-9CEC3FB77FC1}"/>
              </a:ext>
            </a:extLst>
          </p:cNvPr>
          <p:cNvGrpSpPr/>
          <p:nvPr/>
        </p:nvGrpSpPr>
        <p:grpSpPr>
          <a:xfrm>
            <a:off x="8126464" y="3505200"/>
            <a:ext cx="914401" cy="2641942"/>
            <a:chOff x="3048000" y="3048000"/>
            <a:chExt cx="914401" cy="3048000"/>
          </a:xfrm>
          <a:solidFill>
            <a:srgbClr val="E04621"/>
          </a:solidFill>
        </p:grpSpPr>
        <p:grpSp>
          <p:nvGrpSpPr>
            <p:cNvPr id="62" name="Group 61">
              <a:extLst>
                <a:ext uri="{FF2B5EF4-FFF2-40B4-BE49-F238E27FC236}">
                  <a16:creationId xmlns:a16="http://schemas.microsoft.com/office/drawing/2014/main" id="{3B20CED4-A16D-46C7-A5CE-D7FE36BBEA8D}"/>
                </a:ext>
              </a:extLst>
            </p:cNvPr>
            <p:cNvGrpSpPr/>
            <p:nvPr/>
          </p:nvGrpSpPr>
          <p:grpSpPr>
            <a:xfrm>
              <a:off x="3048000" y="3048000"/>
              <a:ext cx="914400" cy="3048000"/>
              <a:chOff x="3048000" y="1310640"/>
              <a:chExt cx="914400" cy="4738861"/>
            </a:xfrm>
            <a:grpFill/>
          </p:grpSpPr>
          <p:sp>
            <p:nvSpPr>
              <p:cNvPr id="64" name="Oval 63">
                <a:extLst>
                  <a:ext uri="{FF2B5EF4-FFF2-40B4-BE49-F238E27FC236}">
                    <a16:creationId xmlns:a16="http://schemas.microsoft.com/office/drawing/2014/main" id="{7D56E072-A769-434B-A721-F63609D748FF}"/>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Rectangle 64">
                <a:extLst>
                  <a:ext uri="{FF2B5EF4-FFF2-40B4-BE49-F238E27FC236}">
                    <a16:creationId xmlns:a16="http://schemas.microsoft.com/office/drawing/2014/main" id="{CE138F02-7272-490F-ABC9-0ACD9CF340C6}"/>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 Box 10">
              <a:extLst>
                <a:ext uri="{FF2B5EF4-FFF2-40B4-BE49-F238E27FC236}">
                  <a16:creationId xmlns:a16="http://schemas.microsoft.com/office/drawing/2014/main" id="{385E3732-E2D4-41E6-9294-777377C97DDF}"/>
                </a:ext>
              </a:extLst>
            </p:cNvPr>
            <p:cNvSpPr txBox="1">
              <a:spLocks noChangeArrowheads="1"/>
            </p:cNvSpPr>
            <p:nvPr/>
          </p:nvSpPr>
          <p:spPr bwMode="auto">
            <a:xfrm>
              <a:off x="3048000" y="3195744"/>
              <a:ext cx="914401" cy="497113"/>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32%</a:t>
              </a:r>
            </a:p>
          </p:txBody>
        </p:sp>
      </p:grpSp>
      <p:sp>
        <p:nvSpPr>
          <p:cNvPr id="67" name="Freeform: Shape 66">
            <a:extLst>
              <a:ext uri="{FF2B5EF4-FFF2-40B4-BE49-F238E27FC236}">
                <a16:creationId xmlns:a16="http://schemas.microsoft.com/office/drawing/2014/main" id="{F0B2A4F5-DB21-4850-9391-7929CBB93A20}"/>
              </a:ext>
            </a:extLst>
          </p:cNvPr>
          <p:cNvSpPr/>
          <p:nvPr/>
        </p:nvSpPr>
        <p:spPr>
          <a:xfrm>
            <a:off x="6847559" y="1372668"/>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8" name="Group 67">
            <a:extLst>
              <a:ext uri="{FF2B5EF4-FFF2-40B4-BE49-F238E27FC236}">
                <a16:creationId xmlns:a16="http://schemas.microsoft.com/office/drawing/2014/main" id="{E0F00C2B-9FCB-410B-8E2E-4F51AD4C0C1B}"/>
              </a:ext>
            </a:extLst>
          </p:cNvPr>
          <p:cNvGrpSpPr/>
          <p:nvPr/>
        </p:nvGrpSpPr>
        <p:grpSpPr>
          <a:xfrm>
            <a:off x="6847559" y="2209800"/>
            <a:ext cx="914401" cy="3948228"/>
            <a:chOff x="3048000" y="3048000"/>
            <a:chExt cx="914401" cy="3048000"/>
          </a:xfrm>
          <a:solidFill>
            <a:srgbClr val="E76C0F"/>
          </a:solidFill>
        </p:grpSpPr>
        <p:grpSp>
          <p:nvGrpSpPr>
            <p:cNvPr id="73" name="Group 72">
              <a:extLst>
                <a:ext uri="{FF2B5EF4-FFF2-40B4-BE49-F238E27FC236}">
                  <a16:creationId xmlns:a16="http://schemas.microsoft.com/office/drawing/2014/main" id="{DAA39C29-00E9-47BA-B87E-4FF23711569B}"/>
                </a:ext>
              </a:extLst>
            </p:cNvPr>
            <p:cNvGrpSpPr/>
            <p:nvPr/>
          </p:nvGrpSpPr>
          <p:grpSpPr>
            <a:xfrm>
              <a:off x="3048000" y="3048000"/>
              <a:ext cx="914400" cy="3048000"/>
              <a:chOff x="3048000" y="1310640"/>
              <a:chExt cx="914400" cy="4738861"/>
            </a:xfrm>
            <a:grpFill/>
          </p:grpSpPr>
          <p:sp>
            <p:nvSpPr>
              <p:cNvPr id="75" name="Oval 74">
                <a:extLst>
                  <a:ext uri="{FF2B5EF4-FFF2-40B4-BE49-F238E27FC236}">
                    <a16:creationId xmlns:a16="http://schemas.microsoft.com/office/drawing/2014/main" id="{FB317D08-BBC0-46EC-A2FF-C8C5417CB2E0}"/>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Rectangle 75">
                <a:extLst>
                  <a:ext uri="{FF2B5EF4-FFF2-40B4-BE49-F238E27FC236}">
                    <a16:creationId xmlns:a16="http://schemas.microsoft.com/office/drawing/2014/main" id="{7D13C710-ACEF-4BCA-A202-1E86C63DD188}"/>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4" name="Text Box 10">
              <a:extLst>
                <a:ext uri="{FF2B5EF4-FFF2-40B4-BE49-F238E27FC236}">
                  <a16:creationId xmlns:a16="http://schemas.microsoft.com/office/drawing/2014/main" id="{016985F4-8662-4E52-A111-F0E7F6001E3A}"/>
                </a:ext>
              </a:extLst>
            </p:cNvPr>
            <p:cNvSpPr txBox="1">
              <a:spLocks noChangeArrowheads="1"/>
            </p:cNvSpPr>
            <p:nvPr/>
          </p:nvSpPr>
          <p:spPr bwMode="auto">
            <a:xfrm>
              <a:off x="3048000" y="3195743"/>
              <a:ext cx="914401" cy="332641"/>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73%</a:t>
              </a:r>
            </a:p>
          </p:txBody>
        </p:sp>
      </p:grpSp>
      <p:sp>
        <p:nvSpPr>
          <p:cNvPr id="78" name="Freeform: Shape 77">
            <a:extLst>
              <a:ext uri="{FF2B5EF4-FFF2-40B4-BE49-F238E27FC236}">
                <a16:creationId xmlns:a16="http://schemas.microsoft.com/office/drawing/2014/main" id="{D8095C16-A44E-434B-938C-FC1D109056A2}"/>
              </a:ext>
            </a:extLst>
          </p:cNvPr>
          <p:cNvSpPr/>
          <p:nvPr/>
        </p:nvSpPr>
        <p:spPr>
          <a:xfrm>
            <a:off x="5546952" y="1372668"/>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9" name="Group 78">
            <a:extLst>
              <a:ext uri="{FF2B5EF4-FFF2-40B4-BE49-F238E27FC236}">
                <a16:creationId xmlns:a16="http://schemas.microsoft.com/office/drawing/2014/main" id="{36B5C8A3-A889-4760-98D0-0E55AA8B3ACB}"/>
              </a:ext>
            </a:extLst>
          </p:cNvPr>
          <p:cNvGrpSpPr/>
          <p:nvPr/>
        </p:nvGrpSpPr>
        <p:grpSpPr>
          <a:xfrm>
            <a:off x="5546952" y="3110028"/>
            <a:ext cx="914401" cy="3048000"/>
            <a:chOff x="3048000" y="3048000"/>
            <a:chExt cx="914401" cy="3048000"/>
          </a:xfrm>
        </p:grpSpPr>
        <p:grpSp>
          <p:nvGrpSpPr>
            <p:cNvPr id="84" name="Group 83">
              <a:extLst>
                <a:ext uri="{FF2B5EF4-FFF2-40B4-BE49-F238E27FC236}">
                  <a16:creationId xmlns:a16="http://schemas.microsoft.com/office/drawing/2014/main" id="{A5780319-77A2-4415-AA7F-2B34CDCCA05C}"/>
                </a:ext>
              </a:extLst>
            </p:cNvPr>
            <p:cNvGrpSpPr/>
            <p:nvPr/>
          </p:nvGrpSpPr>
          <p:grpSpPr>
            <a:xfrm>
              <a:off x="3048000" y="3048000"/>
              <a:ext cx="914400" cy="3048000"/>
              <a:chOff x="3048000" y="1310640"/>
              <a:chExt cx="914400" cy="4738861"/>
            </a:xfrm>
          </p:grpSpPr>
          <p:sp>
            <p:nvSpPr>
              <p:cNvPr id="86" name="Oval 85">
                <a:extLst>
                  <a:ext uri="{FF2B5EF4-FFF2-40B4-BE49-F238E27FC236}">
                    <a16:creationId xmlns:a16="http://schemas.microsoft.com/office/drawing/2014/main" id="{9B5B5595-AA13-4175-B255-014C40DAFD39}"/>
                  </a:ext>
                </a:extLst>
              </p:cNvPr>
              <p:cNvSpPr/>
              <p:nvPr/>
            </p:nvSpPr>
            <p:spPr>
              <a:xfrm>
                <a:off x="3048000" y="1310640"/>
                <a:ext cx="914400" cy="274434"/>
              </a:xfrm>
              <a:prstGeom prst="ellipse">
                <a:avLst/>
              </a:prstGeom>
              <a:solidFill>
                <a:srgbClr val="CE8E4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Rectangle 86">
                <a:extLst>
                  <a:ext uri="{FF2B5EF4-FFF2-40B4-BE49-F238E27FC236}">
                    <a16:creationId xmlns:a16="http://schemas.microsoft.com/office/drawing/2014/main" id="{BC5A2FD1-C8AD-4F3D-982E-31C2389A1EA9}"/>
                  </a:ext>
                </a:extLst>
              </p:cNvPr>
              <p:cNvSpPr/>
              <p:nvPr/>
            </p:nvSpPr>
            <p:spPr>
              <a:xfrm>
                <a:off x="3048000" y="1447801"/>
                <a:ext cx="914400" cy="460170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5" name="Text Box 10">
              <a:extLst>
                <a:ext uri="{FF2B5EF4-FFF2-40B4-BE49-F238E27FC236}">
                  <a16:creationId xmlns:a16="http://schemas.microsoft.com/office/drawing/2014/main" id="{CDBD56B8-1EB8-4A52-8933-ED28F5CDF884}"/>
                </a:ext>
              </a:extLst>
            </p:cNvPr>
            <p:cNvSpPr txBox="1">
              <a:spLocks noChangeArrowheads="1"/>
            </p:cNvSpPr>
            <p:nvPr/>
          </p:nvSpPr>
          <p:spPr bwMode="auto">
            <a:xfrm>
              <a:off x="3048000" y="3195743"/>
              <a:ext cx="914401" cy="430887"/>
            </a:xfrm>
            <a:prstGeom prst="rect">
              <a:avLst/>
            </a:prstGeom>
            <a:no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47%</a:t>
              </a:r>
            </a:p>
          </p:txBody>
        </p:sp>
      </p:grpSp>
      <p:grpSp>
        <p:nvGrpSpPr>
          <p:cNvPr id="80" name="Group 79">
            <a:extLst>
              <a:ext uri="{FF2B5EF4-FFF2-40B4-BE49-F238E27FC236}">
                <a16:creationId xmlns:a16="http://schemas.microsoft.com/office/drawing/2014/main" id="{04B60512-524A-494B-9F83-53997F844451}"/>
              </a:ext>
            </a:extLst>
          </p:cNvPr>
          <p:cNvGrpSpPr/>
          <p:nvPr/>
        </p:nvGrpSpPr>
        <p:grpSpPr>
          <a:xfrm>
            <a:off x="5546952" y="5015028"/>
            <a:ext cx="914400" cy="1356360"/>
            <a:chOff x="6781800" y="2978742"/>
            <a:chExt cx="914400" cy="1356360"/>
          </a:xfrm>
        </p:grpSpPr>
        <p:sp>
          <p:nvSpPr>
            <p:cNvPr id="81" name="Freeform: Shape 80">
              <a:extLst>
                <a:ext uri="{FF2B5EF4-FFF2-40B4-BE49-F238E27FC236}">
                  <a16:creationId xmlns:a16="http://schemas.microsoft.com/office/drawing/2014/main" id="{8AE60367-BFF8-4127-A1FC-368B6B528F8B}"/>
                </a:ext>
              </a:extLst>
            </p:cNvPr>
            <p:cNvSpPr/>
            <p:nvPr/>
          </p:nvSpPr>
          <p:spPr>
            <a:xfrm rot="16200000">
              <a:off x="6560820" y="3199722"/>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 Box 10">
              <a:extLst>
                <a:ext uri="{FF2B5EF4-FFF2-40B4-BE49-F238E27FC236}">
                  <a16:creationId xmlns:a16="http://schemas.microsoft.com/office/drawing/2014/main" id="{E210D56E-07F6-4227-BEA7-62C0ED6685F0}"/>
                </a:ext>
              </a:extLst>
            </p:cNvPr>
            <p:cNvSpPr txBox="1">
              <a:spLocks noChangeArrowheads="1"/>
            </p:cNvSpPr>
            <p:nvPr/>
          </p:nvSpPr>
          <p:spPr bwMode="auto">
            <a:xfrm rot="16200000">
              <a:off x="6803313" y="3464560"/>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83" name="Freeform 171">
              <a:extLst>
                <a:ext uri="{FF2B5EF4-FFF2-40B4-BE49-F238E27FC236}">
                  <a16:creationId xmlns:a16="http://schemas.microsoft.com/office/drawing/2014/main" id="{B0CB586A-B04D-4320-B1B0-DF4A2455E770}"/>
                </a:ext>
              </a:extLst>
            </p:cNvPr>
            <p:cNvSpPr>
              <a:spLocks noChangeAspect="1" noEditPoints="1"/>
            </p:cNvSpPr>
            <p:nvPr/>
          </p:nvSpPr>
          <p:spPr bwMode="auto">
            <a:xfrm>
              <a:off x="6859420" y="3258951"/>
              <a:ext cx="307101" cy="27432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rgbClr val="4D4D4D"/>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90" name="Group 89">
            <a:extLst>
              <a:ext uri="{FF2B5EF4-FFF2-40B4-BE49-F238E27FC236}">
                <a16:creationId xmlns:a16="http://schemas.microsoft.com/office/drawing/2014/main" id="{10153BD2-3324-4DF0-B613-CAA34A54B9D2}"/>
              </a:ext>
            </a:extLst>
          </p:cNvPr>
          <p:cNvGrpSpPr/>
          <p:nvPr/>
        </p:nvGrpSpPr>
        <p:grpSpPr>
          <a:xfrm>
            <a:off x="9397232" y="4993256"/>
            <a:ext cx="914400" cy="1356360"/>
            <a:chOff x="9397232" y="4993256"/>
            <a:chExt cx="914400" cy="1356360"/>
          </a:xfrm>
        </p:grpSpPr>
        <p:sp>
          <p:nvSpPr>
            <p:cNvPr id="48" name="Freeform: Shape 47">
              <a:extLst>
                <a:ext uri="{FF2B5EF4-FFF2-40B4-BE49-F238E27FC236}">
                  <a16:creationId xmlns:a16="http://schemas.microsoft.com/office/drawing/2014/main" id="{4CDA8189-FB31-4D84-9BDE-479835F86978}"/>
                </a:ext>
              </a:extLst>
            </p:cNvPr>
            <p:cNvSpPr/>
            <p:nvPr/>
          </p:nvSpPr>
          <p:spPr>
            <a:xfrm rot="16200000">
              <a:off x="9176252" y="5214236"/>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 Box 10">
              <a:extLst>
                <a:ext uri="{FF2B5EF4-FFF2-40B4-BE49-F238E27FC236}">
                  <a16:creationId xmlns:a16="http://schemas.microsoft.com/office/drawing/2014/main" id="{9CE85EE0-0134-40F3-B328-463CA65414CD}"/>
                </a:ext>
              </a:extLst>
            </p:cNvPr>
            <p:cNvSpPr txBox="1">
              <a:spLocks noChangeArrowheads="1"/>
            </p:cNvSpPr>
            <p:nvPr/>
          </p:nvSpPr>
          <p:spPr bwMode="auto">
            <a:xfrm rot="16200000">
              <a:off x="9418745" y="5479074"/>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21" name="Freeform 131">
              <a:extLst>
                <a:ext uri="{FF2B5EF4-FFF2-40B4-BE49-F238E27FC236}">
                  <a16:creationId xmlns:a16="http://schemas.microsoft.com/office/drawing/2014/main" id="{7E2AB644-00F6-4756-8CF9-23EEECCFA2C5}"/>
                </a:ext>
              </a:extLst>
            </p:cNvPr>
            <p:cNvSpPr>
              <a:spLocks noChangeAspect="1" noEditPoints="1"/>
            </p:cNvSpPr>
            <p:nvPr/>
          </p:nvSpPr>
          <p:spPr bwMode="auto">
            <a:xfrm>
              <a:off x="9492738" y="5282174"/>
              <a:ext cx="291376" cy="27432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88" name="Group 87">
            <a:extLst>
              <a:ext uri="{FF2B5EF4-FFF2-40B4-BE49-F238E27FC236}">
                <a16:creationId xmlns:a16="http://schemas.microsoft.com/office/drawing/2014/main" id="{1DD69E59-12D6-4786-8B9E-125906BA1C0F}"/>
              </a:ext>
            </a:extLst>
          </p:cNvPr>
          <p:cNvGrpSpPr/>
          <p:nvPr/>
        </p:nvGrpSpPr>
        <p:grpSpPr>
          <a:xfrm>
            <a:off x="6847559" y="5015028"/>
            <a:ext cx="914400" cy="1356360"/>
            <a:chOff x="6847559" y="5015028"/>
            <a:chExt cx="914400" cy="1356360"/>
          </a:xfrm>
        </p:grpSpPr>
        <p:sp>
          <p:nvSpPr>
            <p:cNvPr id="70" name="Freeform: Shape 69">
              <a:extLst>
                <a:ext uri="{FF2B5EF4-FFF2-40B4-BE49-F238E27FC236}">
                  <a16:creationId xmlns:a16="http://schemas.microsoft.com/office/drawing/2014/main" id="{B7D36397-9A70-46F5-98E9-FA2373429A48}"/>
                </a:ext>
              </a:extLst>
            </p:cNvPr>
            <p:cNvSpPr/>
            <p:nvPr/>
          </p:nvSpPr>
          <p:spPr>
            <a:xfrm rot="16200000">
              <a:off x="6626579" y="5236008"/>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Text Box 10">
              <a:extLst>
                <a:ext uri="{FF2B5EF4-FFF2-40B4-BE49-F238E27FC236}">
                  <a16:creationId xmlns:a16="http://schemas.microsoft.com/office/drawing/2014/main" id="{4313C4B2-F883-4CE9-9475-02951473ABD9}"/>
                </a:ext>
              </a:extLst>
            </p:cNvPr>
            <p:cNvSpPr txBox="1">
              <a:spLocks noChangeArrowheads="1"/>
            </p:cNvSpPr>
            <p:nvPr/>
          </p:nvSpPr>
          <p:spPr bwMode="auto">
            <a:xfrm rot="16200000">
              <a:off x="6869072" y="5500846"/>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grpSp>
          <p:nvGrpSpPr>
            <p:cNvPr id="22" name="Group 83">
              <a:extLst>
                <a:ext uri="{FF2B5EF4-FFF2-40B4-BE49-F238E27FC236}">
                  <a16:creationId xmlns:a16="http://schemas.microsoft.com/office/drawing/2014/main" id="{39E60713-0212-481D-8E98-4DC603D96C21}"/>
                </a:ext>
              </a:extLst>
            </p:cNvPr>
            <p:cNvGrpSpPr>
              <a:grpSpLocks noChangeAspect="1"/>
            </p:cNvGrpSpPr>
            <p:nvPr/>
          </p:nvGrpSpPr>
          <p:grpSpPr>
            <a:xfrm>
              <a:off x="6994853" y="5306123"/>
              <a:ext cx="196215" cy="320040"/>
              <a:chOff x="3916363" y="1987550"/>
              <a:chExt cx="163513" cy="266700"/>
            </a:xfrm>
            <a:solidFill>
              <a:schemeClr val="bg2">
                <a:lumMod val="50000"/>
              </a:schemeClr>
            </a:solidFill>
            <a:effectLst/>
          </p:grpSpPr>
          <p:sp>
            <p:nvSpPr>
              <p:cNvPr id="23" name="Freeform 39">
                <a:extLst>
                  <a:ext uri="{FF2B5EF4-FFF2-40B4-BE49-F238E27FC236}">
                    <a16:creationId xmlns:a16="http://schemas.microsoft.com/office/drawing/2014/main" id="{F8346ABD-B1EF-4169-B71C-D3E08FA37F4B}"/>
                  </a:ext>
                </a:extLst>
              </p:cNvPr>
              <p:cNvSpPr>
                <a:spLocks noEditPoints="1"/>
              </p:cNvSpPr>
              <p:nvPr/>
            </p:nvSpPr>
            <p:spPr bwMode="auto">
              <a:xfrm>
                <a:off x="3916363" y="1987550"/>
                <a:ext cx="163513" cy="244475"/>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4" name="Freeform 40">
                <a:extLst>
                  <a:ext uri="{FF2B5EF4-FFF2-40B4-BE49-F238E27FC236}">
                    <a16:creationId xmlns:a16="http://schemas.microsoft.com/office/drawing/2014/main" id="{0DA87FB0-7147-41A5-96CB-E709F2771162}"/>
                  </a:ext>
                </a:extLst>
              </p:cNvPr>
              <p:cNvSpPr>
                <a:spLocks/>
              </p:cNvSpPr>
              <p:nvPr/>
            </p:nvSpPr>
            <p:spPr bwMode="auto">
              <a:xfrm>
                <a:off x="3975101" y="2236788"/>
                <a:ext cx="44450" cy="17462"/>
              </a:xfrm>
              <a:custGeom>
                <a:avLst/>
                <a:gdLst/>
                <a:ahLst/>
                <a:cxnLst>
                  <a:cxn ang="0">
                    <a:pos x="4" y="4"/>
                  </a:cxn>
                  <a:cxn ang="0">
                    <a:pos x="6" y="4"/>
                  </a:cxn>
                  <a:cxn ang="0">
                    <a:pos x="10" y="0"/>
                  </a:cxn>
                  <a:cxn ang="0">
                    <a:pos x="0" y="0"/>
                  </a:cxn>
                  <a:cxn ang="0">
                    <a:pos x="4" y="4"/>
                  </a:cxn>
                </a:cxnLst>
                <a:rect l="0" t="0" r="r" b="b"/>
                <a:pathLst>
                  <a:path w="10" h="4">
                    <a:moveTo>
                      <a:pt x="4" y="4"/>
                    </a:moveTo>
                    <a:cubicBezTo>
                      <a:pt x="6" y="4"/>
                      <a:pt x="6" y="4"/>
                      <a:pt x="6" y="4"/>
                    </a:cubicBezTo>
                    <a:cubicBezTo>
                      <a:pt x="8" y="4"/>
                      <a:pt x="10" y="2"/>
                      <a:pt x="10" y="0"/>
                    </a:cubicBezTo>
                    <a:cubicBezTo>
                      <a:pt x="0" y="0"/>
                      <a:pt x="0" y="0"/>
                      <a:pt x="0" y="0"/>
                    </a:cubicBezTo>
                    <a:cubicBezTo>
                      <a:pt x="0" y="2"/>
                      <a:pt x="2" y="4"/>
                      <a:pt x="4"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Freeform 41">
                <a:extLst>
                  <a:ext uri="{FF2B5EF4-FFF2-40B4-BE49-F238E27FC236}">
                    <a16:creationId xmlns:a16="http://schemas.microsoft.com/office/drawing/2014/main" id="{F6F9B657-A185-4379-AAF5-EF0A9F283E26}"/>
                  </a:ext>
                </a:extLst>
              </p:cNvPr>
              <p:cNvSpPr>
                <a:spLocks/>
              </p:cNvSpPr>
              <p:nvPr/>
            </p:nvSpPr>
            <p:spPr bwMode="auto">
              <a:xfrm>
                <a:off x="3987801" y="2087563"/>
                <a:ext cx="19050" cy="7937"/>
              </a:xfrm>
              <a:custGeom>
                <a:avLst/>
                <a:gdLst/>
                <a:ahLst/>
                <a:cxnLst>
                  <a:cxn ang="0">
                    <a:pos x="3" y="0"/>
                  </a:cxn>
                  <a:cxn ang="0">
                    <a:pos x="1" y="0"/>
                  </a:cxn>
                  <a:cxn ang="0">
                    <a:pos x="0" y="1"/>
                  </a:cxn>
                  <a:cxn ang="0">
                    <a:pos x="1" y="2"/>
                  </a:cxn>
                  <a:cxn ang="0">
                    <a:pos x="3" y="2"/>
                  </a:cxn>
                  <a:cxn ang="0">
                    <a:pos x="4" y="1"/>
                  </a:cxn>
                  <a:cxn ang="0">
                    <a:pos x="3" y="0"/>
                  </a:cxn>
                </a:cxnLst>
                <a:rect l="0" t="0" r="r" b="b"/>
                <a:pathLst>
                  <a:path w="4" h="2">
                    <a:moveTo>
                      <a:pt x="3" y="0"/>
                    </a:moveTo>
                    <a:cubicBezTo>
                      <a:pt x="1" y="0"/>
                      <a:pt x="1" y="0"/>
                      <a:pt x="1" y="0"/>
                    </a:cubicBezTo>
                    <a:cubicBezTo>
                      <a:pt x="1" y="0"/>
                      <a:pt x="0" y="1"/>
                      <a:pt x="0" y="1"/>
                    </a:cubicBezTo>
                    <a:cubicBezTo>
                      <a:pt x="0" y="2"/>
                      <a:pt x="1" y="2"/>
                      <a:pt x="1" y="2"/>
                    </a:cubicBezTo>
                    <a:cubicBezTo>
                      <a:pt x="3" y="2"/>
                      <a:pt x="3" y="2"/>
                      <a:pt x="3" y="2"/>
                    </a:cubicBezTo>
                    <a:cubicBezTo>
                      <a:pt x="4" y="2"/>
                      <a:pt x="4" y="2"/>
                      <a:pt x="4" y="1"/>
                    </a:cubicBezTo>
                    <a:cubicBezTo>
                      <a:pt x="4" y="1"/>
                      <a:pt x="4" y="0"/>
                      <a:pt x="3"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42">
                <a:extLst>
                  <a:ext uri="{FF2B5EF4-FFF2-40B4-BE49-F238E27FC236}">
                    <a16:creationId xmlns:a16="http://schemas.microsoft.com/office/drawing/2014/main" id="{430D5066-0CE0-4577-8357-A950A8505E58}"/>
                  </a:ext>
                </a:extLst>
              </p:cNvPr>
              <p:cNvSpPr>
                <a:spLocks/>
              </p:cNvSpPr>
              <p:nvPr/>
            </p:nvSpPr>
            <p:spPr bwMode="auto">
              <a:xfrm>
                <a:off x="3970338" y="2073275"/>
                <a:ext cx="53975" cy="4762"/>
              </a:xfrm>
              <a:custGeom>
                <a:avLst/>
                <a:gdLst/>
                <a:ahLst/>
                <a:cxnLst>
                  <a:cxn ang="0">
                    <a:pos x="31" y="0"/>
                  </a:cxn>
                  <a:cxn ang="0">
                    <a:pos x="3" y="0"/>
                  </a:cxn>
                  <a:cxn ang="0">
                    <a:pos x="0" y="0"/>
                  </a:cxn>
                  <a:cxn ang="0">
                    <a:pos x="3" y="3"/>
                  </a:cxn>
                  <a:cxn ang="0">
                    <a:pos x="31" y="3"/>
                  </a:cxn>
                  <a:cxn ang="0">
                    <a:pos x="34" y="0"/>
                  </a:cxn>
                  <a:cxn ang="0">
                    <a:pos x="31" y="0"/>
                  </a:cxn>
                </a:cxnLst>
                <a:rect l="0" t="0" r="r" b="b"/>
                <a:pathLst>
                  <a:path w="34" h="3">
                    <a:moveTo>
                      <a:pt x="31" y="0"/>
                    </a:moveTo>
                    <a:lnTo>
                      <a:pt x="3" y="0"/>
                    </a:lnTo>
                    <a:lnTo>
                      <a:pt x="0" y="0"/>
                    </a:lnTo>
                    <a:lnTo>
                      <a:pt x="3" y="3"/>
                    </a:lnTo>
                    <a:lnTo>
                      <a:pt x="31" y="3"/>
                    </a:lnTo>
                    <a:lnTo>
                      <a:pt x="34" y="0"/>
                    </a:lnTo>
                    <a:lnTo>
                      <a:pt x="3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89" name="Group 88">
            <a:extLst>
              <a:ext uri="{FF2B5EF4-FFF2-40B4-BE49-F238E27FC236}">
                <a16:creationId xmlns:a16="http://schemas.microsoft.com/office/drawing/2014/main" id="{C37672D7-A55B-4472-A485-7DEC8F6371C4}"/>
              </a:ext>
            </a:extLst>
          </p:cNvPr>
          <p:cNvGrpSpPr/>
          <p:nvPr/>
        </p:nvGrpSpPr>
        <p:grpSpPr>
          <a:xfrm>
            <a:off x="8126464" y="5004142"/>
            <a:ext cx="914400" cy="1356360"/>
            <a:chOff x="8126464" y="5004142"/>
            <a:chExt cx="914400" cy="1356360"/>
          </a:xfrm>
        </p:grpSpPr>
        <p:sp>
          <p:nvSpPr>
            <p:cNvPr id="59" name="Freeform: Shape 58">
              <a:extLst>
                <a:ext uri="{FF2B5EF4-FFF2-40B4-BE49-F238E27FC236}">
                  <a16:creationId xmlns:a16="http://schemas.microsoft.com/office/drawing/2014/main" id="{6CD3481A-DE03-4714-BB07-4E6B14DCDFB6}"/>
                </a:ext>
              </a:extLst>
            </p:cNvPr>
            <p:cNvSpPr/>
            <p:nvPr/>
          </p:nvSpPr>
          <p:spPr>
            <a:xfrm rot="16200000">
              <a:off x="7905484" y="5225122"/>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 Box 10">
              <a:extLst>
                <a:ext uri="{FF2B5EF4-FFF2-40B4-BE49-F238E27FC236}">
                  <a16:creationId xmlns:a16="http://schemas.microsoft.com/office/drawing/2014/main" id="{F295D208-4DE6-4AC1-9BB3-6BDF9F06EEFB}"/>
                </a:ext>
              </a:extLst>
            </p:cNvPr>
            <p:cNvSpPr txBox="1">
              <a:spLocks noChangeArrowheads="1"/>
            </p:cNvSpPr>
            <p:nvPr/>
          </p:nvSpPr>
          <p:spPr bwMode="auto">
            <a:xfrm rot="16200000">
              <a:off x="8147977" y="5489960"/>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27" name="Freeform 101">
              <a:extLst>
                <a:ext uri="{FF2B5EF4-FFF2-40B4-BE49-F238E27FC236}">
                  <a16:creationId xmlns:a16="http://schemas.microsoft.com/office/drawing/2014/main" id="{E7B9B194-B568-45F2-9B77-28C185C1BB33}"/>
                </a:ext>
              </a:extLst>
            </p:cNvPr>
            <p:cNvSpPr>
              <a:spLocks noChangeAspect="1" noEditPoints="1"/>
            </p:cNvSpPr>
            <p:nvPr/>
          </p:nvSpPr>
          <p:spPr bwMode="auto">
            <a:xfrm>
              <a:off x="8214677" y="5306123"/>
              <a:ext cx="296508" cy="27432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91" name="Group 90">
            <a:extLst>
              <a:ext uri="{FF2B5EF4-FFF2-40B4-BE49-F238E27FC236}">
                <a16:creationId xmlns:a16="http://schemas.microsoft.com/office/drawing/2014/main" id="{E0AF136C-B013-4240-8C83-2DFB5E4437AD}"/>
              </a:ext>
            </a:extLst>
          </p:cNvPr>
          <p:cNvGrpSpPr/>
          <p:nvPr/>
        </p:nvGrpSpPr>
        <p:grpSpPr>
          <a:xfrm>
            <a:off x="10668000" y="4993256"/>
            <a:ext cx="914400" cy="1356360"/>
            <a:chOff x="10668000" y="4993256"/>
            <a:chExt cx="914400" cy="1356360"/>
          </a:xfrm>
        </p:grpSpPr>
        <p:sp>
          <p:nvSpPr>
            <p:cNvPr id="39" name="Freeform: Shape 38">
              <a:extLst>
                <a:ext uri="{FF2B5EF4-FFF2-40B4-BE49-F238E27FC236}">
                  <a16:creationId xmlns:a16="http://schemas.microsoft.com/office/drawing/2014/main" id="{C9F28FB8-48EA-46C5-8BFA-811149250C41}"/>
                </a:ext>
              </a:extLst>
            </p:cNvPr>
            <p:cNvSpPr/>
            <p:nvPr/>
          </p:nvSpPr>
          <p:spPr>
            <a:xfrm rot="16200000">
              <a:off x="10447020" y="5214236"/>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89D23C7F-8AE6-4359-B70B-796912AEF5C1}"/>
                </a:ext>
              </a:extLst>
            </p:cNvPr>
            <p:cNvSpPr txBox="1">
              <a:spLocks noChangeArrowheads="1"/>
            </p:cNvSpPr>
            <p:nvPr/>
          </p:nvSpPr>
          <p:spPr bwMode="auto">
            <a:xfrm rot="16200000">
              <a:off x="10689513" y="5479074"/>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28" name="Freeform 91">
              <a:extLst>
                <a:ext uri="{FF2B5EF4-FFF2-40B4-BE49-F238E27FC236}">
                  <a16:creationId xmlns:a16="http://schemas.microsoft.com/office/drawing/2014/main" id="{9A856CDF-84F3-4CE8-9690-2DA1B7A06E6A}"/>
                </a:ext>
              </a:extLst>
            </p:cNvPr>
            <p:cNvSpPr>
              <a:spLocks noChangeAspect="1" noEditPoints="1"/>
            </p:cNvSpPr>
            <p:nvPr/>
          </p:nvSpPr>
          <p:spPr bwMode="auto">
            <a:xfrm>
              <a:off x="10755136" y="5290860"/>
              <a:ext cx="274320" cy="27432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rgbClr val="4D4D4D"/>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sp>
        <p:nvSpPr>
          <p:cNvPr id="93" name="TextBox 92">
            <a:extLst>
              <a:ext uri="{FF2B5EF4-FFF2-40B4-BE49-F238E27FC236}">
                <a16:creationId xmlns:a16="http://schemas.microsoft.com/office/drawing/2014/main" id="{2B9A9482-15B4-4C35-A4EE-B0E10C157DE2}"/>
              </a:ext>
            </a:extLst>
          </p:cNvPr>
          <p:cNvSpPr txBox="1"/>
          <p:nvPr/>
        </p:nvSpPr>
        <p:spPr>
          <a:xfrm>
            <a:off x="5546952"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01</a:t>
            </a:r>
          </a:p>
          <a:p>
            <a:pPr algn="ctr"/>
            <a:r>
              <a:rPr lang="en-US" sz="1200" dirty="0">
                <a:solidFill>
                  <a:schemeClr val="bg1"/>
                </a:solidFill>
              </a:rPr>
              <a:t>OPTION</a:t>
            </a:r>
          </a:p>
        </p:txBody>
      </p:sp>
      <p:sp>
        <p:nvSpPr>
          <p:cNvPr id="94" name="TextBox 93">
            <a:extLst>
              <a:ext uri="{FF2B5EF4-FFF2-40B4-BE49-F238E27FC236}">
                <a16:creationId xmlns:a16="http://schemas.microsoft.com/office/drawing/2014/main" id="{67460860-0BF4-4CB2-BE7D-676DB5604365}"/>
              </a:ext>
            </a:extLst>
          </p:cNvPr>
          <p:cNvSpPr txBox="1"/>
          <p:nvPr/>
        </p:nvSpPr>
        <p:spPr>
          <a:xfrm>
            <a:off x="6847558"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02</a:t>
            </a:r>
          </a:p>
          <a:p>
            <a:pPr algn="ctr"/>
            <a:r>
              <a:rPr lang="en-US" sz="1200" dirty="0">
                <a:solidFill>
                  <a:schemeClr val="bg1"/>
                </a:solidFill>
              </a:rPr>
              <a:t>OPTION</a:t>
            </a:r>
          </a:p>
        </p:txBody>
      </p:sp>
      <p:sp>
        <p:nvSpPr>
          <p:cNvPr id="95" name="TextBox 94">
            <a:extLst>
              <a:ext uri="{FF2B5EF4-FFF2-40B4-BE49-F238E27FC236}">
                <a16:creationId xmlns:a16="http://schemas.microsoft.com/office/drawing/2014/main" id="{639B9A71-ADE7-4374-8370-FE43A55B5941}"/>
              </a:ext>
            </a:extLst>
          </p:cNvPr>
          <p:cNvSpPr txBox="1"/>
          <p:nvPr/>
        </p:nvSpPr>
        <p:spPr>
          <a:xfrm>
            <a:off x="8129283"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03</a:t>
            </a:r>
          </a:p>
          <a:p>
            <a:pPr algn="ctr"/>
            <a:r>
              <a:rPr lang="en-US" sz="1200" dirty="0">
                <a:solidFill>
                  <a:schemeClr val="bg1"/>
                </a:solidFill>
              </a:rPr>
              <a:t>OPTION</a:t>
            </a:r>
          </a:p>
        </p:txBody>
      </p:sp>
      <p:sp>
        <p:nvSpPr>
          <p:cNvPr id="96" name="TextBox 95">
            <a:extLst>
              <a:ext uri="{FF2B5EF4-FFF2-40B4-BE49-F238E27FC236}">
                <a16:creationId xmlns:a16="http://schemas.microsoft.com/office/drawing/2014/main" id="{48262238-3114-4A83-889D-39B115913983}"/>
              </a:ext>
            </a:extLst>
          </p:cNvPr>
          <p:cNvSpPr txBox="1"/>
          <p:nvPr/>
        </p:nvSpPr>
        <p:spPr>
          <a:xfrm>
            <a:off x="9397230" y="608939"/>
            <a:ext cx="91440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04</a:t>
            </a:r>
          </a:p>
          <a:p>
            <a:pPr algn="ctr"/>
            <a:r>
              <a:rPr lang="en-US" sz="1200" dirty="0">
                <a:solidFill>
                  <a:schemeClr val="bg1"/>
                </a:solidFill>
              </a:rPr>
              <a:t>OPTION</a:t>
            </a:r>
          </a:p>
        </p:txBody>
      </p:sp>
      <p:sp>
        <p:nvSpPr>
          <p:cNvPr id="97" name="TextBox 96">
            <a:extLst>
              <a:ext uri="{FF2B5EF4-FFF2-40B4-BE49-F238E27FC236}">
                <a16:creationId xmlns:a16="http://schemas.microsoft.com/office/drawing/2014/main" id="{E0A31820-DA18-41BB-AD2E-81310026F925}"/>
              </a:ext>
            </a:extLst>
          </p:cNvPr>
          <p:cNvSpPr txBox="1"/>
          <p:nvPr/>
        </p:nvSpPr>
        <p:spPr>
          <a:xfrm>
            <a:off x="10667929"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05</a:t>
            </a:r>
          </a:p>
          <a:p>
            <a:pPr algn="ctr"/>
            <a:r>
              <a:rPr lang="en-US" sz="1200" dirty="0">
                <a:solidFill>
                  <a:schemeClr val="bg1"/>
                </a:solidFill>
              </a:rPr>
              <a:t>OPTION</a:t>
            </a:r>
          </a:p>
        </p:txBody>
      </p:sp>
      <p:sp>
        <p:nvSpPr>
          <p:cNvPr id="98" name="TextBox 97">
            <a:extLst>
              <a:ext uri="{FF2B5EF4-FFF2-40B4-BE49-F238E27FC236}">
                <a16:creationId xmlns:a16="http://schemas.microsoft.com/office/drawing/2014/main" id="{67504FB9-2E93-47C9-A9A2-C66A4F367CE5}"/>
              </a:ext>
            </a:extLst>
          </p:cNvPr>
          <p:cNvSpPr txBox="1"/>
          <p:nvPr/>
        </p:nvSpPr>
        <p:spPr>
          <a:xfrm>
            <a:off x="366409" y="4118771"/>
            <a:ext cx="3547596" cy="2169825"/>
          </a:xfrm>
          <a:prstGeom prst="rect">
            <a:avLst/>
          </a:prstGeom>
          <a:noFill/>
        </p:spPr>
        <p:txBody>
          <a:bodyPr wrap="square" rtlCol="0">
            <a:spAutoFit/>
          </a:bodyPr>
          <a:lstStyle/>
          <a:p>
            <a:r>
              <a:rPr lang="en-US" sz="15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a:t>
            </a:r>
          </a:p>
        </p:txBody>
      </p:sp>
      <p:cxnSp>
        <p:nvCxnSpPr>
          <p:cNvPr id="99" name="Straight Connector 98">
            <a:extLst>
              <a:ext uri="{FF2B5EF4-FFF2-40B4-BE49-F238E27FC236}">
                <a16:creationId xmlns:a16="http://schemas.microsoft.com/office/drawing/2014/main" id="{0C263DA7-49CB-4756-B1AF-9BABBB3923E0}"/>
              </a:ext>
            </a:extLst>
          </p:cNvPr>
          <p:cNvCxnSpPr/>
          <p:nvPr/>
        </p:nvCxnSpPr>
        <p:spPr>
          <a:xfrm flipV="1">
            <a:off x="997207" y="2049967"/>
            <a:ext cx="2286000" cy="368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00" name="Rectangle 99">
            <a:extLst>
              <a:ext uri="{FF2B5EF4-FFF2-40B4-BE49-F238E27FC236}">
                <a16:creationId xmlns:a16="http://schemas.microsoft.com/office/drawing/2014/main" id="{CF05E78D-CA89-4F0D-8065-5E3C0950180F}"/>
              </a:ext>
            </a:extLst>
          </p:cNvPr>
          <p:cNvSpPr>
            <a:spLocks noChangeAspect="1"/>
          </p:cNvSpPr>
          <p:nvPr/>
        </p:nvSpPr>
        <p:spPr>
          <a:xfrm>
            <a:off x="457200" y="2601796"/>
            <a:ext cx="2286000" cy="1246908"/>
          </a:xfrm>
          <a:prstGeom prst="rect">
            <a:avLst/>
          </a:prstGeom>
          <a:blipFill dpi="0" rotWithShape="1">
            <a:blip r:embed="rId3"/>
            <a:srcRect/>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184762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99"/>
                                        </p:tgtEl>
                                        <p:attrNameLst>
                                          <p:attrName>style.visibility</p:attrName>
                                        </p:attrNameLst>
                                      </p:cBhvr>
                                      <p:to>
                                        <p:strVal val="visible"/>
                                      </p:to>
                                    </p:set>
                                    <p:animEffect transition="in" filter="fade">
                                      <p:cBhvr>
                                        <p:cTn id="11" dur="1000"/>
                                        <p:tgtEl>
                                          <p:spTgt spid="99"/>
                                        </p:tgtEl>
                                      </p:cBhvr>
                                    </p:animEffect>
                                    <p:anim calcmode="lin" valueType="num">
                                      <p:cBhvr>
                                        <p:cTn id="12" dur="1000" fill="hold"/>
                                        <p:tgtEl>
                                          <p:spTgt spid="99"/>
                                        </p:tgtEl>
                                        <p:attrNameLst>
                                          <p:attrName>ppt_x</p:attrName>
                                        </p:attrNameLst>
                                      </p:cBhvr>
                                      <p:tavLst>
                                        <p:tav tm="0">
                                          <p:val>
                                            <p:strVal val="#ppt_x"/>
                                          </p:val>
                                        </p:tav>
                                        <p:tav tm="100000">
                                          <p:val>
                                            <p:strVal val="#ppt_x"/>
                                          </p:val>
                                        </p:tav>
                                      </p:tavLst>
                                    </p:anim>
                                    <p:anim calcmode="lin" valueType="num">
                                      <p:cBhvr>
                                        <p:cTn id="13" dur="900" decel="100000" fill="hold"/>
                                        <p:tgtEl>
                                          <p:spTgt spid="99"/>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99"/>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100"/>
                                        </p:tgtEl>
                                        <p:attrNameLst>
                                          <p:attrName>style.visibility</p:attrName>
                                        </p:attrNameLst>
                                      </p:cBhvr>
                                      <p:to>
                                        <p:strVal val="visible"/>
                                      </p:to>
                                    </p:set>
                                    <p:anim calcmode="lin" valueType="num">
                                      <p:cBhvr>
                                        <p:cTn id="18" dur="500" fill="hold"/>
                                        <p:tgtEl>
                                          <p:spTgt spid="100"/>
                                        </p:tgtEl>
                                        <p:attrNameLst>
                                          <p:attrName>ppt_w</p:attrName>
                                        </p:attrNameLst>
                                      </p:cBhvr>
                                      <p:tavLst>
                                        <p:tav tm="0">
                                          <p:val>
                                            <p:fltVal val="0"/>
                                          </p:val>
                                        </p:tav>
                                        <p:tav tm="100000">
                                          <p:val>
                                            <p:strVal val="#ppt_w"/>
                                          </p:val>
                                        </p:tav>
                                      </p:tavLst>
                                    </p:anim>
                                    <p:anim calcmode="lin" valueType="num">
                                      <p:cBhvr>
                                        <p:cTn id="19" dur="500" fill="hold"/>
                                        <p:tgtEl>
                                          <p:spTgt spid="100"/>
                                        </p:tgtEl>
                                        <p:attrNameLst>
                                          <p:attrName>ppt_h</p:attrName>
                                        </p:attrNameLst>
                                      </p:cBhvr>
                                      <p:tavLst>
                                        <p:tav tm="0">
                                          <p:val>
                                            <p:fltVal val="0"/>
                                          </p:val>
                                        </p:tav>
                                        <p:tav tm="100000">
                                          <p:val>
                                            <p:strVal val="#ppt_h"/>
                                          </p:val>
                                        </p:tav>
                                      </p:tavLst>
                                    </p:anim>
                                    <p:animEffect transition="in" filter="fade">
                                      <p:cBhvr>
                                        <p:cTn id="20" dur="500"/>
                                        <p:tgtEl>
                                          <p:spTgt spid="100"/>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98"/>
                                        </p:tgtEl>
                                        <p:attrNameLst>
                                          <p:attrName>style.visibility</p:attrName>
                                        </p:attrNameLst>
                                      </p:cBhvr>
                                      <p:to>
                                        <p:strVal val="visible"/>
                                      </p:to>
                                    </p:set>
                                    <p:animEffect transition="in" filter="fade">
                                      <p:cBhvr>
                                        <p:cTn id="24" dur="1000"/>
                                        <p:tgtEl>
                                          <p:spTgt spid="98"/>
                                        </p:tgtEl>
                                      </p:cBhvr>
                                    </p:animEffect>
                                    <p:anim calcmode="lin" valueType="num">
                                      <p:cBhvr>
                                        <p:cTn id="25" dur="1000" fill="hold"/>
                                        <p:tgtEl>
                                          <p:spTgt spid="98"/>
                                        </p:tgtEl>
                                        <p:attrNameLst>
                                          <p:attrName>ppt_x</p:attrName>
                                        </p:attrNameLst>
                                      </p:cBhvr>
                                      <p:tavLst>
                                        <p:tav tm="0">
                                          <p:val>
                                            <p:strVal val="#ppt_x"/>
                                          </p:val>
                                        </p:tav>
                                        <p:tav tm="100000">
                                          <p:val>
                                            <p:strVal val="#ppt_x"/>
                                          </p:val>
                                        </p:tav>
                                      </p:tavLst>
                                    </p:anim>
                                    <p:anim calcmode="lin" valueType="num">
                                      <p:cBhvr>
                                        <p:cTn id="26" dur="1000" fill="hold"/>
                                        <p:tgtEl>
                                          <p:spTgt spid="98"/>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2" presetClass="entr" presetSubtype="2" fill="hold" grpId="0" nodeType="afterEffect">
                                  <p:stCondLst>
                                    <p:cond delay="0"/>
                                  </p:stCondLst>
                                  <p:childTnLst>
                                    <p:set>
                                      <p:cBhvr>
                                        <p:cTn id="29" dur="1" fill="hold">
                                          <p:stCondLst>
                                            <p:cond delay="0"/>
                                          </p:stCondLst>
                                        </p:cTn>
                                        <p:tgtEl>
                                          <p:spTgt spid="78"/>
                                        </p:tgtEl>
                                        <p:attrNameLst>
                                          <p:attrName>style.visibility</p:attrName>
                                        </p:attrNameLst>
                                      </p:cBhvr>
                                      <p:to>
                                        <p:strVal val="visible"/>
                                      </p:to>
                                    </p:set>
                                    <p:anim calcmode="lin" valueType="num">
                                      <p:cBhvr additive="base">
                                        <p:cTn id="30" dur="1000" fill="hold"/>
                                        <p:tgtEl>
                                          <p:spTgt spid="78"/>
                                        </p:tgtEl>
                                        <p:attrNameLst>
                                          <p:attrName>ppt_x</p:attrName>
                                        </p:attrNameLst>
                                      </p:cBhvr>
                                      <p:tavLst>
                                        <p:tav tm="0">
                                          <p:val>
                                            <p:strVal val="1+#ppt_w/2"/>
                                          </p:val>
                                        </p:tav>
                                        <p:tav tm="100000">
                                          <p:val>
                                            <p:strVal val="#ppt_x"/>
                                          </p:val>
                                        </p:tav>
                                      </p:tavLst>
                                    </p:anim>
                                    <p:anim calcmode="lin" valueType="num">
                                      <p:cBhvr additive="base">
                                        <p:cTn id="31" dur="1000" fill="hold"/>
                                        <p:tgtEl>
                                          <p:spTgt spid="78"/>
                                        </p:tgtEl>
                                        <p:attrNameLst>
                                          <p:attrName>ppt_y</p:attrName>
                                        </p:attrNameLst>
                                      </p:cBhvr>
                                      <p:tavLst>
                                        <p:tav tm="0">
                                          <p:val>
                                            <p:strVal val="#ppt_y"/>
                                          </p:val>
                                        </p:tav>
                                        <p:tav tm="100000">
                                          <p:val>
                                            <p:strVal val="#ppt_y"/>
                                          </p:val>
                                        </p:tav>
                                      </p:tavLst>
                                    </p:anim>
                                  </p:childTnLst>
                                </p:cTn>
                              </p:par>
                              <p:par>
                                <p:cTn id="32" presetID="2" presetClass="entr" presetSubtype="2" fill="hold" grpId="0" nodeType="withEffect">
                                  <p:stCondLst>
                                    <p:cond delay="0"/>
                                  </p:stCondLst>
                                  <p:childTnLst>
                                    <p:set>
                                      <p:cBhvr>
                                        <p:cTn id="33" dur="1" fill="hold">
                                          <p:stCondLst>
                                            <p:cond delay="0"/>
                                          </p:stCondLst>
                                        </p:cTn>
                                        <p:tgtEl>
                                          <p:spTgt spid="67"/>
                                        </p:tgtEl>
                                        <p:attrNameLst>
                                          <p:attrName>style.visibility</p:attrName>
                                        </p:attrNameLst>
                                      </p:cBhvr>
                                      <p:to>
                                        <p:strVal val="visible"/>
                                      </p:to>
                                    </p:set>
                                    <p:anim calcmode="lin" valueType="num">
                                      <p:cBhvr additive="base">
                                        <p:cTn id="34" dur="1000" fill="hold"/>
                                        <p:tgtEl>
                                          <p:spTgt spid="67"/>
                                        </p:tgtEl>
                                        <p:attrNameLst>
                                          <p:attrName>ppt_x</p:attrName>
                                        </p:attrNameLst>
                                      </p:cBhvr>
                                      <p:tavLst>
                                        <p:tav tm="0">
                                          <p:val>
                                            <p:strVal val="1+#ppt_w/2"/>
                                          </p:val>
                                        </p:tav>
                                        <p:tav tm="100000">
                                          <p:val>
                                            <p:strVal val="#ppt_x"/>
                                          </p:val>
                                        </p:tav>
                                      </p:tavLst>
                                    </p:anim>
                                    <p:anim calcmode="lin" valueType="num">
                                      <p:cBhvr additive="base">
                                        <p:cTn id="35" dur="1000" fill="hold"/>
                                        <p:tgtEl>
                                          <p:spTgt spid="67"/>
                                        </p:tgtEl>
                                        <p:attrNameLst>
                                          <p:attrName>ppt_y</p:attrName>
                                        </p:attrNameLst>
                                      </p:cBhvr>
                                      <p:tavLst>
                                        <p:tav tm="0">
                                          <p:val>
                                            <p:strVal val="#ppt_y"/>
                                          </p:val>
                                        </p:tav>
                                        <p:tav tm="100000">
                                          <p:val>
                                            <p:strVal val="#ppt_y"/>
                                          </p:val>
                                        </p:tav>
                                      </p:tavLst>
                                    </p:anim>
                                  </p:childTnLst>
                                </p:cTn>
                              </p:par>
                              <p:par>
                                <p:cTn id="36" presetID="2" presetClass="entr" presetSubtype="2" fill="hold" grpId="0" nodeType="withEffect">
                                  <p:stCondLst>
                                    <p:cond delay="0"/>
                                  </p:stCondLst>
                                  <p:childTnLst>
                                    <p:set>
                                      <p:cBhvr>
                                        <p:cTn id="37" dur="1" fill="hold">
                                          <p:stCondLst>
                                            <p:cond delay="0"/>
                                          </p:stCondLst>
                                        </p:cTn>
                                        <p:tgtEl>
                                          <p:spTgt spid="56"/>
                                        </p:tgtEl>
                                        <p:attrNameLst>
                                          <p:attrName>style.visibility</p:attrName>
                                        </p:attrNameLst>
                                      </p:cBhvr>
                                      <p:to>
                                        <p:strVal val="visible"/>
                                      </p:to>
                                    </p:set>
                                    <p:anim calcmode="lin" valueType="num">
                                      <p:cBhvr additive="base">
                                        <p:cTn id="38" dur="1000" fill="hold"/>
                                        <p:tgtEl>
                                          <p:spTgt spid="56"/>
                                        </p:tgtEl>
                                        <p:attrNameLst>
                                          <p:attrName>ppt_x</p:attrName>
                                        </p:attrNameLst>
                                      </p:cBhvr>
                                      <p:tavLst>
                                        <p:tav tm="0">
                                          <p:val>
                                            <p:strVal val="1+#ppt_w/2"/>
                                          </p:val>
                                        </p:tav>
                                        <p:tav tm="100000">
                                          <p:val>
                                            <p:strVal val="#ppt_x"/>
                                          </p:val>
                                        </p:tav>
                                      </p:tavLst>
                                    </p:anim>
                                    <p:anim calcmode="lin" valueType="num">
                                      <p:cBhvr additive="base">
                                        <p:cTn id="39" dur="1000" fill="hold"/>
                                        <p:tgtEl>
                                          <p:spTgt spid="56"/>
                                        </p:tgtEl>
                                        <p:attrNameLst>
                                          <p:attrName>ppt_y</p:attrName>
                                        </p:attrNameLst>
                                      </p:cBhvr>
                                      <p:tavLst>
                                        <p:tav tm="0">
                                          <p:val>
                                            <p:strVal val="#ppt_y"/>
                                          </p:val>
                                        </p:tav>
                                        <p:tav tm="100000">
                                          <p:val>
                                            <p:strVal val="#ppt_y"/>
                                          </p:val>
                                        </p:tav>
                                      </p:tavLst>
                                    </p:anim>
                                  </p:childTnLst>
                                </p:cTn>
                              </p:par>
                              <p:par>
                                <p:cTn id="40" presetID="2" presetClass="entr" presetSubtype="2" fill="hold" grpId="0" nodeType="withEffect">
                                  <p:stCondLst>
                                    <p:cond delay="0"/>
                                  </p:stCondLst>
                                  <p:childTnLst>
                                    <p:set>
                                      <p:cBhvr>
                                        <p:cTn id="41" dur="1" fill="hold">
                                          <p:stCondLst>
                                            <p:cond delay="0"/>
                                          </p:stCondLst>
                                        </p:cTn>
                                        <p:tgtEl>
                                          <p:spTgt spid="45"/>
                                        </p:tgtEl>
                                        <p:attrNameLst>
                                          <p:attrName>style.visibility</p:attrName>
                                        </p:attrNameLst>
                                      </p:cBhvr>
                                      <p:to>
                                        <p:strVal val="visible"/>
                                      </p:to>
                                    </p:set>
                                    <p:anim calcmode="lin" valueType="num">
                                      <p:cBhvr additive="base">
                                        <p:cTn id="42" dur="1000" fill="hold"/>
                                        <p:tgtEl>
                                          <p:spTgt spid="45"/>
                                        </p:tgtEl>
                                        <p:attrNameLst>
                                          <p:attrName>ppt_x</p:attrName>
                                        </p:attrNameLst>
                                      </p:cBhvr>
                                      <p:tavLst>
                                        <p:tav tm="0">
                                          <p:val>
                                            <p:strVal val="1+#ppt_w/2"/>
                                          </p:val>
                                        </p:tav>
                                        <p:tav tm="100000">
                                          <p:val>
                                            <p:strVal val="#ppt_x"/>
                                          </p:val>
                                        </p:tav>
                                      </p:tavLst>
                                    </p:anim>
                                    <p:anim calcmode="lin" valueType="num">
                                      <p:cBhvr additive="base">
                                        <p:cTn id="43" dur="1000" fill="hold"/>
                                        <p:tgtEl>
                                          <p:spTgt spid="45"/>
                                        </p:tgtEl>
                                        <p:attrNameLst>
                                          <p:attrName>ppt_y</p:attrName>
                                        </p:attrNameLst>
                                      </p:cBhvr>
                                      <p:tavLst>
                                        <p:tav tm="0">
                                          <p:val>
                                            <p:strVal val="#ppt_y"/>
                                          </p:val>
                                        </p:tav>
                                        <p:tav tm="100000">
                                          <p:val>
                                            <p:strVal val="#ppt_y"/>
                                          </p:val>
                                        </p:tav>
                                      </p:tavLst>
                                    </p:anim>
                                  </p:childTnLst>
                                </p:cTn>
                              </p:par>
                              <p:par>
                                <p:cTn id="44" presetID="2" presetClass="entr" presetSubtype="2" fill="hold" grpId="0" nodeType="withEffect">
                                  <p:stCondLst>
                                    <p:cond delay="0"/>
                                  </p:stCondLst>
                                  <p:childTnLst>
                                    <p:set>
                                      <p:cBhvr>
                                        <p:cTn id="45" dur="1" fill="hold">
                                          <p:stCondLst>
                                            <p:cond delay="0"/>
                                          </p:stCondLst>
                                        </p:cTn>
                                        <p:tgtEl>
                                          <p:spTgt spid="12"/>
                                        </p:tgtEl>
                                        <p:attrNameLst>
                                          <p:attrName>style.visibility</p:attrName>
                                        </p:attrNameLst>
                                      </p:cBhvr>
                                      <p:to>
                                        <p:strVal val="visible"/>
                                      </p:to>
                                    </p:set>
                                    <p:anim calcmode="lin" valueType="num">
                                      <p:cBhvr additive="base">
                                        <p:cTn id="46" dur="1000" fill="hold"/>
                                        <p:tgtEl>
                                          <p:spTgt spid="12"/>
                                        </p:tgtEl>
                                        <p:attrNameLst>
                                          <p:attrName>ppt_x</p:attrName>
                                        </p:attrNameLst>
                                      </p:cBhvr>
                                      <p:tavLst>
                                        <p:tav tm="0">
                                          <p:val>
                                            <p:strVal val="1+#ppt_w/2"/>
                                          </p:val>
                                        </p:tav>
                                        <p:tav tm="100000">
                                          <p:val>
                                            <p:strVal val="#ppt_x"/>
                                          </p:val>
                                        </p:tav>
                                      </p:tavLst>
                                    </p:anim>
                                    <p:anim calcmode="lin" valueType="num">
                                      <p:cBhvr additive="base">
                                        <p:cTn id="47" dur="1000" fill="hold"/>
                                        <p:tgtEl>
                                          <p:spTgt spid="12"/>
                                        </p:tgtEl>
                                        <p:attrNameLst>
                                          <p:attrName>ppt_y</p:attrName>
                                        </p:attrNameLst>
                                      </p:cBhvr>
                                      <p:tavLst>
                                        <p:tav tm="0">
                                          <p:val>
                                            <p:strVal val="#ppt_y"/>
                                          </p:val>
                                        </p:tav>
                                        <p:tav tm="100000">
                                          <p:val>
                                            <p:strVal val="#ppt_y"/>
                                          </p:val>
                                        </p:tav>
                                      </p:tavLst>
                                    </p:anim>
                                  </p:childTnLst>
                                </p:cTn>
                              </p:par>
                            </p:childTnLst>
                          </p:cTn>
                        </p:par>
                        <p:par>
                          <p:cTn id="48" fill="hold">
                            <p:stCondLst>
                              <p:cond delay="4000"/>
                            </p:stCondLst>
                            <p:childTnLst>
                              <p:par>
                                <p:cTn id="49" presetID="53" presetClass="entr" presetSubtype="16" fill="hold" grpId="0" nodeType="afterEffect">
                                  <p:stCondLst>
                                    <p:cond delay="0"/>
                                  </p:stCondLst>
                                  <p:childTnLst>
                                    <p:set>
                                      <p:cBhvr>
                                        <p:cTn id="50" dur="1" fill="hold">
                                          <p:stCondLst>
                                            <p:cond delay="0"/>
                                          </p:stCondLst>
                                        </p:cTn>
                                        <p:tgtEl>
                                          <p:spTgt spid="93"/>
                                        </p:tgtEl>
                                        <p:attrNameLst>
                                          <p:attrName>style.visibility</p:attrName>
                                        </p:attrNameLst>
                                      </p:cBhvr>
                                      <p:to>
                                        <p:strVal val="visible"/>
                                      </p:to>
                                    </p:set>
                                    <p:anim calcmode="lin" valueType="num">
                                      <p:cBhvr>
                                        <p:cTn id="51" dur="500" fill="hold"/>
                                        <p:tgtEl>
                                          <p:spTgt spid="93"/>
                                        </p:tgtEl>
                                        <p:attrNameLst>
                                          <p:attrName>ppt_w</p:attrName>
                                        </p:attrNameLst>
                                      </p:cBhvr>
                                      <p:tavLst>
                                        <p:tav tm="0">
                                          <p:val>
                                            <p:fltVal val="0"/>
                                          </p:val>
                                        </p:tav>
                                        <p:tav tm="100000">
                                          <p:val>
                                            <p:strVal val="#ppt_w"/>
                                          </p:val>
                                        </p:tav>
                                      </p:tavLst>
                                    </p:anim>
                                    <p:anim calcmode="lin" valueType="num">
                                      <p:cBhvr>
                                        <p:cTn id="52" dur="500" fill="hold"/>
                                        <p:tgtEl>
                                          <p:spTgt spid="93"/>
                                        </p:tgtEl>
                                        <p:attrNameLst>
                                          <p:attrName>ppt_h</p:attrName>
                                        </p:attrNameLst>
                                      </p:cBhvr>
                                      <p:tavLst>
                                        <p:tav tm="0">
                                          <p:val>
                                            <p:fltVal val="0"/>
                                          </p:val>
                                        </p:tav>
                                        <p:tav tm="100000">
                                          <p:val>
                                            <p:strVal val="#ppt_h"/>
                                          </p:val>
                                        </p:tav>
                                      </p:tavLst>
                                    </p:anim>
                                    <p:animEffect transition="in" filter="fade">
                                      <p:cBhvr>
                                        <p:cTn id="53" dur="500"/>
                                        <p:tgtEl>
                                          <p:spTgt spid="93"/>
                                        </p:tgtEl>
                                      </p:cBhvr>
                                    </p:animEffect>
                                  </p:childTnLst>
                                </p:cTn>
                              </p:par>
                            </p:childTnLst>
                          </p:cTn>
                        </p:par>
                        <p:par>
                          <p:cTn id="54" fill="hold">
                            <p:stCondLst>
                              <p:cond delay="4500"/>
                            </p:stCondLst>
                            <p:childTnLst>
                              <p:par>
                                <p:cTn id="55" presetID="42" presetClass="entr" presetSubtype="0" fill="hold" nodeType="afterEffect">
                                  <p:stCondLst>
                                    <p:cond delay="0"/>
                                  </p:stCondLst>
                                  <p:childTnLst>
                                    <p:set>
                                      <p:cBhvr>
                                        <p:cTn id="56" dur="1" fill="hold">
                                          <p:stCondLst>
                                            <p:cond delay="0"/>
                                          </p:stCondLst>
                                        </p:cTn>
                                        <p:tgtEl>
                                          <p:spTgt spid="80"/>
                                        </p:tgtEl>
                                        <p:attrNameLst>
                                          <p:attrName>style.visibility</p:attrName>
                                        </p:attrNameLst>
                                      </p:cBhvr>
                                      <p:to>
                                        <p:strVal val="visible"/>
                                      </p:to>
                                    </p:set>
                                    <p:animEffect transition="in" filter="fade">
                                      <p:cBhvr>
                                        <p:cTn id="57" dur="1000"/>
                                        <p:tgtEl>
                                          <p:spTgt spid="80"/>
                                        </p:tgtEl>
                                      </p:cBhvr>
                                    </p:animEffect>
                                    <p:anim calcmode="lin" valueType="num">
                                      <p:cBhvr>
                                        <p:cTn id="58" dur="1000" fill="hold"/>
                                        <p:tgtEl>
                                          <p:spTgt spid="80"/>
                                        </p:tgtEl>
                                        <p:attrNameLst>
                                          <p:attrName>ppt_x</p:attrName>
                                        </p:attrNameLst>
                                      </p:cBhvr>
                                      <p:tavLst>
                                        <p:tav tm="0">
                                          <p:val>
                                            <p:strVal val="#ppt_x"/>
                                          </p:val>
                                        </p:tav>
                                        <p:tav tm="100000">
                                          <p:val>
                                            <p:strVal val="#ppt_x"/>
                                          </p:val>
                                        </p:tav>
                                      </p:tavLst>
                                    </p:anim>
                                    <p:anim calcmode="lin" valueType="num">
                                      <p:cBhvr>
                                        <p:cTn id="59" dur="1000" fill="hold"/>
                                        <p:tgtEl>
                                          <p:spTgt spid="80"/>
                                        </p:tgtEl>
                                        <p:attrNameLst>
                                          <p:attrName>ppt_y</p:attrName>
                                        </p:attrNameLst>
                                      </p:cBhvr>
                                      <p:tavLst>
                                        <p:tav tm="0">
                                          <p:val>
                                            <p:strVal val="#ppt_y+.1"/>
                                          </p:val>
                                        </p:tav>
                                        <p:tav tm="100000">
                                          <p:val>
                                            <p:strVal val="#ppt_y"/>
                                          </p:val>
                                        </p:tav>
                                      </p:tavLst>
                                    </p:anim>
                                  </p:childTnLst>
                                </p:cTn>
                              </p:par>
                            </p:childTnLst>
                          </p:cTn>
                        </p:par>
                        <p:par>
                          <p:cTn id="60" fill="hold">
                            <p:stCondLst>
                              <p:cond delay="5500"/>
                            </p:stCondLst>
                            <p:childTnLst>
                              <p:par>
                                <p:cTn id="61" presetID="22" presetClass="entr" presetSubtype="4" fill="hold" nodeType="afterEffect">
                                  <p:stCondLst>
                                    <p:cond delay="0"/>
                                  </p:stCondLst>
                                  <p:childTnLst>
                                    <p:set>
                                      <p:cBhvr>
                                        <p:cTn id="62" dur="1" fill="hold">
                                          <p:stCondLst>
                                            <p:cond delay="0"/>
                                          </p:stCondLst>
                                        </p:cTn>
                                        <p:tgtEl>
                                          <p:spTgt spid="79"/>
                                        </p:tgtEl>
                                        <p:attrNameLst>
                                          <p:attrName>style.visibility</p:attrName>
                                        </p:attrNameLst>
                                      </p:cBhvr>
                                      <p:to>
                                        <p:strVal val="visible"/>
                                      </p:to>
                                    </p:set>
                                    <p:animEffect transition="in" filter="wipe(down)">
                                      <p:cBhvr>
                                        <p:cTn id="63" dur="750"/>
                                        <p:tgtEl>
                                          <p:spTgt spid="79"/>
                                        </p:tgtEl>
                                      </p:cBhvr>
                                    </p:animEffect>
                                  </p:childTnLst>
                                </p:cTn>
                              </p:par>
                            </p:childTnLst>
                          </p:cTn>
                        </p:par>
                        <p:par>
                          <p:cTn id="64" fill="hold">
                            <p:stCondLst>
                              <p:cond delay="6250"/>
                            </p:stCondLst>
                            <p:childTnLst>
                              <p:par>
                                <p:cTn id="65" presetID="53" presetClass="entr" presetSubtype="16" fill="hold" grpId="0" nodeType="afterEffect">
                                  <p:stCondLst>
                                    <p:cond delay="0"/>
                                  </p:stCondLst>
                                  <p:childTnLst>
                                    <p:set>
                                      <p:cBhvr>
                                        <p:cTn id="66" dur="1" fill="hold">
                                          <p:stCondLst>
                                            <p:cond delay="0"/>
                                          </p:stCondLst>
                                        </p:cTn>
                                        <p:tgtEl>
                                          <p:spTgt spid="94"/>
                                        </p:tgtEl>
                                        <p:attrNameLst>
                                          <p:attrName>style.visibility</p:attrName>
                                        </p:attrNameLst>
                                      </p:cBhvr>
                                      <p:to>
                                        <p:strVal val="visible"/>
                                      </p:to>
                                    </p:set>
                                    <p:anim calcmode="lin" valueType="num">
                                      <p:cBhvr>
                                        <p:cTn id="67" dur="500" fill="hold"/>
                                        <p:tgtEl>
                                          <p:spTgt spid="94"/>
                                        </p:tgtEl>
                                        <p:attrNameLst>
                                          <p:attrName>ppt_w</p:attrName>
                                        </p:attrNameLst>
                                      </p:cBhvr>
                                      <p:tavLst>
                                        <p:tav tm="0">
                                          <p:val>
                                            <p:fltVal val="0"/>
                                          </p:val>
                                        </p:tav>
                                        <p:tav tm="100000">
                                          <p:val>
                                            <p:strVal val="#ppt_w"/>
                                          </p:val>
                                        </p:tav>
                                      </p:tavLst>
                                    </p:anim>
                                    <p:anim calcmode="lin" valueType="num">
                                      <p:cBhvr>
                                        <p:cTn id="68" dur="500" fill="hold"/>
                                        <p:tgtEl>
                                          <p:spTgt spid="94"/>
                                        </p:tgtEl>
                                        <p:attrNameLst>
                                          <p:attrName>ppt_h</p:attrName>
                                        </p:attrNameLst>
                                      </p:cBhvr>
                                      <p:tavLst>
                                        <p:tav tm="0">
                                          <p:val>
                                            <p:fltVal val="0"/>
                                          </p:val>
                                        </p:tav>
                                        <p:tav tm="100000">
                                          <p:val>
                                            <p:strVal val="#ppt_h"/>
                                          </p:val>
                                        </p:tav>
                                      </p:tavLst>
                                    </p:anim>
                                    <p:animEffect transition="in" filter="fade">
                                      <p:cBhvr>
                                        <p:cTn id="69" dur="500"/>
                                        <p:tgtEl>
                                          <p:spTgt spid="94"/>
                                        </p:tgtEl>
                                      </p:cBhvr>
                                    </p:animEffect>
                                  </p:childTnLst>
                                </p:cTn>
                              </p:par>
                            </p:childTnLst>
                          </p:cTn>
                        </p:par>
                        <p:par>
                          <p:cTn id="70" fill="hold">
                            <p:stCondLst>
                              <p:cond delay="6750"/>
                            </p:stCondLst>
                            <p:childTnLst>
                              <p:par>
                                <p:cTn id="71" presetID="42" presetClass="entr" presetSubtype="0" fill="hold" nodeType="afterEffect">
                                  <p:stCondLst>
                                    <p:cond delay="0"/>
                                  </p:stCondLst>
                                  <p:childTnLst>
                                    <p:set>
                                      <p:cBhvr>
                                        <p:cTn id="72" dur="1" fill="hold">
                                          <p:stCondLst>
                                            <p:cond delay="0"/>
                                          </p:stCondLst>
                                        </p:cTn>
                                        <p:tgtEl>
                                          <p:spTgt spid="88"/>
                                        </p:tgtEl>
                                        <p:attrNameLst>
                                          <p:attrName>style.visibility</p:attrName>
                                        </p:attrNameLst>
                                      </p:cBhvr>
                                      <p:to>
                                        <p:strVal val="visible"/>
                                      </p:to>
                                    </p:set>
                                    <p:animEffect transition="in" filter="fade">
                                      <p:cBhvr>
                                        <p:cTn id="73" dur="1000"/>
                                        <p:tgtEl>
                                          <p:spTgt spid="88"/>
                                        </p:tgtEl>
                                      </p:cBhvr>
                                    </p:animEffect>
                                    <p:anim calcmode="lin" valueType="num">
                                      <p:cBhvr>
                                        <p:cTn id="74" dur="1000" fill="hold"/>
                                        <p:tgtEl>
                                          <p:spTgt spid="88"/>
                                        </p:tgtEl>
                                        <p:attrNameLst>
                                          <p:attrName>ppt_x</p:attrName>
                                        </p:attrNameLst>
                                      </p:cBhvr>
                                      <p:tavLst>
                                        <p:tav tm="0">
                                          <p:val>
                                            <p:strVal val="#ppt_x"/>
                                          </p:val>
                                        </p:tav>
                                        <p:tav tm="100000">
                                          <p:val>
                                            <p:strVal val="#ppt_x"/>
                                          </p:val>
                                        </p:tav>
                                      </p:tavLst>
                                    </p:anim>
                                    <p:anim calcmode="lin" valueType="num">
                                      <p:cBhvr>
                                        <p:cTn id="75" dur="1000" fill="hold"/>
                                        <p:tgtEl>
                                          <p:spTgt spid="88"/>
                                        </p:tgtEl>
                                        <p:attrNameLst>
                                          <p:attrName>ppt_y</p:attrName>
                                        </p:attrNameLst>
                                      </p:cBhvr>
                                      <p:tavLst>
                                        <p:tav tm="0">
                                          <p:val>
                                            <p:strVal val="#ppt_y+.1"/>
                                          </p:val>
                                        </p:tav>
                                        <p:tav tm="100000">
                                          <p:val>
                                            <p:strVal val="#ppt_y"/>
                                          </p:val>
                                        </p:tav>
                                      </p:tavLst>
                                    </p:anim>
                                  </p:childTnLst>
                                </p:cTn>
                              </p:par>
                            </p:childTnLst>
                          </p:cTn>
                        </p:par>
                        <p:par>
                          <p:cTn id="76" fill="hold">
                            <p:stCondLst>
                              <p:cond delay="7750"/>
                            </p:stCondLst>
                            <p:childTnLst>
                              <p:par>
                                <p:cTn id="77" presetID="22" presetClass="entr" presetSubtype="4" fill="hold" nodeType="afterEffect">
                                  <p:stCondLst>
                                    <p:cond delay="0"/>
                                  </p:stCondLst>
                                  <p:childTnLst>
                                    <p:set>
                                      <p:cBhvr>
                                        <p:cTn id="78" dur="1" fill="hold">
                                          <p:stCondLst>
                                            <p:cond delay="0"/>
                                          </p:stCondLst>
                                        </p:cTn>
                                        <p:tgtEl>
                                          <p:spTgt spid="68"/>
                                        </p:tgtEl>
                                        <p:attrNameLst>
                                          <p:attrName>style.visibility</p:attrName>
                                        </p:attrNameLst>
                                      </p:cBhvr>
                                      <p:to>
                                        <p:strVal val="visible"/>
                                      </p:to>
                                    </p:set>
                                    <p:animEffect transition="in" filter="wipe(down)">
                                      <p:cBhvr>
                                        <p:cTn id="79" dur="750"/>
                                        <p:tgtEl>
                                          <p:spTgt spid="68"/>
                                        </p:tgtEl>
                                      </p:cBhvr>
                                    </p:animEffect>
                                  </p:childTnLst>
                                </p:cTn>
                              </p:par>
                            </p:childTnLst>
                          </p:cTn>
                        </p:par>
                        <p:par>
                          <p:cTn id="80" fill="hold">
                            <p:stCondLst>
                              <p:cond delay="8500"/>
                            </p:stCondLst>
                            <p:childTnLst>
                              <p:par>
                                <p:cTn id="81" presetID="53" presetClass="entr" presetSubtype="16" fill="hold" grpId="0" nodeType="afterEffect">
                                  <p:stCondLst>
                                    <p:cond delay="0"/>
                                  </p:stCondLst>
                                  <p:childTnLst>
                                    <p:set>
                                      <p:cBhvr>
                                        <p:cTn id="82" dur="1" fill="hold">
                                          <p:stCondLst>
                                            <p:cond delay="0"/>
                                          </p:stCondLst>
                                        </p:cTn>
                                        <p:tgtEl>
                                          <p:spTgt spid="95"/>
                                        </p:tgtEl>
                                        <p:attrNameLst>
                                          <p:attrName>style.visibility</p:attrName>
                                        </p:attrNameLst>
                                      </p:cBhvr>
                                      <p:to>
                                        <p:strVal val="visible"/>
                                      </p:to>
                                    </p:set>
                                    <p:anim calcmode="lin" valueType="num">
                                      <p:cBhvr>
                                        <p:cTn id="83" dur="500" fill="hold"/>
                                        <p:tgtEl>
                                          <p:spTgt spid="95"/>
                                        </p:tgtEl>
                                        <p:attrNameLst>
                                          <p:attrName>ppt_w</p:attrName>
                                        </p:attrNameLst>
                                      </p:cBhvr>
                                      <p:tavLst>
                                        <p:tav tm="0">
                                          <p:val>
                                            <p:fltVal val="0"/>
                                          </p:val>
                                        </p:tav>
                                        <p:tav tm="100000">
                                          <p:val>
                                            <p:strVal val="#ppt_w"/>
                                          </p:val>
                                        </p:tav>
                                      </p:tavLst>
                                    </p:anim>
                                    <p:anim calcmode="lin" valueType="num">
                                      <p:cBhvr>
                                        <p:cTn id="84" dur="500" fill="hold"/>
                                        <p:tgtEl>
                                          <p:spTgt spid="95"/>
                                        </p:tgtEl>
                                        <p:attrNameLst>
                                          <p:attrName>ppt_h</p:attrName>
                                        </p:attrNameLst>
                                      </p:cBhvr>
                                      <p:tavLst>
                                        <p:tav tm="0">
                                          <p:val>
                                            <p:fltVal val="0"/>
                                          </p:val>
                                        </p:tav>
                                        <p:tav tm="100000">
                                          <p:val>
                                            <p:strVal val="#ppt_h"/>
                                          </p:val>
                                        </p:tav>
                                      </p:tavLst>
                                    </p:anim>
                                    <p:animEffect transition="in" filter="fade">
                                      <p:cBhvr>
                                        <p:cTn id="85" dur="500"/>
                                        <p:tgtEl>
                                          <p:spTgt spid="95"/>
                                        </p:tgtEl>
                                      </p:cBhvr>
                                    </p:animEffect>
                                  </p:childTnLst>
                                </p:cTn>
                              </p:par>
                            </p:childTnLst>
                          </p:cTn>
                        </p:par>
                        <p:par>
                          <p:cTn id="86" fill="hold">
                            <p:stCondLst>
                              <p:cond delay="9000"/>
                            </p:stCondLst>
                            <p:childTnLst>
                              <p:par>
                                <p:cTn id="87" presetID="42" presetClass="entr" presetSubtype="0" fill="hold" nodeType="afterEffect">
                                  <p:stCondLst>
                                    <p:cond delay="0"/>
                                  </p:stCondLst>
                                  <p:childTnLst>
                                    <p:set>
                                      <p:cBhvr>
                                        <p:cTn id="88" dur="1" fill="hold">
                                          <p:stCondLst>
                                            <p:cond delay="0"/>
                                          </p:stCondLst>
                                        </p:cTn>
                                        <p:tgtEl>
                                          <p:spTgt spid="89"/>
                                        </p:tgtEl>
                                        <p:attrNameLst>
                                          <p:attrName>style.visibility</p:attrName>
                                        </p:attrNameLst>
                                      </p:cBhvr>
                                      <p:to>
                                        <p:strVal val="visible"/>
                                      </p:to>
                                    </p:set>
                                    <p:animEffect transition="in" filter="fade">
                                      <p:cBhvr>
                                        <p:cTn id="89" dur="1000"/>
                                        <p:tgtEl>
                                          <p:spTgt spid="89"/>
                                        </p:tgtEl>
                                      </p:cBhvr>
                                    </p:animEffect>
                                    <p:anim calcmode="lin" valueType="num">
                                      <p:cBhvr>
                                        <p:cTn id="90" dur="1000" fill="hold"/>
                                        <p:tgtEl>
                                          <p:spTgt spid="89"/>
                                        </p:tgtEl>
                                        <p:attrNameLst>
                                          <p:attrName>ppt_x</p:attrName>
                                        </p:attrNameLst>
                                      </p:cBhvr>
                                      <p:tavLst>
                                        <p:tav tm="0">
                                          <p:val>
                                            <p:strVal val="#ppt_x"/>
                                          </p:val>
                                        </p:tav>
                                        <p:tav tm="100000">
                                          <p:val>
                                            <p:strVal val="#ppt_x"/>
                                          </p:val>
                                        </p:tav>
                                      </p:tavLst>
                                    </p:anim>
                                    <p:anim calcmode="lin" valueType="num">
                                      <p:cBhvr>
                                        <p:cTn id="91" dur="1000" fill="hold"/>
                                        <p:tgtEl>
                                          <p:spTgt spid="89"/>
                                        </p:tgtEl>
                                        <p:attrNameLst>
                                          <p:attrName>ppt_y</p:attrName>
                                        </p:attrNameLst>
                                      </p:cBhvr>
                                      <p:tavLst>
                                        <p:tav tm="0">
                                          <p:val>
                                            <p:strVal val="#ppt_y+.1"/>
                                          </p:val>
                                        </p:tav>
                                        <p:tav tm="100000">
                                          <p:val>
                                            <p:strVal val="#ppt_y"/>
                                          </p:val>
                                        </p:tav>
                                      </p:tavLst>
                                    </p:anim>
                                  </p:childTnLst>
                                </p:cTn>
                              </p:par>
                            </p:childTnLst>
                          </p:cTn>
                        </p:par>
                        <p:par>
                          <p:cTn id="92" fill="hold">
                            <p:stCondLst>
                              <p:cond delay="10000"/>
                            </p:stCondLst>
                            <p:childTnLst>
                              <p:par>
                                <p:cTn id="93" presetID="22" presetClass="entr" presetSubtype="4" fill="hold" nodeType="afterEffect">
                                  <p:stCondLst>
                                    <p:cond delay="0"/>
                                  </p:stCondLst>
                                  <p:childTnLst>
                                    <p:set>
                                      <p:cBhvr>
                                        <p:cTn id="94" dur="1" fill="hold">
                                          <p:stCondLst>
                                            <p:cond delay="0"/>
                                          </p:stCondLst>
                                        </p:cTn>
                                        <p:tgtEl>
                                          <p:spTgt spid="57"/>
                                        </p:tgtEl>
                                        <p:attrNameLst>
                                          <p:attrName>style.visibility</p:attrName>
                                        </p:attrNameLst>
                                      </p:cBhvr>
                                      <p:to>
                                        <p:strVal val="visible"/>
                                      </p:to>
                                    </p:set>
                                    <p:animEffect transition="in" filter="wipe(down)">
                                      <p:cBhvr>
                                        <p:cTn id="95" dur="750"/>
                                        <p:tgtEl>
                                          <p:spTgt spid="57"/>
                                        </p:tgtEl>
                                      </p:cBhvr>
                                    </p:animEffect>
                                  </p:childTnLst>
                                </p:cTn>
                              </p:par>
                            </p:childTnLst>
                          </p:cTn>
                        </p:par>
                        <p:par>
                          <p:cTn id="96" fill="hold">
                            <p:stCondLst>
                              <p:cond delay="10750"/>
                            </p:stCondLst>
                            <p:childTnLst>
                              <p:par>
                                <p:cTn id="97" presetID="53" presetClass="entr" presetSubtype="16" fill="hold" grpId="0" nodeType="afterEffect">
                                  <p:stCondLst>
                                    <p:cond delay="0"/>
                                  </p:stCondLst>
                                  <p:childTnLst>
                                    <p:set>
                                      <p:cBhvr>
                                        <p:cTn id="98" dur="1" fill="hold">
                                          <p:stCondLst>
                                            <p:cond delay="0"/>
                                          </p:stCondLst>
                                        </p:cTn>
                                        <p:tgtEl>
                                          <p:spTgt spid="96"/>
                                        </p:tgtEl>
                                        <p:attrNameLst>
                                          <p:attrName>style.visibility</p:attrName>
                                        </p:attrNameLst>
                                      </p:cBhvr>
                                      <p:to>
                                        <p:strVal val="visible"/>
                                      </p:to>
                                    </p:set>
                                    <p:anim calcmode="lin" valueType="num">
                                      <p:cBhvr>
                                        <p:cTn id="99" dur="500" fill="hold"/>
                                        <p:tgtEl>
                                          <p:spTgt spid="96"/>
                                        </p:tgtEl>
                                        <p:attrNameLst>
                                          <p:attrName>ppt_w</p:attrName>
                                        </p:attrNameLst>
                                      </p:cBhvr>
                                      <p:tavLst>
                                        <p:tav tm="0">
                                          <p:val>
                                            <p:fltVal val="0"/>
                                          </p:val>
                                        </p:tav>
                                        <p:tav tm="100000">
                                          <p:val>
                                            <p:strVal val="#ppt_w"/>
                                          </p:val>
                                        </p:tav>
                                      </p:tavLst>
                                    </p:anim>
                                    <p:anim calcmode="lin" valueType="num">
                                      <p:cBhvr>
                                        <p:cTn id="100" dur="500" fill="hold"/>
                                        <p:tgtEl>
                                          <p:spTgt spid="96"/>
                                        </p:tgtEl>
                                        <p:attrNameLst>
                                          <p:attrName>ppt_h</p:attrName>
                                        </p:attrNameLst>
                                      </p:cBhvr>
                                      <p:tavLst>
                                        <p:tav tm="0">
                                          <p:val>
                                            <p:fltVal val="0"/>
                                          </p:val>
                                        </p:tav>
                                        <p:tav tm="100000">
                                          <p:val>
                                            <p:strVal val="#ppt_h"/>
                                          </p:val>
                                        </p:tav>
                                      </p:tavLst>
                                    </p:anim>
                                    <p:animEffect transition="in" filter="fade">
                                      <p:cBhvr>
                                        <p:cTn id="101" dur="500"/>
                                        <p:tgtEl>
                                          <p:spTgt spid="96"/>
                                        </p:tgtEl>
                                      </p:cBhvr>
                                    </p:animEffect>
                                  </p:childTnLst>
                                </p:cTn>
                              </p:par>
                            </p:childTnLst>
                          </p:cTn>
                        </p:par>
                        <p:par>
                          <p:cTn id="102" fill="hold">
                            <p:stCondLst>
                              <p:cond delay="11250"/>
                            </p:stCondLst>
                            <p:childTnLst>
                              <p:par>
                                <p:cTn id="103" presetID="42" presetClass="entr" presetSubtype="0" fill="hold" nodeType="afterEffect">
                                  <p:stCondLst>
                                    <p:cond delay="0"/>
                                  </p:stCondLst>
                                  <p:childTnLst>
                                    <p:set>
                                      <p:cBhvr>
                                        <p:cTn id="104" dur="1" fill="hold">
                                          <p:stCondLst>
                                            <p:cond delay="0"/>
                                          </p:stCondLst>
                                        </p:cTn>
                                        <p:tgtEl>
                                          <p:spTgt spid="90"/>
                                        </p:tgtEl>
                                        <p:attrNameLst>
                                          <p:attrName>style.visibility</p:attrName>
                                        </p:attrNameLst>
                                      </p:cBhvr>
                                      <p:to>
                                        <p:strVal val="visible"/>
                                      </p:to>
                                    </p:set>
                                    <p:animEffect transition="in" filter="fade">
                                      <p:cBhvr>
                                        <p:cTn id="105" dur="1000"/>
                                        <p:tgtEl>
                                          <p:spTgt spid="90"/>
                                        </p:tgtEl>
                                      </p:cBhvr>
                                    </p:animEffect>
                                    <p:anim calcmode="lin" valueType="num">
                                      <p:cBhvr>
                                        <p:cTn id="106" dur="1000" fill="hold"/>
                                        <p:tgtEl>
                                          <p:spTgt spid="90"/>
                                        </p:tgtEl>
                                        <p:attrNameLst>
                                          <p:attrName>ppt_x</p:attrName>
                                        </p:attrNameLst>
                                      </p:cBhvr>
                                      <p:tavLst>
                                        <p:tav tm="0">
                                          <p:val>
                                            <p:strVal val="#ppt_x"/>
                                          </p:val>
                                        </p:tav>
                                        <p:tav tm="100000">
                                          <p:val>
                                            <p:strVal val="#ppt_x"/>
                                          </p:val>
                                        </p:tav>
                                      </p:tavLst>
                                    </p:anim>
                                    <p:anim calcmode="lin" valueType="num">
                                      <p:cBhvr>
                                        <p:cTn id="107" dur="1000" fill="hold"/>
                                        <p:tgtEl>
                                          <p:spTgt spid="90"/>
                                        </p:tgtEl>
                                        <p:attrNameLst>
                                          <p:attrName>ppt_y</p:attrName>
                                        </p:attrNameLst>
                                      </p:cBhvr>
                                      <p:tavLst>
                                        <p:tav tm="0">
                                          <p:val>
                                            <p:strVal val="#ppt_y+.1"/>
                                          </p:val>
                                        </p:tav>
                                        <p:tav tm="100000">
                                          <p:val>
                                            <p:strVal val="#ppt_y"/>
                                          </p:val>
                                        </p:tav>
                                      </p:tavLst>
                                    </p:anim>
                                  </p:childTnLst>
                                </p:cTn>
                              </p:par>
                            </p:childTnLst>
                          </p:cTn>
                        </p:par>
                        <p:par>
                          <p:cTn id="108" fill="hold">
                            <p:stCondLst>
                              <p:cond delay="12250"/>
                            </p:stCondLst>
                            <p:childTnLst>
                              <p:par>
                                <p:cTn id="109" presetID="22" presetClass="entr" presetSubtype="4" fill="hold" nodeType="afterEffect">
                                  <p:stCondLst>
                                    <p:cond delay="0"/>
                                  </p:stCondLst>
                                  <p:childTnLst>
                                    <p:set>
                                      <p:cBhvr>
                                        <p:cTn id="110" dur="1" fill="hold">
                                          <p:stCondLst>
                                            <p:cond delay="0"/>
                                          </p:stCondLst>
                                        </p:cTn>
                                        <p:tgtEl>
                                          <p:spTgt spid="46"/>
                                        </p:tgtEl>
                                        <p:attrNameLst>
                                          <p:attrName>style.visibility</p:attrName>
                                        </p:attrNameLst>
                                      </p:cBhvr>
                                      <p:to>
                                        <p:strVal val="visible"/>
                                      </p:to>
                                    </p:set>
                                    <p:animEffect transition="in" filter="wipe(down)">
                                      <p:cBhvr>
                                        <p:cTn id="111" dur="750"/>
                                        <p:tgtEl>
                                          <p:spTgt spid="46"/>
                                        </p:tgtEl>
                                      </p:cBhvr>
                                    </p:animEffect>
                                  </p:childTnLst>
                                </p:cTn>
                              </p:par>
                            </p:childTnLst>
                          </p:cTn>
                        </p:par>
                        <p:par>
                          <p:cTn id="112" fill="hold">
                            <p:stCondLst>
                              <p:cond delay="13000"/>
                            </p:stCondLst>
                            <p:childTnLst>
                              <p:par>
                                <p:cTn id="113" presetID="53" presetClass="entr" presetSubtype="16" fill="hold" grpId="0" nodeType="afterEffect">
                                  <p:stCondLst>
                                    <p:cond delay="0"/>
                                  </p:stCondLst>
                                  <p:childTnLst>
                                    <p:set>
                                      <p:cBhvr>
                                        <p:cTn id="114" dur="1" fill="hold">
                                          <p:stCondLst>
                                            <p:cond delay="0"/>
                                          </p:stCondLst>
                                        </p:cTn>
                                        <p:tgtEl>
                                          <p:spTgt spid="97"/>
                                        </p:tgtEl>
                                        <p:attrNameLst>
                                          <p:attrName>style.visibility</p:attrName>
                                        </p:attrNameLst>
                                      </p:cBhvr>
                                      <p:to>
                                        <p:strVal val="visible"/>
                                      </p:to>
                                    </p:set>
                                    <p:anim calcmode="lin" valueType="num">
                                      <p:cBhvr>
                                        <p:cTn id="115" dur="500" fill="hold"/>
                                        <p:tgtEl>
                                          <p:spTgt spid="97"/>
                                        </p:tgtEl>
                                        <p:attrNameLst>
                                          <p:attrName>ppt_w</p:attrName>
                                        </p:attrNameLst>
                                      </p:cBhvr>
                                      <p:tavLst>
                                        <p:tav tm="0">
                                          <p:val>
                                            <p:fltVal val="0"/>
                                          </p:val>
                                        </p:tav>
                                        <p:tav tm="100000">
                                          <p:val>
                                            <p:strVal val="#ppt_w"/>
                                          </p:val>
                                        </p:tav>
                                      </p:tavLst>
                                    </p:anim>
                                    <p:anim calcmode="lin" valueType="num">
                                      <p:cBhvr>
                                        <p:cTn id="116" dur="500" fill="hold"/>
                                        <p:tgtEl>
                                          <p:spTgt spid="97"/>
                                        </p:tgtEl>
                                        <p:attrNameLst>
                                          <p:attrName>ppt_h</p:attrName>
                                        </p:attrNameLst>
                                      </p:cBhvr>
                                      <p:tavLst>
                                        <p:tav tm="0">
                                          <p:val>
                                            <p:fltVal val="0"/>
                                          </p:val>
                                        </p:tav>
                                        <p:tav tm="100000">
                                          <p:val>
                                            <p:strVal val="#ppt_h"/>
                                          </p:val>
                                        </p:tav>
                                      </p:tavLst>
                                    </p:anim>
                                    <p:animEffect transition="in" filter="fade">
                                      <p:cBhvr>
                                        <p:cTn id="117" dur="500"/>
                                        <p:tgtEl>
                                          <p:spTgt spid="97"/>
                                        </p:tgtEl>
                                      </p:cBhvr>
                                    </p:animEffect>
                                  </p:childTnLst>
                                </p:cTn>
                              </p:par>
                            </p:childTnLst>
                          </p:cTn>
                        </p:par>
                        <p:par>
                          <p:cTn id="118" fill="hold">
                            <p:stCondLst>
                              <p:cond delay="13500"/>
                            </p:stCondLst>
                            <p:childTnLst>
                              <p:par>
                                <p:cTn id="119" presetID="42" presetClass="entr" presetSubtype="0" fill="hold" nodeType="afterEffect">
                                  <p:stCondLst>
                                    <p:cond delay="0"/>
                                  </p:stCondLst>
                                  <p:childTnLst>
                                    <p:set>
                                      <p:cBhvr>
                                        <p:cTn id="120" dur="1" fill="hold">
                                          <p:stCondLst>
                                            <p:cond delay="0"/>
                                          </p:stCondLst>
                                        </p:cTn>
                                        <p:tgtEl>
                                          <p:spTgt spid="91"/>
                                        </p:tgtEl>
                                        <p:attrNameLst>
                                          <p:attrName>style.visibility</p:attrName>
                                        </p:attrNameLst>
                                      </p:cBhvr>
                                      <p:to>
                                        <p:strVal val="visible"/>
                                      </p:to>
                                    </p:set>
                                    <p:animEffect transition="in" filter="fade">
                                      <p:cBhvr>
                                        <p:cTn id="121" dur="1000"/>
                                        <p:tgtEl>
                                          <p:spTgt spid="91"/>
                                        </p:tgtEl>
                                      </p:cBhvr>
                                    </p:animEffect>
                                    <p:anim calcmode="lin" valueType="num">
                                      <p:cBhvr>
                                        <p:cTn id="122" dur="1000" fill="hold"/>
                                        <p:tgtEl>
                                          <p:spTgt spid="91"/>
                                        </p:tgtEl>
                                        <p:attrNameLst>
                                          <p:attrName>ppt_x</p:attrName>
                                        </p:attrNameLst>
                                      </p:cBhvr>
                                      <p:tavLst>
                                        <p:tav tm="0">
                                          <p:val>
                                            <p:strVal val="#ppt_x"/>
                                          </p:val>
                                        </p:tav>
                                        <p:tav tm="100000">
                                          <p:val>
                                            <p:strVal val="#ppt_x"/>
                                          </p:val>
                                        </p:tav>
                                      </p:tavLst>
                                    </p:anim>
                                    <p:anim calcmode="lin" valueType="num">
                                      <p:cBhvr>
                                        <p:cTn id="123" dur="1000" fill="hold"/>
                                        <p:tgtEl>
                                          <p:spTgt spid="91"/>
                                        </p:tgtEl>
                                        <p:attrNameLst>
                                          <p:attrName>ppt_y</p:attrName>
                                        </p:attrNameLst>
                                      </p:cBhvr>
                                      <p:tavLst>
                                        <p:tav tm="0">
                                          <p:val>
                                            <p:strVal val="#ppt_y+.1"/>
                                          </p:val>
                                        </p:tav>
                                        <p:tav tm="100000">
                                          <p:val>
                                            <p:strVal val="#ppt_y"/>
                                          </p:val>
                                        </p:tav>
                                      </p:tavLst>
                                    </p:anim>
                                  </p:childTnLst>
                                </p:cTn>
                              </p:par>
                            </p:childTnLst>
                          </p:cTn>
                        </p:par>
                        <p:par>
                          <p:cTn id="124" fill="hold">
                            <p:stCondLst>
                              <p:cond delay="14500"/>
                            </p:stCondLst>
                            <p:childTnLst>
                              <p:par>
                                <p:cTn id="125" presetID="22" presetClass="entr" presetSubtype="4" fill="hold" nodeType="afterEffect">
                                  <p:stCondLst>
                                    <p:cond delay="0"/>
                                  </p:stCondLst>
                                  <p:childTnLst>
                                    <p:set>
                                      <p:cBhvr>
                                        <p:cTn id="126" dur="1" fill="hold">
                                          <p:stCondLst>
                                            <p:cond delay="0"/>
                                          </p:stCondLst>
                                        </p:cTn>
                                        <p:tgtEl>
                                          <p:spTgt spid="101"/>
                                        </p:tgtEl>
                                        <p:attrNameLst>
                                          <p:attrName>style.visibility</p:attrName>
                                        </p:attrNameLst>
                                      </p:cBhvr>
                                      <p:to>
                                        <p:strVal val="visible"/>
                                      </p:to>
                                    </p:set>
                                    <p:animEffect transition="in" filter="wipe(down)">
                                      <p:cBhvr>
                                        <p:cTn id="127" dur="750"/>
                                        <p:tgtEl>
                                          <p:spTgt spid="1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2" grpId="0" animBg="1"/>
      <p:bldP spid="45" grpId="0" animBg="1"/>
      <p:bldP spid="56" grpId="0" animBg="1"/>
      <p:bldP spid="67" grpId="0" animBg="1"/>
      <p:bldP spid="78" grpId="0" animBg="1"/>
      <p:bldP spid="93" grpId="0"/>
      <p:bldP spid="94" grpId="0"/>
      <p:bldP spid="95" grpId="0"/>
      <p:bldP spid="96" grpId="0"/>
      <p:bldP spid="97" grpId="0"/>
      <p:bldP spid="98" grpId="0"/>
      <p:bldP spid="100"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37146B0C-539B-409F-80FA-F6BD662283A2}"/>
              </a:ext>
            </a:extLst>
          </p:cNvPr>
          <p:cNvSpPr/>
          <p:nvPr/>
        </p:nvSpPr>
        <p:spPr>
          <a:xfrm rot="18900000">
            <a:off x="7141200" y="27432"/>
            <a:ext cx="7081412" cy="6922008"/>
          </a:xfrm>
          <a:custGeom>
            <a:avLst/>
            <a:gdLst>
              <a:gd name="connsiteX0" fmla="*/ 5020455 w 7081412"/>
              <a:gd name="connsiteY0" fmla="*/ 0 h 6910295"/>
              <a:gd name="connsiteX1" fmla="*/ 7081412 w 7081412"/>
              <a:gd name="connsiteY1" fmla="*/ 2060957 h 6910295"/>
              <a:gd name="connsiteX2" fmla="*/ 2232075 w 7081412"/>
              <a:gd name="connsiteY2" fmla="*/ 6910295 h 6910295"/>
              <a:gd name="connsiteX3" fmla="*/ 0 w 7081412"/>
              <a:gd name="connsiteY3" fmla="*/ 4678220 h 6910295"/>
              <a:gd name="connsiteX4" fmla="*/ 0 w 7081412"/>
              <a:gd name="connsiteY4" fmla="*/ 0 h 6910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412" h="6910295">
                <a:moveTo>
                  <a:pt x="5020455" y="0"/>
                </a:moveTo>
                <a:lnTo>
                  <a:pt x="7081412" y="2060957"/>
                </a:lnTo>
                <a:lnTo>
                  <a:pt x="2232075" y="6910295"/>
                </a:lnTo>
                <a:lnTo>
                  <a:pt x="0" y="4678220"/>
                </a:lnTo>
                <a:lnTo>
                  <a:pt x="0" y="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84AA8673-75A6-48D2-8D3E-672E0F73823C}"/>
              </a:ext>
            </a:extLst>
          </p:cNvPr>
          <p:cNvSpPr/>
          <p:nvPr/>
        </p:nvSpPr>
        <p:spPr>
          <a:xfrm rot="2677832">
            <a:off x="6498346" y="1377242"/>
            <a:ext cx="1280160" cy="1371600"/>
          </a:xfrm>
          <a:prstGeom prst="rect">
            <a:avLst/>
          </a:prstGeom>
          <a:solidFill>
            <a:srgbClr val="FB8023"/>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BC8B5279-7235-4FE2-B375-512C267AA6FC}"/>
              </a:ext>
            </a:extLst>
          </p:cNvPr>
          <p:cNvSpPr/>
          <p:nvPr/>
        </p:nvSpPr>
        <p:spPr>
          <a:xfrm rot="2677832">
            <a:off x="5090869" y="2802635"/>
            <a:ext cx="1280160" cy="1371600"/>
          </a:xfrm>
          <a:prstGeom prst="rect">
            <a:avLst/>
          </a:prstGeom>
          <a:solidFill>
            <a:srgbClr val="E44A2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a:extLst>
              <a:ext uri="{FF2B5EF4-FFF2-40B4-BE49-F238E27FC236}">
                <a16:creationId xmlns:a16="http://schemas.microsoft.com/office/drawing/2014/main" id="{96A1F9F3-8677-4D70-8E07-7C1FD1DEFCCD}"/>
              </a:ext>
            </a:extLst>
          </p:cNvPr>
          <p:cNvSpPr/>
          <p:nvPr/>
        </p:nvSpPr>
        <p:spPr>
          <a:xfrm rot="2677832">
            <a:off x="6498346" y="4296744"/>
            <a:ext cx="1280160" cy="1371600"/>
          </a:xfrm>
          <a:prstGeom prst="rect">
            <a:avLst/>
          </a:prstGeom>
          <a:solidFill>
            <a:srgbClr val="BF25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 Box 10">
            <a:extLst>
              <a:ext uri="{FF2B5EF4-FFF2-40B4-BE49-F238E27FC236}">
                <a16:creationId xmlns:a16="http://schemas.microsoft.com/office/drawing/2014/main" id="{083AB50E-04B0-44C3-BA5F-E2456923966D}"/>
              </a:ext>
            </a:extLst>
          </p:cNvPr>
          <p:cNvSpPr txBox="1">
            <a:spLocks noChangeArrowheads="1"/>
          </p:cNvSpPr>
          <p:nvPr/>
        </p:nvSpPr>
        <p:spPr bwMode="auto">
          <a:xfrm>
            <a:off x="6795526" y="1670627"/>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7" name="Text Box 10">
            <a:extLst>
              <a:ext uri="{FF2B5EF4-FFF2-40B4-BE49-F238E27FC236}">
                <a16:creationId xmlns:a16="http://schemas.microsoft.com/office/drawing/2014/main" id="{BA0D64EC-72DE-4E38-80BD-860ECCE35BFB}"/>
              </a:ext>
            </a:extLst>
          </p:cNvPr>
          <p:cNvSpPr txBox="1">
            <a:spLocks noChangeArrowheads="1"/>
          </p:cNvSpPr>
          <p:nvPr/>
        </p:nvSpPr>
        <p:spPr bwMode="auto">
          <a:xfrm>
            <a:off x="5388049" y="30960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8" name="Text Box 10">
            <a:extLst>
              <a:ext uri="{FF2B5EF4-FFF2-40B4-BE49-F238E27FC236}">
                <a16:creationId xmlns:a16="http://schemas.microsoft.com/office/drawing/2014/main" id="{9F7901A7-6088-41B6-970B-DDED45160585}"/>
              </a:ext>
            </a:extLst>
          </p:cNvPr>
          <p:cNvSpPr txBox="1">
            <a:spLocks noChangeArrowheads="1"/>
          </p:cNvSpPr>
          <p:nvPr/>
        </p:nvSpPr>
        <p:spPr bwMode="auto">
          <a:xfrm>
            <a:off x="6795526" y="4590129"/>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9" name="TextBox 18">
            <a:extLst>
              <a:ext uri="{FF2B5EF4-FFF2-40B4-BE49-F238E27FC236}">
                <a16:creationId xmlns:a16="http://schemas.microsoft.com/office/drawing/2014/main" id="{0EE6E209-1C0D-498C-A271-FBD2BCD3EB13}"/>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0" name="TextBox 19">
            <a:extLst>
              <a:ext uri="{FF2B5EF4-FFF2-40B4-BE49-F238E27FC236}">
                <a16:creationId xmlns:a16="http://schemas.microsoft.com/office/drawing/2014/main" id="{77AC1EF3-83FF-4AE7-87E9-4EF85CA66CD8}"/>
              </a:ext>
            </a:extLst>
          </p:cNvPr>
          <p:cNvSpPr txBox="1"/>
          <p:nvPr/>
        </p:nvSpPr>
        <p:spPr>
          <a:xfrm>
            <a:off x="250809" y="3048000"/>
            <a:ext cx="3327114"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
        <p:nvSpPr>
          <p:cNvPr id="21" name="TextBox 20">
            <a:extLst>
              <a:ext uri="{FF2B5EF4-FFF2-40B4-BE49-F238E27FC236}">
                <a16:creationId xmlns:a16="http://schemas.microsoft.com/office/drawing/2014/main" id="{B256542F-9391-4A96-BDB6-E682BA6CEB13}"/>
              </a:ext>
            </a:extLst>
          </p:cNvPr>
          <p:cNvSpPr txBox="1"/>
          <p:nvPr/>
        </p:nvSpPr>
        <p:spPr>
          <a:xfrm>
            <a:off x="250809" y="4402231"/>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22" name="TextBox 21">
            <a:extLst>
              <a:ext uri="{FF2B5EF4-FFF2-40B4-BE49-F238E27FC236}">
                <a16:creationId xmlns:a16="http://schemas.microsoft.com/office/drawing/2014/main" id="{DDA72D4D-A6FF-4555-B9A7-7543AE47AA3F}"/>
              </a:ext>
            </a:extLst>
          </p:cNvPr>
          <p:cNvSpPr txBox="1"/>
          <p:nvPr/>
        </p:nvSpPr>
        <p:spPr>
          <a:xfrm>
            <a:off x="250809" y="5156297"/>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23" name="TextBox 22">
            <a:extLst>
              <a:ext uri="{FF2B5EF4-FFF2-40B4-BE49-F238E27FC236}">
                <a16:creationId xmlns:a16="http://schemas.microsoft.com/office/drawing/2014/main" id="{AFF05B9B-668F-4AF5-B52D-3BCB2C7377AA}"/>
              </a:ext>
            </a:extLst>
          </p:cNvPr>
          <p:cNvSpPr txBox="1"/>
          <p:nvPr/>
        </p:nvSpPr>
        <p:spPr>
          <a:xfrm>
            <a:off x="254286" y="5910363"/>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32404643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1000"/>
                                        <p:tgtEl>
                                          <p:spTgt spid="1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0">
                                            <p:txEl>
                                              <p:pRg st="0" end="0"/>
                                            </p:txEl>
                                          </p:spTgt>
                                        </p:tgtEl>
                                        <p:attrNameLst>
                                          <p:attrName>style.visibility</p:attrName>
                                        </p:attrNameLst>
                                      </p:cBhvr>
                                      <p:to>
                                        <p:strVal val="visible"/>
                                      </p:to>
                                    </p:set>
                                    <p:animEffect transition="in" filter="fade">
                                      <p:cBhvr>
                                        <p:cTn id="15" dur="1000"/>
                                        <p:tgtEl>
                                          <p:spTgt spid="20">
                                            <p:txEl>
                                              <p:pRg st="0" end="0"/>
                                            </p:txEl>
                                          </p:spTgt>
                                        </p:tgtEl>
                                      </p:cBhvr>
                                    </p:animEffect>
                                    <p:anim calcmode="lin" valueType="num">
                                      <p:cBhvr>
                                        <p:cTn id="16"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7"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1000"/>
                                        <p:tgtEl>
                                          <p:spTgt spid="16"/>
                                        </p:tgtEl>
                                      </p:cBhvr>
                                    </p:animEffect>
                                    <p:anim calcmode="lin" valueType="num">
                                      <p:cBhvr>
                                        <p:cTn id="27" dur="1000" fill="hold"/>
                                        <p:tgtEl>
                                          <p:spTgt spid="16"/>
                                        </p:tgtEl>
                                        <p:attrNameLst>
                                          <p:attrName>ppt_x</p:attrName>
                                        </p:attrNameLst>
                                      </p:cBhvr>
                                      <p:tavLst>
                                        <p:tav tm="0">
                                          <p:val>
                                            <p:strVal val="#ppt_x"/>
                                          </p:val>
                                        </p:tav>
                                        <p:tav tm="100000">
                                          <p:val>
                                            <p:strVal val="#ppt_x"/>
                                          </p:val>
                                        </p:tav>
                                      </p:tavLst>
                                    </p:anim>
                                    <p:anim calcmode="lin" valueType="num">
                                      <p:cBhvr>
                                        <p:cTn id="28" dur="1000" fill="hold"/>
                                        <p:tgtEl>
                                          <p:spTgt spid="16"/>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23" presetClass="entr" presetSubtype="528"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p:cTn id="32" dur="500" fill="hold"/>
                                        <p:tgtEl>
                                          <p:spTgt spid="21"/>
                                        </p:tgtEl>
                                        <p:attrNameLst>
                                          <p:attrName>ppt_w</p:attrName>
                                        </p:attrNameLst>
                                      </p:cBhvr>
                                      <p:tavLst>
                                        <p:tav tm="0">
                                          <p:val>
                                            <p:fltVal val="0"/>
                                          </p:val>
                                        </p:tav>
                                        <p:tav tm="100000">
                                          <p:val>
                                            <p:strVal val="#ppt_w"/>
                                          </p:val>
                                        </p:tav>
                                      </p:tavLst>
                                    </p:anim>
                                    <p:anim calcmode="lin" valueType="num">
                                      <p:cBhvr>
                                        <p:cTn id="33" dur="500" fill="hold"/>
                                        <p:tgtEl>
                                          <p:spTgt spid="21"/>
                                        </p:tgtEl>
                                        <p:attrNameLst>
                                          <p:attrName>ppt_h</p:attrName>
                                        </p:attrNameLst>
                                      </p:cBhvr>
                                      <p:tavLst>
                                        <p:tav tm="0">
                                          <p:val>
                                            <p:fltVal val="0"/>
                                          </p:val>
                                        </p:tav>
                                        <p:tav tm="100000">
                                          <p:val>
                                            <p:strVal val="#ppt_h"/>
                                          </p:val>
                                        </p:tav>
                                      </p:tavLst>
                                    </p:anim>
                                    <p:anim calcmode="lin" valueType="num">
                                      <p:cBhvr>
                                        <p:cTn id="34" dur="500" fill="hold"/>
                                        <p:tgtEl>
                                          <p:spTgt spid="21"/>
                                        </p:tgtEl>
                                        <p:attrNameLst>
                                          <p:attrName>ppt_x</p:attrName>
                                        </p:attrNameLst>
                                      </p:cBhvr>
                                      <p:tavLst>
                                        <p:tav tm="0">
                                          <p:val>
                                            <p:fltVal val="0.5"/>
                                          </p:val>
                                        </p:tav>
                                        <p:tav tm="100000">
                                          <p:val>
                                            <p:strVal val="#ppt_x"/>
                                          </p:val>
                                        </p:tav>
                                      </p:tavLst>
                                    </p:anim>
                                    <p:anim calcmode="lin" valueType="num">
                                      <p:cBhvr>
                                        <p:cTn id="35" dur="500" fill="hold"/>
                                        <p:tgtEl>
                                          <p:spTgt spid="21"/>
                                        </p:tgtEl>
                                        <p:attrNameLst>
                                          <p:attrName>ppt_y</p:attrName>
                                        </p:attrNameLst>
                                      </p:cBhvr>
                                      <p:tavLst>
                                        <p:tav tm="0">
                                          <p:val>
                                            <p:fltVal val="0.5"/>
                                          </p:val>
                                        </p:tav>
                                        <p:tav tm="100000">
                                          <p:val>
                                            <p:strVal val="#ppt_y"/>
                                          </p:val>
                                        </p:tav>
                                      </p:tavLst>
                                    </p:anim>
                                  </p:childTnLst>
                                </p:cTn>
                              </p:par>
                            </p:childTnLst>
                          </p:cTn>
                        </p:par>
                        <p:par>
                          <p:cTn id="36" fill="hold">
                            <p:stCondLst>
                              <p:cond delay="4000"/>
                            </p:stCondLst>
                            <p:childTnLst>
                              <p:par>
                                <p:cTn id="37" presetID="42" presetClass="entr" presetSubtype="0" fill="hold" grpId="0" nodeType="after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fade">
                                      <p:cBhvr>
                                        <p:cTn id="39" dur="1000"/>
                                        <p:tgtEl>
                                          <p:spTgt spid="14"/>
                                        </p:tgtEl>
                                      </p:cBhvr>
                                    </p:animEffect>
                                    <p:anim calcmode="lin" valueType="num">
                                      <p:cBhvr>
                                        <p:cTn id="40" dur="1000" fill="hold"/>
                                        <p:tgtEl>
                                          <p:spTgt spid="14"/>
                                        </p:tgtEl>
                                        <p:attrNameLst>
                                          <p:attrName>ppt_x</p:attrName>
                                        </p:attrNameLst>
                                      </p:cBhvr>
                                      <p:tavLst>
                                        <p:tav tm="0">
                                          <p:val>
                                            <p:strVal val="#ppt_x"/>
                                          </p:val>
                                        </p:tav>
                                        <p:tav tm="100000">
                                          <p:val>
                                            <p:strVal val="#ppt_x"/>
                                          </p:val>
                                        </p:tav>
                                      </p:tavLst>
                                    </p:anim>
                                    <p:anim calcmode="lin" valueType="num">
                                      <p:cBhvr>
                                        <p:cTn id="41" dur="1000" fill="hold"/>
                                        <p:tgtEl>
                                          <p:spTgt spid="14"/>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1000"/>
                                        <p:tgtEl>
                                          <p:spTgt spid="17"/>
                                        </p:tgtEl>
                                      </p:cBhvr>
                                    </p:animEffect>
                                    <p:anim calcmode="lin" valueType="num">
                                      <p:cBhvr>
                                        <p:cTn id="45" dur="1000" fill="hold"/>
                                        <p:tgtEl>
                                          <p:spTgt spid="17"/>
                                        </p:tgtEl>
                                        <p:attrNameLst>
                                          <p:attrName>ppt_x</p:attrName>
                                        </p:attrNameLst>
                                      </p:cBhvr>
                                      <p:tavLst>
                                        <p:tav tm="0">
                                          <p:val>
                                            <p:strVal val="#ppt_x"/>
                                          </p:val>
                                        </p:tav>
                                        <p:tav tm="100000">
                                          <p:val>
                                            <p:strVal val="#ppt_x"/>
                                          </p:val>
                                        </p:tav>
                                      </p:tavLst>
                                    </p:anim>
                                    <p:anim calcmode="lin" valueType="num">
                                      <p:cBhvr>
                                        <p:cTn id="46" dur="1000" fill="hold"/>
                                        <p:tgtEl>
                                          <p:spTgt spid="17"/>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23" presetClass="entr" presetSubtype="528" fill="hold" grpId="0" nodeType="afterEffect">
                                  <p:stCondLst>
                                    <p:cond delay="0"/>
                                  </p:stCondLst>
                                  <p:childTnLst>
                                    <p:set>
                                      <p:cBhvr>
                                        <p:cTn id="49" dur="1" fill="hold">
                                          <p:stCondLst>
                                            <p:cond delay="0"/>
                                          </p:stCondLst>
                                        </p:cTn>
                                        <p:tgtEl>
                                          <p:spTgt spid="22"/>
                                        </p:tgtEl>
                                        <p:attrNameLst>
                                          <p:attrName>style.visibility</p:attrName>
                                        </p:attrNameLst>
                                      </p:cBhvr>
                                      <p:to>
                                        <p:strVal val="visible"/>
                                      </p:to>
                                    </p:set>
                                    <p:anim calcmode="lin" valueType="num">
                                      <p:cBhvr>
                                        <p:cTn id="50" dur="500" fill="hold"/>
                                        <p:tgtEl>
                                          <p:spTgt spid="22"/>
                                        </p:tgtEl>
                                        <p:attrNameLst>
                                          <p:attrName>ppt_w</p:attrName>
                                        </p:attrNameLst>
                                      </p:cBhvr>
                                      <p:tavLst>
                                        <p:tav tm="0">
                                          <p:val>
                                            <p:fltVal val="0"/>
                                          </p:val>
                                        </p:tav>
                                        <p:tav tm="100000">
                                          <p:val>
                                            <p:strVal val="#ppt_w"/>
                                          </p:val>
                                        </p:tav>
                                      </p:tavLst>
                                    </p:anim>
                                    <p:anim calcmode="lin" valueType="num">
                                      <p:cBhvr>
                                        <p:cTn id="51" dur="500" fill="hold"/>
                                        <p:tgtEl>
                                          <p:spTgt spid="22"/>
                                        </p:tgtEl>
                                        <p:attrNameLst>
                                          <p:attrName>ppt_h</p:attrName>
                                        </p:attrNameLst>
                                      </p:cBhvr>
                                      <p:tavLst>
                                        <p:tav tm="0">
                                          <p:val>
                                            <p:fltVal val="0"/>
                                          </p:val>
                                        </p:tav>
                                        <p:tav tm="100000">
                                          <p:val>
                                            <p:strVal val="#ppt_h"/>
                                          </p:val>
                                        </p:tav>
                                      </p:tavLst>
                                    </p:anim>
                                    <p:anim calcmode="lin" valueType="num">
                                      <p:cBhvr>
                                        <p:cTn id="52" dur="500" fill="hold"/>
                                        <p:tgtEl>
                                          <p:spTgt spid="22"/>
                                        </p:tgtEl>
                                        <p:attrNameLst>
                                          <p:attrName>ppt_x</p:attrName>
                                        </p:attrNameLst>
                                      </p:cBhvr>
                                      <p:tavLst>
                                        <p:tav tm="0">
                                          <p:val>
                                            <p:fltVal val="0.5"/>
                                          </p:val>
                                        </p:tav>
                                        <p:tav tm="100000">
                                          <p:val>
                                            <p:strVal val="#ppt_x"/>
                                          </p:val>
                                        </p:tav>
                                      </p:tavLst>
                                    </p:anim>
                                    <p:anim calcmode="lin" valueType="num">
                                      <p:cBhvr>
                                        <p:cTn id="53" dur="500" fill="hold"/>
                                        <p:tgtEl>
                                          <p:spTgt spid="22"/>
                                        </p:tgtEl>
                                        <p:attrNameLst>
                                          <p:attrName>ppt_y</p:attrName>
                                        </p:attrNameLst>
                                      </p:cBhvr>
                                      <p:tavLst>
                                        <p:tav tm="0">
                                          <p:val>
                                            <p:fltVal val="0.5"/>
                                          </p:val>
                                        </p:tav>
                                        <p:tav tm="100000">
                                          <p:val>
                                            <p:strVal val="#ppt_y"/>
                                          </p:val>
                                        </p:tav>
                                      </p:tavLst>
                                    </p:anim>
                                  </p:childTnLst>
                                </p:cTn>
                              </p:par>
                            </p:childTnLst>
                          </p:cTn>
                        </p:par>
                        <p:par>
                          <p:cTn id="54" fill="hold">
                            <p:stCondLst>
                              <p:cond delay="5500"/>
                            </p:stCondLst>
                            <p:childTnLst>
                              <p:par>
                                <p:cTn id="55" presetID="42" presetClass="entr" presetSubtype="0" fill="hold" grpId="0" nodeType="after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fade">
                                      <p:cBhvr>
                                        <p:cTn id="57" dur="1000"/>
                                        <p:tgtEl>
                                          <p:spTgt spid="15"/>
                                        </p:tgtEl>
                                      </p:cBhvr>
                                    </p:animEffect>
                                    <p:anim calcmode="lin" valueType="num">
                                      <p:cBhvr>
                                        <p:cTn id="58" dur="1000" fill="hold"/>
                                        <p:tgtEl>
                                          <p:spTgt spid="15"/>
                                        </p:tgtEl>
                                        <p:attrNameLst>
                                          <p:attrName>ppt_x</p:attrName>
                                        </p:attrNameLst>
                                      </p:cBhvr>
                                      <p:tavLst>
                                        <p:tav tm="0">
                                          <p:val>
                                            <p:strVal val="#ppt_x"/>
                                          </p:val>
                                        </p:tav>
                                        <p:tav tm="100000">
                                          <p:val>
                                            <p:strVal val="#ppt_x"/>
                                          </p:val>
                                        </p:tav>
                                      </p:tavLst>
                                    </p:anim>
                                    <p:anim calcmode="lin" valueType="num">
                                      <p:cBhvr>
                                        <p:cTn id="59" dur="1000" fill="hold"/>
                                        <p:tgtEl>
                                          <p:spTgt spid="15"/>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8"/>
                                        </p:tgtEl>
                                        <p:attrNameLst>
                                          <p:attrName>style.visibility</p:attrName>
                                        </p:attrNameLst>
                                      </p:cBhvr>
                                      <p:to>
                                        <p:strVal val="visible"/>
                                      </p:to>
                                    </p:set>
                                    <p:animEffect transition="in" filter="fade">
                                      <p:cBhvr>
                                        <p:cTn id="62" dur="1000"/>
                                        <p:tgtEl>
                                          <p:spTgt spid="18"/>
                                        </p:tgtEl>
                                      </p:cBhvr>
                                    </p:animEffect>
                                    <p:anim calcmode="lin" valueType="num">
                                      <p:cBhvr>
                                        <p:cTn id="63" dur="1000" fill="hold"/>
                                        <p:tgtEl>
                                          <p:spTgt spid="18"/>
                                        </p:tgtEl>
                                        <p:attrNameLst>
                                          <p:attrName>ppt_x</p:attrName>
                                        </p:attrNameLst>
                                      </p:cBhvr>
                                      <p:tavLst>
                                        <p:tav tm="0">
                                          <p:val>
                                            <p:strVal val="#ppt_x"/>
                                          </p:val>
                                        </p:tav>
                                        <p:tav tm="100000">
                                          <p:val>
                                            <p:strVal val="#ppt_x"/>
                                          </p:val>
                                        </p:tav>
                                      </p:tavLst>
                                    </p:anim>
                                    <p:anim calcmode="lin" valueType="num">
                                      <p:cBhvr>
                                        <p:cTn id="64" dur="1000" fill="hold"/>
                                        <p:tgtEl>
                                          <p:spTgt spid="18"/>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23" presetClass="entr" presetSubtype="528" fill="hold" grpId="0" nodeType="afterEffect">
                                  <p:stCondLst>
                                    <p:cond delay="0"/>
                                  </p:stCondLst>
                                  <p:childTnLst>
                                    <p:set>
                                      <p:cBhvr>
                                        <p:cTn id="67" dur="1" fill="hold">
                                          <p:stCondLst>
                                            <p:cond delay="0"/>
                                          </p:stCondLst>
                                        </p:cTn>
                                        <p:tgtEl>
                                          <p:spTgt spid="23"/>
                                        </p:tgtEl>
                                        <p:attrNameLst>
                                          <p:attrName>style.visibility</p:attrName>
                                        </p:attrNameLst>
                                      </p:cBhvr>
                                      <p:to>
                                        <p:strVal val="visible"/>
                                      </p:to>
                                    </p:set>
                                    <p:anim calcmode="lin" valueType="num">
                                      <p:cBhvr>
                                        <p:cTn id="68" dur="500" fill="hold"/>
                                        <p:tgtEl>
                                          <p:spTgt spid="23"/>
                                        </p:tgtEl>
                                        <p:attrNameLst>
                                          <p:attrName>ppt_w</p:attrName>
                                        </p:attrNameLst>
                                      </p:cBhvr>
                                      <p:tavLst>
                                        <p:tav tm="0">
                                          <p:val>
                                            <p:fltVal val="0"/>
                                          </p:val>
                                        </p:tav>
                                        <p:tav tm="100000">
                                          <p:val>
                                            <p:strVal val="#ppt_w"/>
                                          </p:val>
                                        </p:tav>
                                      </p:tavLst>
                                    </p:anim>
                                    <p:anim calcmode="lin" valueType="num">
                                      <p:cBhvr>
                                        <p:cTn id="69" dur="500" fill="hold"/>
                                        <p:tgtEl>
                                          <p:spTgt spid="23"/>
                                        </p:tgtEl>
                                        <p:attrNameLst>
                                          <p:attrName>ppt_h</p:attrName>
                                        </p:attrNameLst>
                                      </p:cBhvr>
                                      <p:tavLst>
                                        <p:tav tm="0">
                                          <p:val>
                                            <p:fltVal val="0"/>
                                          </p:val>
                                        </p:tav>
                                        <p:tav tm="100000">
                                          <p:val>
                                            <p:strVal val="#ppt_h"/>
                                          </p:val>
                                        </p:tav>
                                      </p:tavLst>
                                    </p:anim>
                                    <p:anim calcmode="lin" valueType="num">
                                      <p:cBhvr>
                                        <p:cTn id="70" dur="500" fill="hold"/>
                                        <p:tgtEl>
                                          <p:spTgt spid="23"/>
                                        </p:tgtEl>
                                        <p:attrNameLst>
                                          <p:attrName>ppt_x</p:attrName>
                                        </p:attrNameLst>
                                      </p:cBhvr>
                                      <p:tavLst>
                                        <p:tav tm="0">
                                          <p:val>
                                            <p:fltVal val="0.5"/>
                                          </p:val>
                                        </p:tav>
                                        <p:tav tm="100000">
                                          <p:val>
                                            <p:strVal val="#ppt_x"/>
                                          </p:val>
                                        </p:tav>
                                      </p:tavLst>
                                    </p:anim>
                                    <p:anim calcmode="lin" valueType="num">
                                      <p:cBhvr>
                                        <p:cTn id="71" dur="500" fill="hold"/>
                                        <p:tgtEl>
                                          <p:spTgt spid="23"/>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p:bldP spid="17" grpId="0"/>
      <p:bldP spid="18" grpId="0"/>
      <p:bldP spid="19" grpId="0"/>
      <p:bldP spid="20" grpId="0" build="p"/>
      <p:bldP spid="21" grpId="0"/>
      <p:bldP spid="22" grpId="0"/>
      <p:bldP spid="23"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E44A25"/>
                </a:solidFill>
                <a:latin typeface="Bernard MT Condensed" panose="02050806060905020404" pitchFamily="18" charset="0"/>
              </a:rPr>
              <a:t>LOREM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8401520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570918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32" name="Isosceles Triangle 31">
            <a:extLst>
              <a:ext uri="{FF2B5EF4-FFF2-40B4-BE49-F238E27FC236}">
                <a16:creationId xmlns:a16="http://schemas.microsoft.com/office/drawing/2014/main" id="{561205AC-4317-45D9-B564-C3DC33CC81A3}"/>
              </a:ext>
            </a:extLst>
          </p:cNvPr>
          <p:cNvSpPr/>
          <p:nvPr/>
        </p:nvSpPr>
        <p:spPr>
          <a:xfrm rot="10800000">
            <a:off x="3721608" y="36576"/>
            <a:ext cx="4814991" cy="2411534"/>
          </a:xfrm>
          <a:prstGeom prst="triangle">
            <a:avLst>
              <a:gd name="adj" fmla="val 49095"/>
            </a:avLst>
          </a:prstGeom>
          <a:solidFill>
            <a:srgbClr val="FF9E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18C8AAAE-F1F7-4938-BEFD-7633DB61EA30}"/>
              </a:ext>
            </a:extLst>
          </p:cNvPr>
          <p:cNvGrpSpPr/>
          <p:nvPr/>
        </p:nvGrpSpPr>
        <p:grpSpPr>
          <a:xfrm>
            <a:off x="-388811" y="-644127"/>
            <a:ext cx="6116990" cy="6744174"/>
            <a:chOff x="-388811" y="-644127"/>
            <a:chExt cx="6116990" cy="6744174"/>
          </a:xfrm>
          <a:blipFill>
            <a:blip r:embed="rId3"/>
            <a:stretch>
              <a:fillRect/>
            </a:stretch>
          </a:blipFill>
        </p:grpSpPr>
        <p:sp>
          <p:nvSpPr>
            <p:cNvPr id="2" name="Rectangle 1">
              <a:extLst>
                <a:ext uri="{FF2B5EF4-FFF2-40B4-BE49-F238E27FC236}">
                  <a16:creationId xmlns:a16="http://schemas.microsoft.com/office/drawing/2014/main" id="{463BCFF2-6013-465C-A38B-5F61D982B0D2}"/>
                </a:ext>
              </a:extLst>
            </p:cNvPr>
            <p:cNvSpPr/>
            <p:nvPr/>
          </p:nvSpPr>
          <p:spPr>
            <a:xfrm rot="18900000">
              <a:off x="3899379" y="1592956"/>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D9C5E50-9D76-4574-85AB-8F4DF39C18C8}"/>
                </a:ext>
              </a:extLst>
            </p:cNvPr>
            <p:cNvSpPr/>
            <p:nvPr/>
          </p:nvSpPr>
          <p:spPr>
            <a:xfrm rot="18900000">
              <a:off x="2541485" y="29339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1422E31A-DD8A-43A6-A9CF-E52F5D28495C}"/>
                </a:ext>
              </a:extLst>
            </p:cNvPr>
            <p:cNvSpPr/>
            <p:nvPr/>
          </p:nvSpPr>
          <p:spPr>
            <a:xfrm rot="18900000">
              <a:off x="2541484"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755B2D24-3266-4072-9F78-6580DE62FA6A}"/>
                </a:ext>
              </a:extLst>
            </p:cNvPr>
            <p:cNvSpPr/>
            <p:nvPr/>
          </p:nvSpPr>
          <p:spPr>
            <a:xfrm rot="18900000">
              <a:off x="1183592" y="4271247"/>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B4BAA2BD-6565-45ED-B1F8-B9E53CB20880}"/>
                </a:ext>
              </a:extLst>
            </p:cNvPr>
            <p:cNvSpPr/>
            <p:nvPr/>
          </p:nvSpPr>
          <p:spPr>
            <a:xfrm rot="18900000">
              <a:off x="1204772" y="159473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57BA4C43-D614-4515-BE43-A5E3F07B1D8D}"/>
                </a:ext>
              </a:extLst>
            </p:cNvPr>
            <p:cNvSpPr/>
            <p:nvPr/>
          </p:nvSpPr>
          <p:spPr>
            <a:xfrm rot="18900000">
              <a:off x="-154809" y="2932016"/>
              <a:ext cx="1828800" cy="1828800"/>
            </a:xfrm>
            <a:custGeom>
              <a:avLst/>
              <a:gdLst>
                <a:gd name="connsiteX0" fmla="*/ 1828800 w 1828800"/>
                <a:gd name="connsiteY0" fmla="*/ 0 h 1828800"/>
                <a:gd name="connsiteX1" fmla="*/ 1828800 w 1828800"/>
                <a:gd name="connsiteY1" fmla="*/ 1828800 h 1828800"/>
                <a:gd name="connsiteX2" fmla="*/ 0 w 1828800"/>
                <a:gd name="connsiteY2" fmla="*/ 1828800 h 1828800"/>
                <a:gd name="connsiteX3" fmla="*/ 0 w 1828800"/>
                <a:gd name="connsiteY3" fmla="*/ 852410 h 1828800"/>
                <a:gd name="connsiteX4" fmla="*/ 85241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828800" y="0"/>
                  </a:moveTo>
                  <a:lnTo>
                    <a:pt x="1828800" y="1828800"/>
                  </a:lnTo>
                  <a:lnTo>
                    <a:pt x="0" y="1828800"/>
                  </a:lnTo>
                  <a:lnTo>
                    <a:pt x="0" y="852410"/>
                  </a:lnTo>
                  <a:lnTo>
                    <a:pt x="85241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459DF745-D7FD-45B7-B9C9-A794C7B59CBC}"/>
                </a:ext>
              </a:extLst>
            </p:cNvPr>
            <p:cNvSpPr/>
            <p:nvPr/>
          </p:nvSpPr>
          <p:spPr>
            <a:xfrm rot="18900000">
              <a:off x="1386792" y="-644127"/>
              <a:ext cx="1464763" cy="1464763"/>
            </a:xfrm>
            <a:custGeom>
              <a:avLst/>
              <a:gdLst>
                <a:gd name="connsiteX0" fmla="*/ 0 w 1464763"/>
                <a:gd name="connsiteY0" fmla="*/ 0 h 1464763"/>
                <a:gd name="connsiteX1" fmla="*/ 1464763 w 1464763"/>
                <a:gd name="connsiteY1" fmla="*/ 1464763 h 1464763"/>
                <a:gd name="connsiteX2" fmla="*/ 0 w 1464763"/>
                <a:gd name="connsiteY2" fmla="*/ 1464763 h 1464763"/>
              </a:gdLst>
              <a:ahLst/>
              <a:cxnLst>
                <a:cxn ang="0">
                  <a:pos x="connsiteX0" y="connsiteY0"/>
                </a:cxn>
                <a:cxn ang="0">
                  <a:pos x="connsiteX1" y="connsiteY1"/>
                </a:cxn>
                <a:cxn ang="0">
                  <a:pos x="connsiteX2" y="connsiteY2"/>
                </a:cxn>
              </a:cxnLst>
              <a:rect l="l" t="t" r="r" b="b"/>
              <a:pathLst>
                <a:path w="1464763" h="1464763">
                  <a:moveTo>
                    <a:pt x="0" y="0"/>
                  </a:moveTo>
                  <a:lnTo>
                    <a:pt x="1464763" y="1464763"/>
                  </a:lnTo>
                  <a:lnTo>
                    <a:pt x="0" y="146476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9DFD91F1-CC7F-4398-81F9-8FDB46650B52}"/>
                </a:ext>
              </a:extLst>
            </p:cNvPr>
            <p:cNvSpPr/>
            <p:nvPr/>
          </p:nvSpPr>
          <p:spPr>
            <a:xfrm rot="18900000">
              <a:off x="-142532"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835048 h 1828800"/>
                <a:gd name="connsiteX5" fmla="*/ 835048 w 1828800"/>
                <a:gd name="connsiteY5"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0" h="1828800">
                  <a:moveTo>
                    <a:pt x="1529920" y="0"/>
                  </a:moveTo>
                  <a:lnTo>
                    <a:pt x="1828800" y="298880"/>
                  </a:lnTo>
                  <a:lnTo>
                    <a:pt x="1828800" y="1828800"/>
                  </a:lnTo>
                  <a:lnTo>
                    <a:pt x="0" y="1828800"/>
                  </a:lnTo>
                  <a:lnTo>
                    <a:pt x="0" y="835048"/>
                  </a:lnTo>
                  <a:lnTo>
                    <a:pt x="835048"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3D00395B-A580-4592-8FC1-CAC4AD07E22F}"/>
                </a:ext>
              </a:extLst>
            </p:cNvPr>
            <p:cNvSpPr/>
            <p:nvPr/>
          </p:nvSpPr>
          <p:spPr>
            <a:xfrm rot="18900000">
              <a:off x="-388811" y="2049194"/>
              <a:ext cx="915983" cy="915983"/>
            </a:xfrm>
            <a:custGeom>
              <a:avLst/>
              <a:gdLst>
                <a:gd name="connsiteX0" fmla="*/ 915983 w 915983"/>
                <a:gd name="connsiteY0" fmla="*/ 0 h 915983"/>
                <a:gd name="connsiteX1" fmla="*/ 915983 w 915983"/>
                <a:gd name="connsiteY1" fmla="*/ 915983 h 915983"/>
                <a:gd name="connsiteX2" fmla="*/ 0 w 915983"/>
                <a:gd name="connsiteY2" fmla="*/ 915983 h 915983"/>
              </a:gdLst>
              <a:ahLst/>
              <a:cxnLst>
                <a:cxn ang="0">
                  <a:pos x="connsiteX0" y="connsiteY0"/>
                </a:cxn>
                <a:cxn ang="0">
                  <a:pos x="connsiteX1" y="connsiteY1"/>
                </a:cxn>
                <a:cxn ang="0">
                  <a:pos x="connsiteX2" y="connsiteY2"/>
                </a:cxn>
              </a:cxnLst>
              <a:rect l="l" t="t" r="r" b="b"/>
              <a:pathLst>
                <a:path w="915983" h="915983">
                  <a:moveTo>
                    <a:pt x="915983" y="0"/>
                  </a:moveTo>
                  <a:lnTo>
                    <a:pt x="915983" y="915983"/>
                  </a:lnTo>
                  <a:lnTo>
                    <a:pt x="0" y="91598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34">
            <a:extLst>
              <a:ext uri="{FF2B5EF4-FFF2-40B4-BE49-F238E27FC236}">
                <a16:creationId xmlns:a16="http://schemas.microsoft.com/office/drawing/2014/main" id="{5307F1EC-085B-43FC-A5AA-40921D1E798D}"/>
              </a:ext>
            </a:extLst>
          </p:cNvPr>
          <p:cNvGrpSpPr/>
          <p:nvPr/>
        </p:nvGrpSpPr>
        <p:grpSpPr>
          <a:xfrm>
            <a:off x="6258341" y="4297680"/>
            <a:ext cx="649332" cy="640080"/>
            <a:chOff x="6768439" y="2802971"/>
            <a:chExt cx="649332" cy="640080"/>
          </a:xfrm>
        </p:grpSpPr>
        <p:sp>
          <p:nvSpPr>
            <p:cNvPr id="33" name="Rectangle 32">
              <a:extLst>
                <a:ext uri="{FF2B5EF4-FFF2-40B4-BE49-F238E27FC236}">
                  <a16:creationId xmlns:a16="http://schemas.microsoft.com/office/drawing/2014/main" id="{032A760C-BE8B-4102-BC7B-61C5DCC7152E}"/>
                </a:ext>
              </a:extLst>
            </p:cNvPr>
            <p:cNvSpPr>
              <a:spLocks noChangeAspect="1"/>
            </p:cNvSpPr>
            <p:nvPr/>
          </p:nvSpPr>
          <p:spPr>
            <a:xfrm rot="18900000">
              <a:off x="6773065" y="2802971"/>
              <a:ext cx="640080" cy="640080"/>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DBE13F9F-2AC8-4AFA-8799-4E2E7A5F080B}"/>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36" name="Group 35">
            <a:extLst>
              <a:ext uri="{FF2B5EF4-FFF2-40B4-BE49-F238E27FC236}">
                <a16:creationId xmlns:a16="http://schemas.microsoft.com/office/drawing/2014/main" id="{80024E80-FBA3-4AF3-AE97-A20942A0A5A6}"/>
              </a:ext>
            </a:extLst>
          </p:cNvPr>
          <p:cNvGrpSpPr/>
          <p:nvPr/>
        </p:nvGrpSpPr>
        <p:grpSpPr>
          <a:xfrm>
            <a:off x="6248400" y="2926080"/>
            <a:ext cx="649332" cy="640080"/>
            <a:chOff x="6768439" y="2802971"/>
            <a:chExt cx="649332" cy="640080"/>
          </a:xfrm>
        </p:grpSpPr>
        <p:sp>
          <p:nvSpPr>
            <p:cNvPr id="37" name="Rectangle 36">
              <a:extLst>
                <a:ext uri="{FF2B5EF4-FFF2-40B4-BE49-F238E27FC236}">
                  <a16:creationId xmlns:a16="http://schemas.microsoft.com/office/drawing/2014/main" id="{5E87A521-2329-4C8F-8DD1-88D34BDC5FBC}"/>
                </a:ext>
              </a:extLst>
            </p:cNvPr>
            <p:cNvSpPr>
              <a:spLocks noChangeAspect="1"/>
            </p:cNvSpPr>
            <p:nvPr/>
          </p:nvSpPr>
          <p:spPr>
            <a:xfrm rot="18900000">
              <a:off x="6773065" y="2802971"/>
              <a:ext cx="640080" cy="640080"/>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AC1A77A-9078-44F1-8DF6-6CFA98584EFF}"/>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grpSp>
        <p:nvGrpSpPr>
          <p:cNvPr id="39" name="Group 38">
            <a:extLst>
              <a:ext uri="{FF2B5EF4-FFF2-40B4-BE49-F238E27FC236}">
                <a16:creationId xmlns:a16="http://schemas.microsoft.com/office/drawing/2014/main" id="{FADE907D-611E-4767-9AE6-9A848EDFCCBE}"/>
              </a:ext>
            </a:extLst>
          </p:cNvPr>
          <p:cNvGrpSpPr/>
          <p:nvPr/>
        </p:nvGrpSpPr>
        <p:grpSpPr>
          <a:xfrm>
            <a:off x="6258341" y="5669280"/>
            <a:ext cx="649332" cy="640080"/>
            <a:chOff x="6768439" y="2802971"/>
            <a:chExt cx="649332" cy="640080"/>
          </a:xfrm>
        </p:grpSpPr>
        <p:sp>
          <p:nvSpPr>
            <p:cNvPr id="40" name="Rectangle 39">
              <a:extLst>
                <a:ext uri="{FF2B5EF4-FFF2-40B4-BE49-F238E27FC236}">
                  <a16:creationId xmlns:a16="http://schemas.microsoft.com/office/drawing/2014/main" id="{15D9A8ED-A79D-4556-9F6C-544180D4B455}"/>
                </a:ext>
              </a:extLst>
            </p:cNvPr>
            <p:cNvSpPr>
              <a:spLocks noChangeAspect="1"/>
            </p:cNvSpPr>
            <p:nvPr/>
          </p:nvSpPr>
          <p:spPr>
            <a:xfrm rot="18900000">
              <a:off x="6773065" y="2802971"/>
              <a:ext cx="640080" cy="640080"/>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B5C2D072-C5AC-4C9C-A77D-04BD834AA406}"/>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42" name="TextBox 41">
            <a:extLst>
              <a:ext uri="{FF2B5EF4-FFF2-40B4-BE49-F238E27FC236}">
                <a16:creationId xmlns:a16="http://schemas.microsoft.com/office/drawing/2014/main" id="{A640B32E-CC30-4D5D-B498-1F4AF5E1DA15}"/>
              </a:ext>
            </a:extLst>
          </p:cNvPr>
          <p:cNvSpPr txBox="1"/>
          <p:nvPr/>
        </p:nvSpPr>
        <p:spPr>
          <a:xfrm>
            <a:off x="7163552" y="27432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7C1FB047-DC57-439D-8720-385267DB2FAC}"/>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44" name="TextBox 43">
            <a:extLst>
              <a:ext uri="{FF2B5EF4-FFF2-40B4-BE49-F238E27FC236}">
                <a16:creationId xmlns:a16="http://schemas.microsoft.com/office/drawing/2014/main" id="{89AD856C-CE71-4CDA-A24E-42786948853A}"/>
              </a:ext>
            </a:extLst>
          </p:cNvPr>
          <p:cNvSpPr txBox="1"/>
          <p:nvPr/>
        </p:nvSpPr>
        <p:spPr>
          <a:xfrm>
            <a:off x="7163551" y="41148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628D81B7-A0E5-4F5D-AD74-F020046FF941}"/>
              </a:ext>
            </a:extLst>
          </p:cNvPr>
          <p:cNvSpPr txBox="1"/>
          <p:nvPr/>
        </p:nvSpPr>
        <p:spPr>
          <a:xfrm>
            <a:off x="7099582" y="54864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509665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500"/>
                                        <p:tgtEl>
                                          <p:spTgt spid="43"/>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randombar(horizontal)">
                                      <p:cBhvr>
                                        <p:cTn id="11" dur="1500"/>
                                        <p:tgtEl>
                                          <p:spTgt spid="4"/>
                                        </p:tgtEl>
                                      </p:cBhvr>
                                    </p:animEffect>
                                  </p:childTnLst>
                                </p:cTn>
                              </p:par>
                              <p:par>
                                <p:cTn id="12" presetID="14" presetClass="entr" presetSubtype="10" fill="hold" grpId="0" nodeType="with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randombar(horizontal)">
                                      <p:cBhvr>
                                        <p:cTn id="14" dur="1500"/>
                                        <p:tgtEl>
                                          <p:spTgt spid="32"/>
                                        </p:tgtEl>
                                      </p:cBhvr>
                                    </p:animEffect>
                                  </p:childTnLst>
                                </p:cTn>
                              </p:par>
                            </p:childTnLst>
                          </p:cTn>
                        </p:par>
                        <p:par>
                          <p:cTn id="15" fill="hold">
                            <p:stCondLst>
                              <p:cond delay="2000"/>
                            </p:stCondLst>
                            <p:childTnLst>
                              <p:par>
                                <p:cTn id="16" presetID="53" presetClass="entr" presetSubtype="528" fill="hold" nodeType="afterEffect">
                                  <p:stCondLst>
                                    <p:cond delay="0"/>
                                  </p:stCondLst>
                                  <p:childTnLst>
                                    <p:set>
                                      <p:cBhvr>
                                        <p:cTn id="17" dur="1" fill="hold">
                                          <p:stCondLst>
                                            <p:cond delay="0"/>
                                          </p:stCondLst>
                                        </p:cTn>
                                        <p:tgtEl>
                                          <p:spTgt spid="36"/>
                                        </p:tgtEl>
                                        <p:attrNameLst>
                                          <p:attrName>style.visibility</p:attrName>
                                        </p:attrNameLst>
                                      </p:cBhvr>
                                      <p:to>
                                        <p:strVal val="visible"/>
                                      </p:to>
                                    </p:set>
                                    <p:anim calcmode="lin" valueType="num">
                                      <p:cBhvr>
                                        <p:cTn id="18" dur="500" fill="hold"/>
                                        <p:tgtEl>
                                          <p:spTgt spid="36"/>
                                        </p:tgtEl>
                                        <p:attrNameLst>
                                          <p:attrName>ppt_w</p:attrName>
                                        </p:attrNameLst>
                                      </p:cBhvr>
                                      <p:tavLst>
                                        <p:tav tm="0">
                                          <p:val>
                                            <p:fltVal val="0"/>
                                          </p:val>
                                        </p:tav>
                                        <p:tav tm="100000">
                                          <p:val>
                                            <p:strVal val="#ppt_w"/>
                                          </p:val>
                                        </p:tav>
                                      </p:tavLst>
                                    </p:anim>
                                    <p:anim calcmode="lin" valueType="num">
                                      <p:cBhvr>
                                        <p:cTn id="19" dur="500" fill="hold"/>
                                        <p:tgtEl>
                                          <p:spTgt spid="36"/>
                                        </p:tgtEl>
                                        <p:attrNameLst>
                                          <p:attrName>ppt_h</p:attrName>
                                        </p:attrNameLst>
                                      </p:cBhvr>
                                      <p:tavLst>
                                        <p:tav tm="0">
                                          <p:val>
                                            <p:fltVal val="0"/>
                                          </p:val>
                                        </p:tav>
                                        <p:tav tm="100000">
                                          <p:val>
                                            <p:strVal val="#ppt_h"/>
                                          </p:val>
                                        </p:tav>
                                      </p:tavLst>
                                    </p:anim>
                                    <p:animEffect transition="in" filter="fade">
                                      <p:cBhvr>
                                        <p:cTn id="20" dur="500"/>
                                        <p:tgtEl>
                                          <p:spTgt spid="36"/>
                                        </p:tgtEl>
                                      </p:cBhvr>
                                    </p:animEffect>
                                    <p:anim calcmode="lin" valueType="num">
                                      <p:cBhvr>
                                        <p:cTn id="21" dur="500" fill="hold"/>
                                        <p:tgtEl>
                                          <p:spTgt spid="36"/>
                                        </p:tgtEl>
                                        <p:attrNameLst>
                                          <p:attrName>ppt_x</p:attrName>
                                        </p:attrNameLst>
                                      </p:cBhvr>
                                      <p:tavLst>
                                        <p:tav tm="0">
                                          <p:val>
                                            <p:fltVal val="0.5"/>
                                          </p:val>
                                        </p:tav>
                                        <p:tav tm="100000">
                                          <p:val>
                                            <p:strVal val="#ppt_x"/>
                                          </p:val>
                                        </p:tav>
                                      </p:tavLst>
                                    </p:anim>
                                    <p:anim calcmode="lin" valueType="num">
                                      <p:cBhvr>
                                        <p:cTn id="22" dur="500" fill="hold"/>
                                        <p:tgtEl>
                                          <p:spTgt spid="36"/>
                                        </p:tgtEl>
                                        <p:attrNameLst>
                                          <p:attrName>ppt_y</p:attrName>
                                        </p:attrNameLst>
                                      </p:cBhvr>
                                      <p:tavLst>
                                        <p:tav tm="0">
                                          <p:val>
                                            <p:fltVal val="0.5"/>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0"/>
                                        <p:tgtEl>
                                          <p:spTgt spid="42"/>
                                        </p:tgtEl>
                                      </p:cBhvr>
                                    </p:animEffect>
                                    <p:anim calcmode="lin" valueType="num">
                                      <p:cBhvr>
                                        <p:cTn id="27" dur="1000" fill="hold"/>
                                        <p:tgtEl>
                                          <p:spTgt spid="42"/>
                                        </p:tgtEl>
                                        <p:attrNameLst>
                                          <p:attrName>ppt_x</p:attrName>
                                        </p:attrNameLst>
                                      </p:cBhvr>
                                      <p:tavLst>
                                        <p:tav tm="0">
                                          <p:val>
                                            <p:strVal val="#ppt_x"/>
                                          </p:val>
                                        </p:tav>
                                        <p:tav tm="100000">
                                          <p:val>
                                            <p:strVal val="#ppt_x"/>
                                          </p:val>
                                        </p:tav>
                                      </p:tavLst>
                                    </p:anim>
                                    <p:anim calcmode="lin" valueType="num">
                                      <p:cBhvr>
                                        <p:cTn id="28" dur="1000" fill="hold"/>
                                        <p:tgtEl>
                                          <p:spTgt spid="42"/>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53" presetClass="entr" presetSubtype="528" fill="hold"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p:cTn id="32" dur="500" fill="hold"/>
                                        <p:tgtEl>
                                          <p:spTgt spid="35"/>
                                        </p:tgtEl>
                                        <p:attrNameLst>
                                          <p:attrName>ppt_w</p:attrName>
                                        </p:attrNameLst>
                                      </p:cBhvr>
                                      <p:tavLst>
                                        <p:tav tm="0">
                                          <p:val>
                                            <p:fltVal val="0"/>
                                          </p:val>
                                        </p:tav>
                                        <p:tav tm="100000">
                                          <p:val>
                                            <p:strVal val="#ppt_w"/>
                                          </p:val>
                                        </p:tav>
                                      </p:tavLst>
                                    </p:anim>
                                    <p:anim calcmode="lin" valueType="num">
                                      <p:cBhvr>
                                        <p:cTn id="33" dur="500" fill="hold"/>
                                        <p:tgtEl>
                                          <p:spTgt spid="35"/>
                                        </p:tgtEl>
                                        <p:attrNameLst>
                                          <p:attrName>ppt_h</p:attrName>
                                        </p:attrNameLst>
                                      </p:cBhvr>
                                      <p:tavLst>
                                        <p:tav tm="0">
                                          <p:val>
                                            <p:fltVal val="0"/>
                                          </p:val>
                                        </p:tav>
                                        <p:tav tm="100000">
                                          <p:val>
                                            <p:strVal val="#ppt_h"/>
                                          </p:val>
                                        </p:tav>
                                      </p:tavLst>
                                    </p:anim>
                                    <p:animEffect transition="in" filter="fade">
                                      <p:cBhvr>
                                        <p:cTn id="34" dur="500"/>
                                        <p:tgtEl>
                                          <p:spTgt spid="35"/>
                                        </p:tgtEl>
                                      </p:cBhvr>
                                    </p:animEffect>
                                    <p:anim calcmode="lin" valueType="num">
                                      <p:cBhvr>
                                        <p:cTn id="35" dur="500" fill="hold"/>
                                        <p:tgtEl>
                                          <p:spTgt spid="35"/>
                                        </p:tgtEl>
                                        <p:attrNameLst>
                                          <p:attrName>ppt_x</p:attrName>
                                        </p:attrNameLst>
                                      </p:cBhvr>
                                      <p:tavLst>
                                        <p:tav tm="0">
                                          <p:val>
                                            <p:fltVal val="0.5"/>
                                          </p:val>
                                        </p:tav>
                                        <p:tav tm="100000">
                                          <p:val>
                                            <p:strVal val="#ppt_x"/>
                                          </p:val>
                                        </p:tav>
                                      </p:tavLst>
                                    </p:anim>
                                    <p:anim calcmode="lin" valueType="num">
                                      <p:cBhvr>
                                        <p:cTn id="36" dur="500" fill="hold"/>
                                        <p:tgtEl>
                                          <p:spTgt spid="35"/>
                                        </p:tgtEl>
                                        <p:attrNameLst>
                                          <p:attrName>ppt_y</p:attrName>
                                        </p:attrNameLst>
                                      </p:cBhvr>
                                      <p:tavLst>
                                        <p:tav tm="0">
                                          <p:val>
                                            <p:fltVal val="0.5"/>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44"/>
                                        </p:tgtEl>
                                        <p:attrNameLst>
                                          <p:attrName>style.visibility</p:attrName>
                                        </p:attrNameLst>
                                      </p:cBhvr>
                                      <p:to>
                                        <p:strVal val="visible"/>
                                      </p:to>
                                    </p:set>
                                    <p:animEffect transition="in" filter="fade">
                                      <p:cBhvr>
                                        <p:cTn id="40" dur="1000"/>
                                        <p:tgtEl>
                                          <p:spTgt spid="44"/>
                                        </p:tgtEl>
                                      </p:cBhvr>
                                    </p:animEffect>
                                    <p:anim calcmode="lin" valueType="num">
                                      <p:cBhvr>
                                        <p:cTn id="41" dur="1000" fill="hold"/>
                                        <p:tgtEl>
                                          <p:spTgt spid="44"/>
                                        </p:tgtEl>
                                        <p:attrNameLst>
                                          <p:attrName>ppt_x</p:attrName>
                                        </p:attrNameLst>
                                      </p:cBhvr>
                                      <p:tavLst>
                                        <p:tav tm="0">
                                          <p:val>
                                            <p:strVal val="#ppt_x"/>
                                          </p:val>
                                        </p:tav>
                                        <p:tav tm="100000">
                                          <p:val>
                                            <p:strVal val="#ppt_x"/>
                                          </p:val>
                                        </p:tav>
                                      </p:tavLst>
                                    </p:anim>
                                    <p:anim calcmode="lin" valueType="num">
                                      <p:cBhvr>
                                        <p:cTn id="42" dur="1000" fill="hold"/>
                                        <p:tgtEl>
                                          <p:spTgt spid="44"/>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53" presetClass="entr" presetSubtype="528" fill="hold" nodeType="after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500" fill="hold"/>
                                        <p:tgtEl>
                                          <p:spTgt spid="39"/>
                                        </p:tgtEl>
                                        <p:attrNameLst>
                                          <p:attrName>ppt_w</p:attrName>
                                        </p:attrNameLst>
                                      </p:cBhvr>
                                      <p:tavLst>
                                        <p:tav tm="0">
                                          <p:val>
                                            <p:fltVal val="0"/>
                                          </p:val>
                                        </p:tav>
                                        <p:tav tm="100000">
                                          <p:val>
                                            <p:strVal val="#ppt_w"/>
                                          </p:val>
                                        </p:tav>
                                      </p:tavLst>
                                    </p:anim>
                                    <p:anim calcmode="lin" valueType="num">
                                      <p:cBhvr>
                                        <p:cTn id="47" dur="500" fill="hold"/>
                                        <p:tgtEl>
                                          <p:spTgt spid="39"/>
                                        </p:tgtEl>
                                        <p:attrNameLst>
                                          <p:attrName>ppt_h</p:attrName>
                                        </p:attrNameLst>
                                      </p:cBhvr>
                                      <p:tavLst>
                                        <p:tav tm="0">
                                          <p:val>
                                            <p:fltVal val="0"/>
                                          </p:val>
                                        </p:tav>
                                        <p:tav tm="100000">
                                          <p:val>
                                            <p:strVal val="#ppt_h"/>
                                          </p:val>
                                        </p:tav>
                                      </p:tavLst>
                                    </p:anim>
                                    <p:animEffect transition="in" filter="fade">
                                      <p:cBhvr>
                                        <p:cTn id="48" dur="500"/>
                                        <p:tgtEl>
                                          <p:spTgt spid="39"/>
                                        </p:tgtEl>
                                      </p:cBhvr>
                                    </p:animEffect>
                                    <p:anim calcmode="lin" valueType="num">
                                      <p:cBhvr>
                                        <p:cTn id="49" dur="500" fill="hold"/>
                                        <p:tgtEl>
                                          <p:spTgt spid="39"/>
                                        </p:tgtEl>
                                        <p:attrNameLst>
                                          <p:attrName>ppt_x</p:attrName>
                                        </p:attrNameLst>
                                      </p:cBhvr>
                                      <p:tavLst>
                                        <p:tav tm="0">
                                          <p:val>
                                            <p:fltVal val="0.5"/>
                                          </p:val>
                                        </p:tav>
                                        <p:tav tm="100000">
                                          <p:val>
                                            <p:strVal val="#ppt_x"/>
                                          </p:val>
                                        </p:tav>
                                      </p:tavLst>
                                    </p:anim>
                                    <p:anim calcmode="lin" valueType="num">
                                      <p:cBhvr>
                                        <p:cTn id="50" dur="500" fill="hold"/>
                                        <p:tgtEl>
                                          <p:spTgt spid="39"/>
                                        </p:tgtEl>
                                        <p:attrNameLst>
                                          <p:attrName>ppt_y</p:attrName>
                                        </p:attrNameLst>
                                      </p:cBhvr>
                                      <p:tavLst>
                                        <p:tav tm="0">
                                          <p:val>
                                            <p:fltVal val="0.5"/>
                                          </p:val>
                                        </p:tav>
                                        <p:tav tm="100000">
                                          <p:val>
                                            <p:strVal val="#ppt_y"/>
                                          </p:val>
                                        </p:tav>
                                      </p:tavLst>
                                    </p:anim>
                                  </p:childTnLst>
                                </p:cTn>
                              </p:par>
                            </p:childTnLst>
                          </p:cTn>
                        </p:par>
                        <p:par>
                          <p:cTn id="51" fill="hold">
                            <p:stCondLst>
                              <p:cond delay="5500"/>
                            </p:stCondLst>
                            <p:childTnLst>
                              <p:par>
                                <p:cTn id="52" presetID="42" presetClass="entr" presetSubtype="0" fill="hold" grpId="0" nodeType="afterEffect">
                                  <p:stCondLst>
                                    <p:cond delay="0"/>
                                  </p:stCondLst>
                                  <p:childTnLst>
                                    <p:set>
                                      <p:cBhvr>
                                        <p:cTn id="53" dur="1" fill="hold">
                                          <p:stCondLst>
                                            <p:cond delay="0"/>
                                          </p:stCondLst>
                                        </p:cTn>
                                        <p:tgtEl>
                                          <p:spTgt spid="45"/>
                                        </p:tgtEl>
                                        <p:attrNameLst>
                                          <p:attrName>style.visibility</p:attrName>
                                        </p:attrNameLst>
                                      </p:cBhvr>
                                      <p:to>
                                        <p:strVal val="visible"/>
                                      </p:to>
                                    </p:set>
                                    <p:animEffect transition="in" filter="fade">
                                      <p:cBhvr>
                                        <p:cTn id="54" dur="1000"/>
                                        <p:tgtEl>
                                          <p:spTgt spid="45"/>
                                        </p:tgtEl>
                                      </p:cBhvr>
                                    </p:animEffect>
                                    <p:anim calcmode="lin" valueType="num">
                                      <p:cBhvr>
                                        <p:cTn id="55" dur="1000" fill="hold"/>
                                        <p:tgtEl>
                                          <p:spTgt spid="45"/>
                                        </p:tgtEl>
                                        <p:attrNameLst>
                                          <p:attrName>ppt_x</p:attrName>
                                        </p:attrNameLst>
                                      </p:cBhvr>
                                      <p:tavLst>
                                        <p:tav tm="0">
                                          <p:val>
                                            <p:strVal val="#ppt_x"/>
                                          </p:val>
                                        </p:tav>
                                        <p:tav tm="100000">
                                          <p:val>
                                            <p:strVal val="#ppt_x"/>
                                          </p:val>
                                        </p:tav>
                                      </p:tavLst>
                                    </p:anim>
                                    <p:anim calcmode="lin" valueType="num">
                                      <p:cBhvr>
                                        <p:cTn id="56"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42" grpId="0"/>
      <p:bldP spid="43" grpId="0"/>
      <p:bldP spid="44" grpId="0"/>
      <p:bldP spid="45"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48" name="Group 47">
            <a:extLst>
              <a:ext uri="{FF2B5EF4-FFF2-40B4-BE49-F238E27FC236}">
                <a16:creationId xmlns:a16="http://schemas.microsoft.com/office/drawing/2014/main" id="{998F9AD9-3052-4094-AE18-AA779E31A4AA}"/>
              </a:ext>
            </a:extLst>
          </p:cNvPr>
          <p:cNvGrpSpPr/>
          <p:nvPr/>
        </p:nvGrpSpPr>
        <p:grpSpPr>
          <a:xfrm>
            <a:off x="1524000" y="5062838"/>
            <a:ext cx="6858000" cy="1566562"/>
            <a:chOff x="1524000" y="5062838"/>
            <a:chExt cx="6858000" cy="1566562"/>
          </a:xfrm>
        </p:grpSpPr>
        <p:sp>
          <p:nvSpPr>
            <p:cNvPr id="18" name="Freeform: Shape 17">
              <a:extLst>
                <a:ext uri="{FF2B5EF4-FFF2-40B4-BE49-F238E27FC236}">
                  <a16:creationId xmlns:a16="http://schemas.microsoft.com/office/drawing/2014/main" id="{FDF371E1-CC6A-4FDB-90ED-66E5CC3B7B84}"/>
                </a:ext>
              </a:extLst>
            </p:cNvPr>
            <p:cNvSpPr/>
            <p:nvPr/>
          </p:nvSpPr>
          <p:spPr>
            <a:xfrm>
              <a:off x="1524000" y="5062838"/>
              <a:ext cx="6858000" cy="1566562"/>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5001747" y="5370933"/>
              <a:ext cx="1566559" cy="95037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6A8F7CF-01F4-4E2B-9745-A8C705D28003}"/>
                </a:ext>
              </a:extLst>
            </p:cNvPr>
            <p:cNvSpPr/>
            <p:nvPr/>
          </p:nvSpPr>
          <p:spPr>
            <a:xfrm rot="16200000">
              <a:off x="6315574" y="4562973"/>
              <a:ext cx="1566559" cy="2566293"/>
            </a:xfrm>
            <a:custGeom>
              <a:avLst/>
              <a:gdLst/>
              <a:ahLst/>
              <a:cxnLst/>
              <a:rect l="l" t="t" r="r" b="b"/>
              <a:pathLst>
                <a:path w="1828801" h="2995899">
                  <a:moveTo>
                    <a:pt x="1189479" y="570446"/>
                  </a:moveTo>
                  <a:cubicBezTo>
                    <a:pt x="1189479" y="579872"/>
                    <a:pt x="1186068" y="586631"/>
                    <a:pt x="1179247" y="590724"/>
                  </a:cubicBezTo>
                  <a:cubicBezTo>
                    <a:pt x="1172425" y="594816"/>
                    <a:pt x="1160209" y="596863"/>
                    <a:pt x="1142598" y="596863"/>
                  </a:cubicBezTo>
                  <a:lnTo>
                    <a:pt x="711740" y="596863"/>
                  </a:lnTo>
                  <a:cubicBezTo>
                    <a:pt x="701819" y="596863"/>
                    <a:pt x="693261" y="594320"/>
                    <a:pt x="686068" y="589235"/>
                  </a:cubicBezTo>
                  <a:cubicBezTo>
                    <a:pt x="678874" y="584150"/>
                    <a:pt x="675278" y="577391"/>
                    <a:pt x="675278" y="568958"/>
                  </a:cubicBezTo>
                  <a:cubicBezTo>
                    <a:pt x="675278" y="551594"/>
                    <a:pt x="687432" y="542913"/>
                    <a:pt x="711740" y="542913"/>
                  </a:cubicBezTo>
                  <a:lnTo>
                    <a:pt x="1142598" y="542913"/>
                  </a:lnTo>
                  <a:cubicBezTo>
                    <a:pt x="1173852" y="542913"/>
                    <a:pt x="1189479" y="552090"/>
                    <a:pt x="1189479" y="570446"/>
                  </a:cubicBezTo>
                  <a:close/>
                  <a:moveTo>
                    <a:pt x="1237848" y="573422"/>
                  </a:moveTo>
                  <a:cubicBezTo>
                    <a:pt x="1237848" y="523813"/>
                    <a:pt x="1212051" y="482699"/>
                    <a:pt x="1160457" y="450081"/>
                  </a:cubicBezTo>
                  <a:cubicBezTo>
                    <a:pt x="1108863" y="417463"/>
                    <a:pt x="1032217" y="401154"/>
                    <a:pt x="930518" y="401154"/>
                  </a:cubicBezTo>
                  <a:cubicBezTo>
                    <a:pt x="828322" y="401154"/>
                    <a:pt x="752420" y="417649"/>
                    <a:pt x="702811" y="450639"/>
                  </a:cubicBezTo>
                  <a:cubicBezTo>
                    <a:pt x="653201" y="483629"/>
                    <a:pt x="628397" y="522945"/>
                    <a:pt x="628397" y="568585"/>
                  </a:cubicBezTo>
                  <a:cubicBezTo>
                    <a:pt x="628397" y="616707"/>
                    <a:pt x="654442" y="657572"/>
                    <a:pt x="706531" y="691183"/>
                  </a:cubicBezTo>
                  <a:cubicBezTo>
                    <a:pt x="758621" y="724793"/>
                    <a:pt x="835268" y="741598"/>
                    <a:pt x="936471" y="741598"/>
                  </a:cubicBezTo>
                  <a:cubicBezTo>
                    <a:pt x="997242" y="741598"/>
                    <a:pt x="1049766" y="734901"/>
                    <a:pt x="1094043" y="721506"/>
                  </a:cubicBezTo>
                  <a:cubicBezTo>
                    <a:pt x="1138319" y="708112"/>
                    <a:pt x="1173356" y="688020"/>
                    <a:pt x="1199153" y="661231"/>
                  </a:cubicBezTo>
                  <a:cubicBezTo>
                    <a:pt x="1224949" y="634442"/>
                    <a:pt x="1237848" y="605172"/>
                    <a:pt x="1237848" y="573422"/>
                  </a:cubicBezTo>
                  <a:close/>
                  <a:moveTo>
                    <a:pt x="1243429" y="954646"/>
                  </a:moveTo>
                  <a:cubicBezTo>
                    <a:pt x="1243429" y="909501"/>
                    <a:pt x="1230530" y="873658"/>
                    <a:pt x="1204734" y="847117"/>
                  </a:cubicBezTo>
                  <a:cubicBezTo>
                    <a:pt x="1178937" y="820576"/>
                    <a:pt x="1148923" y="807306"/>
                    <a:pt x="1114693" y="807306"/>
                  </a:cubicBezTo>
                  <a:cubicBezTo>
                    <a:pt x="1095097" y="807306"/>
                    <a:pt x="1078726" y="811957"/>
                    <a:pt x="1065579" y="821258"/>
                  </a:cubicBezTo>
                  <a:cubicBezTo>
                    <a:pt x="1052433" y="830560"/>
                    <a:pt x="1045860" y="843521"/>
                    <a:pt x="1045860" y="860140"/>
                  </a:cubicBezTo>
                  <a:cubicBezTo>
                    <a:pt x="1045860" y="873534"/>
                    <a:pt x="1050076" y="885068"/>
                    <a:pt x="1058510" y="894742"/>
                  </a:cubicBezTo>
                  <a:cubicBezTo>
                    <a:pt x="1066944" y="904416"/>
                    <a:pt x="1078354" y="909253"/>
                    <a:pt x="1092740" y="909253"/>
                  </a:cubicBezTo>
                  <a:cubicBezTo>
                    <a:pt x="1101422" y="909253"/>
                    <a:pt x="1114320" y="907641"/>
                    <a:pt x="1131436" y="904416"/>
                  </a:cubicBezTo>
                  <a:cubicBezTo>
                    <a:pt x="1143590" y="902184"/>
                    <a:pt x="1152892" y="901067"/>
                    <a:pt x="1159341" y="901067"/>
                  </a:cubicBezTo>
                  <a:cubicBezTo>
                    <a:pt x="1169015" y="901067"/>
                    <a:pt x="1176952" y="904602"/>
                    <a:pt x="1183154" y="911671"/>
                  </a:cubicBezTo>
                  <a:cubicBezTo>
                    <a:pt x="1189355" y="918741"/>
                    <a:pt x="1192455" y="926988"/>
                    <a:pt x="1192455" y="936414"/>
                  </a:cubicBezTo>
                  <a:cubicBezTo>
                    <a:pt x="1192455" y="951793"/>
                    <a:pt x="1184642" y="961963"/>
                    <a:pt x="1169015" y="966924"/>
                  </a:cubicBezTo>
                  <a:cubicBezTo>
                    <a:pt x="1153388" y="971885"/>
                    <a:pt x="1121886" y="974365"/>
                    <a:pt x="1074509" y="974365"/>
                  </a:cubicBezTo>
                  <a:cubicBezTo>
                    <a:pt x="1041023" y="974365"/>
                    <a:pt x="1019319" y="972257"/>
                    <a:pt x="1009397" y="968040"/>
                  </a:cubicBezTo>
                  <a:cubicBezTo>
                    <a:pt x="999475" y="963823"/>
                    <a:pt x="992095" y="955576"/>
                    <a:pt x="987258" y="943297"/>
                  </a:cubicBezTo>
                  <a:cubicBezTo>
                    <a:pt x="982422" y="931019"/>
                    <a:pt x="980003" y="910741"/>
                    <a:pt x="980003" y="882464"/>
                  </a:cubicBezTo>
                  <a:cubicBezTo>
                    <a:pt x="980003" y="871302"/>
                    <a:pt x="974422" y="865721"/>
                    <a:pt x="963260" y="865721"/>
                  </a:cubicBezTo>
                  <a:cubicBezTo>
                    <a:pt x="961524" y="865721"/>
                    <a:pt x="959787" y="865845"/>
                    <a:pt x="958051" y="866093"/>
                  </a:cubicBezTo>
                  <a:lnTo>
                    <a:pt x="941680" y="866837"/>
                  </a:lnTo>
                  <a:cubicBezTo>
                    <a:pt x="934487" y="867333"/>
                    <a:pt x="930890" y="871302"/>
                    <a:pt x="930890" y="878743"/>
                  </a:cubicBezTo>
                  <a:lnTo>
                    <a:pt x="931262" y="889533"/>
                  </a:lnTo>
                  <a:cubicBezTo>
                    <a:pt x="931262" y="909873"/>
                    <a:pt x="930332" y="924694"/>
                    <a:pt x="928471" y="933996"/>
                  </a:cubicBezTo>
                  <a:cubicBezTo>
                    <a:pt x="926611" y="943297"/>
                    <a:pt x="921464" y="952165"/>
                    <a:pt x="913030" y="960599"/>
                  </a:cubicBezTo>
                  <a:cubicBezTo>
                    <a:pt x="904597" y="969032"/>
                    <a:pt x="891326" y="975109"/>
                    <a:pt x="873219" y="978830"/>
                  </a:cubicBezTo>
                  <a:lnTo>
                    <a:pt x="781318" y="983295"/>
                  </a:lnTo>
                  <a:cubicBezTo>
                    <a:pt x="773876" y="983791"/>
                    <a:pt x="766435" y="984039"/>
                    <a:pt x="758993" y="984039"/>
                  </a:cubicBezTo>
                  <a:cubicBezTo>
                    <a:pt x="730220" y="984039"/>
                    <a:pt x="709322" y="980256"/>
                    <a:pt x="696300" y="972691"/>
                  </a:cubicBezTo>
                  <a:cubicBezTo>
                    <a:pt x="683277" y="965126"/>
                    <a:pt x="676766" y="953529"/>
                    <a:pt x="676766" y="937902"/>
                  </a:cubicBezTo>
                  <a:cubicBezTo>
                    <a:pt x="676766" y="925996"/>
                    <a:pt x="680549" y="916694"/>
                    <a:pt x="688114" y="909997"/>
                  </a:cubicBezTo>
                  <a:cubicBezTo>
                    <a:pt x="695679" y="903300"/>
                    <a:pt x="704795" y="899951"/>
                    <a:pt x="715461" y="899951"/>
                  </a:cubicBezTo>
                  <a:cubicBezTo>
                    <a:pt x="721166" y="899951"/>
                    <a:pt x="727491" y="900695"/>
                    <a:pt x="734437" y="902184"/>
                  </a:cubicBezTo>
                  <a:cubicBezTo>
                    <a:pt x="750312" y="904912"/>
                    <a:pt x="761598" y="906276"/>
                    <a:pt x="768295" y="906276"/>
                  </a:cubicBezTo>
                  <a:cubicBezTo>
                    <a:pt x="784666" y="906276"/>
                    <a:pt x="798433" y="901812"/>
                    <a:pt x="809595" y="892882"/>
                  </a:cubicBezTo>
                  <a:cubicBezTo>
                    <a:pt x="820757" y="883952"/>
                    <a:pt x="826338" y="871302"/>
                    <a:pt x="826338" y="854931"/>
                  </a:cubicBezTo>
                  <a:cubicBezTo>
                    <a:pt x="826338" y="838064"/>
                    <a:pt x="820013" y="825041"/>
                    <a:pt x="807362" y="815863"/>
                  </a:cubicBezTo>
                  <a:cubicBezTo>
                    <a:pt x="794712" y="806686"/>
                    <a:pt x="779457" y="802097"/>
                    <a:pt x="761598" y="802097"/>
                  </a:cubicBezTo>
                  <a:cubicBezTo>
                    <a:pt x="726127" y="802097"/>
                    <a:pt x="695059" y="815181"/>
                    <a:pt x="668394" y="841350"/>
                  </a:cubicBezTo>
                  <a:cubicBezTo>
                    <a:pt x="641729" y="867519"/>
                    <a:pt x="628397" y="902308"/>
                    <a:pt x="628397" y="945716"/>
                  </a:cubicBezTo>
                  <a:cubicBezTo>
                    <a:pt x="628397" y="977962"/>
                    <a:pt x="635528" y="1008410"/>
                    <a:pt x="649791" y="1037059"/>
                  </a:cubicBezTo>
                  <a:cubicBezTo>
                    <a:pt x="664053" y="1065709"/>
                    <a:pt x="684207" y="1088219"/>
                    <a:pt x="710252" y="1104590"/>
                  </a:cubicBezTo>
                  <a:cubicBezTo>
                    <a:pt x="736297" y="1120961"/>
                    <a:pt x="766559" y="1129147"/>
                    <a:pt x="801037" y="1129147"/>
                  </a:cubicBezTo>
                  <a:cubicBezTo>
                    <a:pt x="882149" y="1129147"/>
                    <a:pt x="934238" y="1084746"/>
                    <a:pt x="957307" y="995945"/>
                  </a:cubicBezTo>
                  <a:lnTo>
                    <a:pt x="960655" y="1007108"/>
                  </a:lnTo>
                  <a:cubicBezTo>
                    <a:pt x="970825" y="1042082"/>
                    <a:pt x="987631" y="1068747"/>
                    <a:pt x="1011071" y="1087103"/>
                  </a:cubicBezTo>
                  <a:cubicBezTo>
                    <a:pt x="1034511" y="1105458"/>
                    <a:pt x="1061114" y="1114636"/>
                    <a:pt x="1090880" y="1114636"/>
                  </a:cubicBezTo>
                  <a:cubicBezTo>
                    <a:pt x="1129079" y="1114636"/>
                    <a:pt x="1164054" y="1100993"/>
                    <a:pt x="1195804" y="1073708"/>
                  </a:cubicBezTo>
                  <a:cubicBezTo>
                    <a:pt x="1227554" y="1046423"/>
                    <a:pt x="1243429" y="1006735"/>
                    <a:pt x="1243429" y="954646"/>
                  </a:cubicBez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1739968" y="5160648"/>
            <a:ext cx="3645931"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6868728" y="5915974"/>
            <a:ext cx="1387051" cy="290007"/>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46" name="Group 45">
            <a:extLst>
              <a:ext uri="{FF2B5EF4-FFF2-40B4-BE49-F238E27FC236}">
                <a16:creationId xmlns:a16="http://schemas.microsoft.com/office/drawing/2014/main" id="{32628282-3235-4E7A-807C-0F37367678A2}"/>
              </a:ext>
            </a:extLst>
          </p:cNvPr>
          <p:cNvGrpSpPr/>
          <p:nvPr/>
        </p:nvGrpSpPr>
        <p:grpSpPr>
          <a:xfrm>
            <a:off x="1524000" y="1712976"/>
            <a:ext cx="6845159" cy="1563624"/>
            <a:chOff x="1524000" y="1712976"/>
            <a:chExt cx="6845159" cy="1563624"/>
          </a:xfrm>
        </p:grpSpPr>
        <p:sp>
          <p:nvSpPr>
            <p:cNvPr id="31" name="Freeform: Shape 30">
              <a:extLst>
                <a:ext uri="{FF2B5EF4-FFF2-40B4-BE49-F238E27FC236}">
                  <a16:creationId xmlns:a16="http://schemas.microsoft.com/office/drawing/2014/main" id="{674C0B37-20EB-4058-A456-1041382625AF}"/>
                </a:ext>
              </a:extLst>
            </p:cNvPr>
            <p:cNvSpPr/>
            <p:nvPr/>
          </p:nvSpPr>
          <p:spPr>
            <a:xfrm>
              <a:off x="1524000" y="1712976"/>
              <a:ext cx="6845159" cy="156362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4995238" y="2020491"/>
              <a:ext cx="1563621" cy="948597"/>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6306604" y="1214044"/>
              <a:ext cx="1563621" cy="2561488"/>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1739564" y="1810602"/>
            <a:ext cx="3639105"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7301324" y="2069263"/>
            <a:ext cx="424618" cy="365760"/>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6858721" y="2564512"/>
            <a:ext cx="1384454" cy="289463"/>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47" name="Group 46">
            <a:extLst>
              <a:ext uri="{FF2B5EF4-FFF2-40B4-BE49-F238E27FC236}">
                <a16:creationId xmlns:a16="http://schemas.microsoft.com/office/drawing/2014/main" id="{8C361776-5BAE-4850-B011-62353607C09C}"/>
              </a:ext>
            </a:extLst>
          </p:cNvPr>
          <p:cNvGrpSpPr/>
          <p:nvPr/>
        </p:nvGrpSpPr>
        <p:grpSpPr>
          <a:xfrm>
            <a:off x="4267200" y="3402075"/>
            <a:ext cx="6789567" cy="1556297"/>
            <a:chOff x="4267200" y="3402075"/>
            <a:chExt cx="6789567" cy="1556297"/>
          </a:xfrm>
        </p:grpSpPr>
        <p:sp>
          <p:nvSpPr>
            <p:cNvPr id="38" name="Freeform: Shape 37">
              <a:extLst>
                <a:ext uri="{FF2B5EF4-FFF2-40B4-BE49-F238E27FC236}">
                  <a16:creationId xmlns:a16="http://schemas.microsoft.com/office/drawing/2014/main" id="{CCC4F81D-81DD-460F-BDBB-D54FE6E2F23B}"/>
                </a:ext>
              </a:extLst>
            </p:cNvPr>
            <p:cNvSpPr/>
            <p:nvPr/>
          </p:nvSpPr>
          <p:spPr>
            <a:xfrm>
              <a:off x="4267200" y="3402075"/>
              <a:ext cx="6789567" cy="1550925"/>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6071616" y="3712464"/>
              <a:ext cx="1550923" cy="940893"/>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0FBB5E26-02F6-434A-9035-0765C59A2D9B}"/>
                </a:ext>
              </a:extLst>
            </p:cNvPr>
            <p:cNvSpPr/>
            <p:nvPr/>
          </p:nvSpPr>
          <p:spPr>
            <a:xfrm rot="5400000" flipH="1">
              <a:off x="4763495" y="2907196"/>
              <a:ext cx="1550923" cy="2540685"/>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7399364" y="3494577"/>
            <a:ext cx="3609550"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4281480" y="4344886"/>
            <a:ext cx="1373210" cy="287112"/>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sp>
        <p:nvSpPr>
          <p:cNvPr id="43" name="Freeform 4">
            <a:extLst>
              <a:ext uri="{FF2B5EF4-FFF2-40B4-BE49-F238E27FC236}">
                <a16:creationId xmlns:a16="http://schemas.microsoft.com/office/drawing/2014/main" id="{A167A715-2263-453A-9110-92B6EEED9DE2}"/>
              </a:ext>
            </a:extLst>
          </p:cNvPr>
          <p:cNvSpPr>
            <a:spLocks noChangeAspect="1" noChangeArrowheads="1"/>
          </p:cNvSpPr>
          <p:nvPr/>
        </p:nvSpPr>
        <p:spPr bwMode="auto">
          <a:xfrm>
            <a:off x="4812993" y="3805152"/>
            <a:ext cx="310184" cy="368054"/>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sp>
        <p:nvSpPr>
          <p:cNvPr id="44" name="TextBox 43">
            <a:extLst>
              <a:ext uri="{FF2B5EF4-FFF2-40B4-BE49-F238E27FC236}">
                <a16:creationId xmlns:a16="http://schemas.microsoft.com/office/drawing/2014/main" id="{9CD8579F-7F9A-4B6D-8471-41A38CCA920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45" name="Freeform 5">
            <a:extLst>
              <a:ext uri="{FF2B5EF4-FFF2-40B4-BE49-F238E27FC236}">
                <a16:creationId xmlns:a16="http://schemas.microsoft.com/office/drawing/2014/main" id="{A54EF197-0B3D-4F4B-AA01-2312F334F050}"/>
              </a:ext>
            </a:extLst>
          </p:cNvPr>
          <p:cNvSpPr>
            <a:spLocks noChangeAspect="1" noChangeArrowheads="1"/>
          </p:cNvSpPr>
          <p:nvPr/>
        </p:nvSpPr>
        <p:spPr bwMode="auto">
          <a:xfrm>
            <a:off x="7330753" y="5441950"/>
            <a:ext cx="365760" cy="324583"/>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D4D4D"/>
          </a:solidFill>
          <a:ln>
            <a:noFill/>
          </a:ln>
          <a:effectLst/>
        </p:spPr>
        <p:txBody>
          <a:bodyPr wrap="none" anchor="ctr"/>
          <a:lstStyle/>
          <a:p>
            <a:endParaRPr lang="en-US"/>
          </a:p>
        </p:txBody>
      </p:sp>
    </p:spTree>
    <p:extLst>
      <p:ext uri="{BB962C8B-B14F-4D97-AF65-F5344CB8AC3E}">
        <p14:creationId xmlns:p14="http://schemas.microsoft.com/office/powerpoint/2010/main" val="21025648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right)">
                                      <p:cBhvr>
                                        <p:cTn id="7" dur="1000"/>
                                        <p:tgtEl>
                                          <p:spTgt spid="44"/>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right)">
                                      <p:cBhvr>
                                        <p:cTn id="11" dur="500"/>
                                        <p:tgtEl>
                                          <p:spTgt spid="46"/>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7"/>
                                        </p:tgtEl>
                                        <p:attrNameLst>
                                          <p:attrName>style.visibility</p:attrName>
                                        </p:attrNameLst>
                                      </p:cBhvr>
                                      <p:to>
                                        <p:strVal val="visible"/>
                                      </p:to>
                                    </p:set>
                                    <p:animEffect transition="in" filter="wipe(left)">
                                      <p:cBhvr>
                                        <p:cTn id="30" dur="500"/>
                                        <p:tgtEl>
                                          <p:spTgt spid="47"/>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43"/>
                                        </p:tgtEl>
                                        <p:attrNameLst>
                                          <p:attrName>style.visibility</p:attrName>
                                        </p:attrNameLst>
                                      </p:cBhvr>
                                      <p:to>
                                        <p:strVal val="visible"/>
                                      </p:to>
                                    </p:set>
                                    <p:animEffect transition="in" filter="fade">
                                      <p:cBhvr>
                                        <p:cTn id="34" dur="1000"/>
                                        <p:tgtEl>
                                          <p:spTgt spid="43"/>
                                        </p:tgtEl>
                                      </p:cBhvr>
                                    </p:animEffect>
                                    <p:anim calcmode="lin" valueType="num">
                                      <p:cBhvr>
                                        <p:cTn id="35" dur="1000" fill="hold"/>
                                        <p:tgtEl>
                                          <p:spTgt spid="43"/>
                                        </p:tgtEl>
                                        <p:attrNameLst>
                                          <p:attrName>ppt_x</p:attrName>
                                        </p:attrNameLst>
                                      </p:cBhvr>
                                      <p:tavLst>
                                        <p:tav tm="0">
                                          <p:val>
                                            <p:strVal val="#ppt_x"/>
                                          </p:val>
                                        </p:tav>
                                        <p:tav tm="100000">
                                          <p:val>
                                            <p:strVal val="#ppt_x"/>
                                          </p:val>
                                        </p:tav>
                                      </p:tavLst>
                                    </p:anim>
                                    <p:anim calcmode="lin" valueType="num">
                                      <p:cBhvr>
                                        <p:cTn id="36" dur="1000" fill="hold"/>
                                        <p:tgtEl>
                                          <p:spTgt spid="43"/>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2"/>
                                        </p:tgtEl>
                                        <p:attrNameLst>
                                          <p:attrName>style.visibility</p:attrName>
                                        </p:attrNameLst>
                                      </p:cBhvr>
                                      <p:to>
                                        <p:strVal val="visible"/>
                                      </p:to>
                                    </p:set>
                                    <p:animEffect transition="in" filter="fade">
                                      <p:cBhvr>
                                        <p:cTn id="39" dur="1000"/>
                                        <p:tgtEl>
                                          <p:spTgt spid="42"/>
                                        </p:tgtEl>
                                      </p:cBhvr>
                                    </p:animEffect>
                                    <p:anim calcmode="lin" valueType="num">
                                      <p:cBhvr>
                                        <p:cTn id="40" dur="1000" fill="hold"/>
                                        <p:tgtEl>
                                          <p:spTgt spid="42"/>
                                        </p:tgtEl>
                                        <p:attrNameLst>
                                          <p:attrName>ppt_x</p:attrName>
                                        </p:attrNameLst>
                                      </p:cBhvr>
                                      <p:tavLst>
                                        <p:tav tm="0">
                                          <p:val>
                                            <p:strVal val="#ppt_x"/>
                                          </p:val>
                                        </p:tav>
                                        <p:tav tm="100000">
                                          <p:val>
                                            <p:strVal val="#ppt_x"/>
                                          </p:val>
                                        </p:tav>
                                      </p:tavLst>
                                    </p:anim>
                                    <p:anim calcmode="lin" valueType="num">
                                      <p:cBhvr>
                                        <p:cTn id="41" dur="1000" fill="hold"/>
                                        <p:tgtEl>
                                          <p:spTgt spid="42"/>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41"/>
                                        </p:tgtEl>
                                        <p:attrNameLst>
                                          <p:attrName>style.visibility</p:attrName>
                                        </p:attrNameLst>
                                      </p:cBhvr>
                                      <p:to>
                                        <p:strVal val="visible"/>
                                      </p:to>
                                    </p:set>
                                    <p:animEffect transition="in" filter="wipe(left)">
                                      <p:cBhvr>
                                        <p:cTn id="45" dur="1000"/>
                                        <p:tgtEl>
                                          <p:spTgt spid="41"/>
                                        </p:tgtEl>
                                      </p:cBhvr>
                                    </p:animEffect>
                                  </p:childTnLst>
                                </p:cTn>
                              </p:par>
                            </p:childTnLst>
                          </p:cTn>
                        </p:par>
                        <p:par>
                          <p:cTn id="46" fill="hold">
                            <p:stCondLst>
                              <p:cond delay="6000"/>
                            </p:stCondLst>
                            <p:childTnLst>
                              <p:par>
                                <p:cTn id="47" presetID="22" presetClass="entr" presetSubtype="2" fill="hold" nodeType="afterEffect">
                                  <p:stCondLst>
                                    <p:cond delay="0"/>
                                  </p:stCondLst>
                                  <p:childTnLst>
                                    <p:set>
                                      <p:cBhvr>
                                        <p:cTn id="48" dur="1" fill="hold">
                                          <p:stCondLst>
                                            <p:cond delay="0"/>
                                          </p:stCondLst>
                                        </p:cTn>
                                        <p:tgtEl>
                                          <p:spTgt spid="48"/>
                                        </p:tgtEl>
                                        <p:attrNameLst>
                                          <p:attrName>style.visibility</p:attrName>
                                        </p:attrNameLst>
                                      </p:cBhvr>
                                      <p:to>
                                        <p:strVal val="visible"/>
                                      </p:to>
                                    </p:set>
                                    <p:animEffect transition="in" filter="wipe(right)">
                                      <p:cBhvr>
                                        <p:cTn id="49" dur="500"/>
                                        <p:tgtEl>
                                          <p:spTgt spid="48"/>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45"/>
                                        </p:tgtEl>
                                        <p:attrNameLst>
                                          <p:attrName>style.visibility</p:attrName>
                                        </p:attrNameLst>
                                      </p:cBhvr>
                                      <p:to>
                                        <p:strVal val="visible"/>
                                      </p:to>
                                    </p:set>
                                    <p:animEffect transition="in" filter="fade">
                                      <p:cBhvr>
                                        <p:cTn id="53" dur="1000"/>
                                        <p:tgtEl>
                                          <p:spTgt spid="45"/>
                                        </p:tgtEl>
                                      </p:cBhvr>
                                    </p:animEffect>
                                    <p:anim calcmode="lin" valueType="num">
                                      <p:cBhvr>
                                        <p:cTn id="54" dur="1000" fill="hold"/>
                                        <p:tgtEl>
                                          <p:spTgt spid="45"/>
                                        </p:tgtEl>
                                        <p:attrNameLst>
                                          <p:attrName>ppt_x</p:attrName>
                                        </p:attrNameLst>
                                      </p:cBhvr>
                                      <p:tavLst>
                                        <p:tav tm="0">
                                          <p:val>
                                            <p:strVal val="#ppt_x"/>
                                          </p:val>
                                        </p:tav>
                                        <p:tav tm="100000">
                                          <p:val>
                                            <p:strVal val="#ppt_x"/>
                                          </p:val>
                                        </p:tav>
                                      </p:tavLst>
                                    </p:anim>
                                    <p:anim calcmode="lin" valueType="num">
                                      <p:cBhvr>
                                        <p:cTn id="55" dur="1000" fill="hold"/>
                                        <p:tgtEl>
                                          <p:spTgt spid="45"/>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27"/>
                                        </p:tgtEl>
                                        <p:attrNameLst>
                                          <p:attrName>style.visibility</p:attrName>
                                        </p:attrNameLst>
                                      </p:cBhvr>
                                      <p:to>
                                        <p:strVal val="visible"/>
                                      </p:to>
                                    </p:set>
                                    <p:animEffect transition="in" filter="fade">
                                      <p:cBhvr>
                                        <p:cTn id="58" dur="1000"/>
                                        <p:tgtEl>
                                          <p:spTgt spid="27"/>
                                        </p:tgtEl>
                                      </p:cBhvr>
                                    </p:animEffect>
                                    <p:anim calcmode="lin" valueType="num">
                                      <p:cBhvr>
                                        <p:cTn id="59" dur="1000" fill="hold"/>
                                        <p:tgtEl>
                                          <p:spTgt spid="27"/>
                                        </p:tgtEl>
                                        <p:attrNameLst>
                                          <p:attrName>ppt_x</p:attrName>
                                        </p:attrNameLst>
                                      </p:cBhvr>
                                      <p:tavLst>
                                        <p:tav tm="0">
                                          <p:val>
                                            <p:strVal val="#ppt_x"/>
                                          </p:val>
                                        </p:tav>
                                        <p:tav tm="100000">
                                          <p:val>
                                            <p:strVal val="#ppt_x"/>
                                          </p:val>
                                        </p:tav>
                                      </p:tavLst>
                                    </p:anim>
                                    <p:anim calcmode="lin" valueType="num">
                                      <p:cBhvr>
                                        <p:cTn id="60" dur="1000" fill="hold"/>
                                        <p:tgtEl>
                                          <p:spTgt spid="27"/>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20"/>
                                        </p:tgtEl>
                                        <p:attrNameLst>
                                          <p:attrName>style.visibility</p:attrName>
                                        </p:attrNameLst>
                                      </p:cBhvr>
                                      <p:to>
                                        <p:strVal val="visible"/>
                                      </p:to>
                                    </p:set>
                                    <p:animEffect transition="in" filter="wipe(left)">
                                      <p:cBhvr>
                                        <p:cTn id="64"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43" grpId="0" animBg="1"/>
      <p:bldP spid="44" grpId="0"/>
      <p:bldP spid="45"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FB802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E44A25"/>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BF250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Tree>
    <p:extLst>
      <p:ext uri="{BB962C8B-B14F-4D97-AF65-F5344CB8AC3E}">
        <p14:creationId xmlns:p14="http://schemas.microsoft.com/office/powerpoint/2010/main" val="905164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6D16E70-9265-4DF9-82ED-3BFCC5444366}"/>
              </a:ext>
            </a:extLst>
          </p:cNvPr>
          <p:cNvSpPr/>
          <p:nvPr/>
        </p:nvSpPr>
        <p:spPr>
          <a:xfrm>
            <a:off x="1070264" y="1174173"/>
            <a:ext cx="5018809" cy="4717472"/>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4D678703-BA30-46AF-8711-2D2BDDDB4BB7}"/>
              </a:ext>
            </a:extLst>
          </p:cNvPr>
          <p:cNvSpPr/>
          <p:nvPr/>
        </p:nvSpPr>
        <p:spPr>
          <a:xfrm>
            <a:off x="4436918" y="1766455"/>
            <a:ext cx="2140527" cy="1672936"/>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406">
            <a:extLst>
              <a:ext uri="{FF2B5EF4-FFF2-40B4-BE49-F238E27FC236}">
                <a16:creationId xmlns:a16="http://schemas.microsoft.com/office/drawing/2014/main" id="{5B4F25CA-CB4A-46E9-A0A3-8CC32DCA53F2}"/>
              </a:ext>
            </a:extLst>
          </p:cNvPr>
          <p:cNvSpPr>
            <a:spLocks noEditPoints="1"/>
          </p:cNvSpPr>
          <p:nvPr/>
        </p:nvSpPr>
        <p:spPr bwMode="auto">
          <a:xfrm>
            <a:off x="5313661" y="1992774"/>
            <a:ext cx="387039" cy="392230"/>
          </a:xfrm>
          <a:custGeom>
            <a:avLst/>
            <a:gdLst>
              <a:gd name="T0" fmla="*/ 1465 w 4028"/>
              <a:gd name="T1" fmla="*/ 509 h 4078"/>
              <a:gd name="T2" fmla="*/ 916 w 4028"/>
              <a:gd name="T3" fmla="*/ 851 h 4078"/>
              <a:gd name="T4" fmla="*/ 543 w 4028"/>
              <a:gd name="T5" fmla="*/ 1381 h 4078"/>
              <a:gd name="T6" fmla="*/ 405 w 4028"/>
              <a:gd name="T7" fmla="*/ 2040 h 4078"/>
              <a:gd name="T8" fmla="*/ 543 w 4028"/>
              <a:gd name="T9" fmla="*/ 2694 h 4078"/>
              <a:gd name="T10" fmla="*/ 838 w 4028"/>
              <a:gd name="T11" fmla="*/ 3083 h 4078"/>
              <a:gd name="T12" fmla="*/ 928 w 4028"/>
              <a:gd name="T13" fmla="*/ 2857 h 4078"/>
              <a:gd name="T14" fmla="*/ 1127 w 4028"/>
              <a:gd name="T15" fmla="*/ 2716 h 4078"/>
              <a:gd name="T16" fmla="*/ 1324 w 4028"/>
              <a:gd name="T17" fmla="*/ 2630 h 4078"/>
              <a:gd name="T18" fmla="*/ 1571 w 4028"/>
              <a:gd name="T19" fmla="*/ 2514 h 4078"/>
              <a:gd name="T20" fmla="*/ 1702 w 4028"/>
              <a:gd name="T21" fmla="*/ 2371 h 4078"/>
              <a:gd name="T22" fmla="*/ 1561 w 4028"/>
              <a:gd name="T23" fmla="*/ 2017 h 4078"/>
              <a:gd name="T24" fmla="*/ 1456 w 4028"/>
              <a:gd name="T25" fmla="*/ 1878 h 4078"/>
              <a:gd name="T26" fmla="*/ 1427 w 4028"/>
              <a:gd name="T27" fmla="*/ 1594 h 4078"/>
              <a:gd name="T28" fmla="*/ 1455 w 4028"/>
              <a:gd name="T29" fmla="*/ 1459 h 4078"/>
              <a:gd name="T30" fmla="*/ 1511 w 4028"/>
              <a:gd name="T31" fmla="*/ 1171 h 4078"/>
              <a:gd name="T32" fmla="*/ 1726 w 4028"/>
              <a:gd name="T33" fmla="*/ 960 h 4078"/>
              <a:gd name="T34" fmla="*/ 1973 w 4028"/>
              <a:gd name="T35" fmla="*/ 893 h 4078"/>
              <a:gd name="T36" fmla="*/ 2225 w 4028"/>
              <a:gd name="T37" fmla="*/ 911 h 4078"/>
              <a:gd name="T38" fmla="*/ 2462 w 4028"/>
              <a:gd name="T39" fmla="*/ 1115 h 4078"/>
              <a:gd name="T40" fmla="*/ 2549 w 4028"/>
              <a:gd name="T41" fmla="*/ 1344 h 4078"/>
              <a:gd name="T42" fmla="*/ 2539 w 4028"/>
              <a:gd name="T43" fmla="*/ 1562 h 4078"/>
              <a:gd name="T44" fmla="*/ 2590 w 4028"/>
              <a:gd name="T45" fmla="*/ 1598 h 4078"/>
              <a:gd name="T46" fmla="*/ 2556 w 4028"/>
              <a:gd name="T47" fmla="*/ 1878 h 4078"/>
              <a:gd name="T48" fmla="*/ 2458 w 4028"/>
              <a:gd name="T49" fmla="*/ 2010 h 4078"/>
              <a:gd name="T50" fmla="*/ 2311 w 4028"/>
              <a:gd name="T51" fmla="*/ 2370 h 4078"/>
              <a:gd name="T52" fmla="*/ 2437 w 4028"/>
              <a:gd name="T53" fmla="*/ 2510 h 4078"/>
              <a:gd name="T54" fmla="*/ 2663 w 4028"/>
              <a:gd name="T55" fmla="*/ 2619 h 4078"/>
              <a:gd name="T56" fmla="*/ 2854 w 4028"/>
              <a:gd name="T57" fmla="*/ 2700 h 4078"/>
              <a:gd name="T58" fmla="*/ 3059 w 4028"/>
              <a:gd name="T59" fmla="*/ 2829 h 4078"/>
              <a:gd name="T60" fmla="*/ 3172 w 4028"/>
              <a:gd name="T61" fmla="*/ 3038 h 4078"/>
              <a:gd name="T62" fmla="*/ 3414 w 4028"/>
              <a:gd name="T63" fmla="*/ 2838 h 4078"/>
              <a:gd name="T64" fmla="*/ 3608 w 4028"/>
              <a:gd name="T65" fmla="*/ 2254 h 4078"/>
              <a:gd name="T66" fmla="*/ 3561 w 4028"/>
              <a:gd name="T67" fmla="*/ 1589 h 4078"/>
              <a:gd name="T68" fmla="*/ 3259 w 4028"/>
              <a:gd name="T69" fmla="*/ 1010 h 4078"/>
              <a:gd name="T70" fmla="*/ 2763 w 4028"/>
              <a:gd name="T71" fmla="*/ 598 h 4078"/>
              <a:gd name="T72" fmla="*/ 2129 w 4028"/>
              <a:gd name="T73" fmla="*/ 416 h 4078"/>
              <a:gd name="T74" fmla="*/ 2510 w 4028"/>
              <a:gd name="T75" fmla="*/ 63 h 4078"/>
              <a:gd name="T76" fmla="*/ 3164 w 4028"/>
              <a:gd name="T77" fmla="*/ 366 h 4078"/>
              <a:gd name="T78" fmla="*/ 3668 w 4028"/>
              <a:gd name="T79" fmla="*/ 875 h 4078"/>
              <a:gd name="T80" fmla="*/ 3968 w 4028"/>
              <a:gd name="T81" fmla="*/ 1538 h 4078"/>
              <a:gd name="T82" fmla="*/ 4013 w 4028"/>
              <a:gd name="T83" fmla="*/ 2295 h 4078"/>
              <a:gd name="T84" fmla="*/ 3792 w 4028"/>
              <a:gd name="T85" fmla="*/ 2997 h 4078"/>
              <a:gd name="T86" fmla="*/ 3351 w 4028"/>
              <a:gd name="T87" fmla="*/ 3564 h 4078"/>
              <a:gd name="T88" fmla="*/ 2742 w 4028"/>
              <a:gd name="T89" fmla="*/ 3941 h 4078"/>
              <a:gd name="T90" fmla="*/ 2015 w 4028"/>
              <a:gd name="T91" fmla="*/ 4078 h 4078"/>
              <a:gd name="T92" fmla="*/ 1287 w 4028"/>
              <a:gd name="T93" fmla="*/ 3941 h 4078"/>
              <a:gd name="T94" fmla="*/ 678 w 4028"/>
              <a:gd name="T95" fmla="*/ 3564 h 4078"/>
              <a:gd name="T96" fmla="*/ 237 w 4028"/>
              <a:gd name="T97" fmla="*/ 2997 h 4078"/>
              <a:gd name="T98" fmla="*/ 16 w 4028"/>
              <a:gd name="T99" fmla="*/ 2295 h 4078"/>
              <a:gd name="T100" fmla="*/ 61 w 4028"/>
              <a:gd name="T101" fmla="*/ 1538 h 4078"/>
              <a:gd name="T102" fmla="*/ 361 w 4028"/>
              <a:gd name="T103" fmla="*/ 875 h 4078"/>
              <a:gd name="T104" fmla="*/ 864 w 4028"/>
              <a:gd name="T105" fmla="*/ 366 h 4078"/>
              <a:gd name="T106" fmla="*/ 1519 w 4028"/>
              <a:gd name="T107" fmla="*/ 63 h 4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8" h="4078">
                <a:moveTo>
                  <a:pt x="2015" y="412"/>
                </a:moveTo>
                <a:lnTo>
                  <a:pt x="1900" y="416"/>
                </a:lnTo>
                <a:lnTo>
                  <a:pt x="1788" y="427"/>
                </a:lnTo>
                <a:lnTo>
                  <a:pt x="1677" y="448"/>
                </a:lnTo>
                <a:lnTo>
                  <a:pt x="1570" y="475"/>
                </a:lnTo>
                <a:lnTo>
                  <a:pt x="1465" y="509"/>
                </a:lnTo>
                <a:lnTo>
                  <a:pt x="1364" y="551"/>
                </a:lnTo>
                <a:lnTo>
                  <a:pt x="1266" y="598"/>
                </a:lnTo>
                <a:lnTo>
                  <a:pt x="1173" y="653"/>
                </a:lnTo>
                <a:lnTo>
                  <a:pt x="1082" y="713"/>
                </a:lnTo>
                <a:lnTo>
                  <a:pt x="996" y="779"/>
                </a:lnTo>
                <a:lnTo>
                  <a:pt x="916" y="851"/>
                </a:lnTo>
                <a:lnTo>
                  <a:pt x="840" y="927"/>
                </a:lnTo>
                <a:lnTo>
                  <a:pt x="770" y="1010"/>
                </a:lnTo>
                <a:lnTo>
                  <a:pt x="704" y="1096"/>
                </a:lnTo>
                <a:lnTo>
                  <a:pt x="645" y="1188"/>
                </a:lnTo>
                <a:lnTo>
                  <a:pt x="591" y="1282"/>
                </a:lnTo>
                <a:lnTo>
                  <a:pt x="543" y="1381"/>
                </a:lnTo>
                <a:lnTo>
                  <a:pt x="502" y="1483"/>
                </a:lnTo>
                <a:lnTo>
                  <a:pt x="468" y="1589"/>
                </a:lnTo>
                <a:lnTo>
                  <a:pt x="441" y="1698"/>
                </a:lnTo>
                <a:lnTo>
                  <a:pt x="422" y="1810"/>
                </a:lnTo>
                <a:lnTo>
                  <a:pt x="409" y="1923"/>
                </a:lnTo>
                <a:lnTo>
                  <a:pt x="405" y="2040"/>
                </a:lnTo>
                <a:lnTo>
                  <a:pt x="409" y="2156"/>
                </a:lnTo>
                <a:lnTo>
                  <a:pt x="422" y="2268"/>
                </a:lnTo>
                <a:lnTo>
                  <a:pt x="441" y="2379"/>
                </a:lnTo>
                <a:lnTo>
                  <a:pt x="468" y="2487"/>
                </a:lnTo>
                <a:lnTo>
                  <a:pt x="502" y="2592"/>
                </a:lnTo>
                <a:lnTo>
                  <a:pt x="543" y="2694"/>
                </a:lnTo>
                <a:lnTo>
                  <a:pt x="589" y="2792"/>
                </a:lnTo>
                <a:lnTo>
                  <a:pt x="644" y="2888"/>
                </a:lnTo>
                <a:lnTo>
                  <a:pt x="702" y="2978"/>
                </a:lnTo>
                <a:lnTo>
                  <a:pt x="767" y="3064"/>
                </a:lnTo>
                <a:lnTo>
                  <a:pt x="838" y="3145"/>
                </a:lnTo>
                <a:lnTo>
                  <a:pt x="838" y="3083"/>
                </a:lnTo>
                <a:lnTo>
                  <a:pt x="840" y="3038"/>
                </a:lnTo>
                <a:lnTo>
                  <a:pt x="849" y="2996"/>
                </a:lnTo>
                <a:lnTo>
                  <a:pt x="862" y="2957"/>
                </a:lnTo>
                <a:lnTo>
                  <a:pt x="880" y="2921"/>
                </a:lnTo>
                <a:lnTo>
                  <a:pt x="902" y="2888"/>
                </a:lnTo>
                <a:lnTo>
                  <a:pt x="928" y="2857"/>
                </a:lnTo>
                <a:lnTo>
                  <a:pt x="956" y="2828"/>
                </a:lnTo>
                <a:lnTo>
                  <a:pt x="988" y="2801"/>
                </a:lnTo>
                <a:lnTo>
                  <a:pt x="1020" y="2777"/>
                </a:lnTo>
                <a:lnTo>
                  <a:pt x="1056" y="2755"/>
                </a:lnTo>
                <a:lnTo>
                  <a:pt x="1091" y="2733"/>
                </a:lnTo>
                <a:lnTo>
                  <a:pt x="1127" y="2716"/>
                </a:lnTo>
                <a:lnTo>
                  <a:pt x="1163" y="2698"/>
                </a:lnTo>
                <a:lnTo>
                  <a:pt x="1198" y="2682"/>
                </a:lnTo>
                <a:lnTo>
                  <a:pt x="1233" y="2667"/>
                </a:lnTo>
                <a:lnTo>
                  <a:pt x="1266" y="2654"/>
                </a:lnTo>
                <a:lnTo>
                  <a:pt x="1296" y="2642"/>
                </a:lnTo>
                <a:lnTo>
                  <a:pt x="1324" y="2630"/>
                </a:lnTo>
                <a:lnTo>
                  <a:pt x="1356" y="2616"/>
                </a:lnTo>
                <a:lnTo>
                  <a:pt x="1392" y="2599"/>
                </a:lnTo>
                <a:lnTo>
                  <a:pt x="1434" y="2580"/>
                </a:lnTo>
                <a:lnTo>
                  <a:pt x="1476" y="2560"/>
                </a:lnTo>
                <a:lnTo>
                  <a:pt x="1523" y="2537"/>
                </a:lnTo>
                <a:lnTo>
                  <a:pt x="1571" y="2514"/>
                </a:lnTo>
                <a:lnTo>
                  <a:pt x="1620" y="2490"/>
                </a:lnTo>
                <a:lnTo>
                  <a:pt x="1644" y="2474"/>
                </a:lnTo>
                <a:lnTo>
                  <a:pt x="1665" y="2453"/>
                </a:lnTo>
                <a:lnTo>
                  <a:pt x="1683" y="2427"/>
                </a:lnTo>
                <a:lnTo>
                  <a:pt x="1696" y="2399"/>
                </a:lnTo>
                <a:lnTo>
                  <a:pt x="1702" y="2371"/>
                </a:lnTo>
                <a:lnTo>
                  <a:pt x="1715" y="2245"/>
                </a:lnTo>
                <a:lnTo>
                  <a:pt x="1679" y="2207"/>
                </a:lnTo>
                <a:lnTo>
                  <a:pt x="1645" y="2165"/>
                </a:lnTo>
                <a:lnTo>
                  <a:pt x="1614" y="2120"/>
                </a:lnTo>
                <a:lnTo>
                  <a:pt x="1586" y="2070"/>
                </a:lnTo>
                <a:lnTo>
                  <a:pt x="1561" y="2017"/>
                </a:lnTo>
                <a:lnTo>
                  <a:pt x="1541" y="1959"/>
                </a:lnTo>
                <a:lnTo>
                  <a:pt x="1526" y="1899"/>
                </a:lnTo>
                <a:lnTo>
                  <a:pt x="1508" y="1899"/>
                </a:lnTo>
                <a:lnTo>
                  <a:pt x="1488" y="1897"/>
                </a:lnTo>
                <a:lnTo>
                  <a:pt x="1471" y="1889"/>
                </a:lnTo>
                <a:lnTo>
                  <a:pt x="1456" y="1878"/>
                </a:lnTo>
                <a:lnTo>
                  <a:pt x="1445" y="1862"/>
                </a:lnTo>
                <a:lnTo>
                  <a:pt x="1440" y="1846"/>
                </a:lnTo>
                <a:lnTo>
                  <a:pt x="1407" y="1644"/>
                </a:lnTo>
                <a:lnTo>
                  <a:pt x="1410" y="1625"/>
                </a:lnTo>
                <a:lnTo>
                  <a:pt x="1417" y="1608"/>
                </a:lnTo>
                <a:lnTo>
                  <a:pt x="1427" y="1594"/>
                </a:lnTo>
                <a:lnTo>
                  <a:pt x="1440" y="1584"/>
                </a:lnTo>
                <a:lnTo>
                  <a:pt x="1455" y="1578"/>
                </a:lnTo>
                <a:lnTo>
                  <a:pt x="1470" y="1575"/>
                </a:lnTo>
                <a:lnTo>
                  <a:pt x="1463" y="1540"/>
                </a:lnTo>
                <a:lnTo>
                  <a:pt x="1458" y="1501"/>
                </a:lnTo>
                <a:lnTo>
                  <a:pt x="1455" y="1459"/>
                </a:lnTo>
                <a:lnTo>
                  <a:pt x="1455" y="1415"/>
                </a:lnTo>
                <a:lnTo>
                  <a:pt x="1459" y="1362"/>
                </a:lnTo>
                <a:lnTo>
                  <a:pt x="1466" y="1314"/>
                </a:lnTo>
                <a:lnTo>
                  <a:pt x="1476" y="1270"/>
                </a:lnTo>
                <a:lnTo>
                  <a:pt x="1490" y="1221"/>
                </a:lnTo>
                <a:lnTo>
                  <a:pt x="1511" y="1171"/>
                </a:lnTo>
                <a:lnTo>
                  <a:pt x="1537" y="1124"/>
                </a:lnTo>
                <a:lnTo>
                  <a:pt x="1571" y="1078"/>
                </a:lnTo>
                <a:lnTo>
                  <a:pt x="1606" y="1040"/>
                </a:lnTo>
                <a:lnTo>
                  <a:pt x="1644" y="1008"/>
                </a:lnTo>
                <a:lnTo>
                  <a:pt x="1684" y="981"/>
                </a:lnTo>
                <a:lnTo>
                  <a:pt x="1726" y="960"/>
                </a:lnTo>
                <a:lnTo>
                  <a:pt x="1769" y="946"/>
                </a:lnTo>
                <a:lnTo>
                  <a:pt x="1812" y="938"/>
                </a:lnTo>
                <a:lnTo>
                  <a:pt x="1853" y="935"/>
                </a:lnTo>
                <a:lnTo>
                  <a:pt x="1894" y="939"/>
                </a:lnTo>
                <a:lnTo>
                  <a:pt x="1933" y="912"/>
                </a:lnTo>
                <a:lnTo>
                  <a:pt x="1973" y="893"/>
                </a:lnTo>
                <a:lnTo>
                  <a:pt x="2015" y="880"/>
                </a:lnTo>
                <a:lnTo>
                  <a:pt x="2056" y="875"/>
                </a:lnTo>
                <a:lnTo>
                  <a:pt x="2098" y="875"/>
                </a:lnTo>
                <a:lnTo>
                  <a:pt x="2141" y="881"/>
                </a:lnTo>
                <a:lnTo>
                  <a:pt x="2182" y="893"/>
                </a:lnTo>
                <a:lnTo>
                  <a:pt x="2225" y="911"/>
                </a:lnTo>
                <a:lnTo>
                  <a:pt x="2267" y="932"/>
                </a:lnTo>
                <a:lnTo>
                  <a:pt x="2308" y="960"/>
                </a:lnTo>
                <a:lnTo>
                  <a:pt x="2348" y="991"/>
                </a:lnTo>
                <a:lnTo>
                  <a:pt x="2389" y="1027"/>
                </a:lnTo>
                <a:lnTo>
                  <a:pt x="2428" y="1070"/>
                </a:lnTo>
                <a:lnTo>
                  <a:pt x="2462" y="1115"/>
                </a:lnTo>
                <a:lnTo>
                  <a:pt x="2490" y="1162"/>
                </a:lnTo>
                <a:lnTo>
                  <a:pt x="2512" y="1210"/>
                </a:lnTo>
                <a:lnTo>
                  <a:pt x="2525" y="1236"/>
                </a:lnTo>
                <a:lnTo>
                  <a:pt x="2535" y="1268"/>
                </a:lnTo>
                <a:lnTo>
                  <a:pt x="2544" y="1304"/>
                </a:lnTo>
                <a:lnTo>
                  <a:pt x="2549" y="1344"/>
                </a:lnTo>
                <a:lnTo>
                  <a:pt x="2551" y="1388"/>
                </a:lnTo>
                <a:lnTo>
                  <a:pt x="2551" y="1435"/>
                </a:lnTo>
                <a:lnTo>
                  <a:pt x="2550" y="1464"/>
                </a:lnTo>
                <a:lnTo>
                  <a:pt x="2547" y="1492"/>
                </a:lnTo>
                <a:lnTo>
                  <a:pt x="2544" y="1527"/>
                </a:lnTo>
                <a:lnTo>
                  <a:pt x="2539" y="1562"/>
                </a:lnTo>
                <a:lnTo>
                  <a:pt x="2537" y="1568"/>
                </a:lnTo>
                <a:lnTo>
                  <a:pt x="2536" y="1574"/>
                </a:lnTo>
                <a:lnTo>
                  <a:pt x="2551" y="1577"/>
                </a:lnTo>
                <a:lnTo>
                  <a:pt x="2565" y="1580"/>
                </a:lnTo>
                <a:lnTo>
                  <a:pt x="2579" y="1588"/>
                </a:lnTo>
                <a:lnTo>
                  <a:pt x="2590" y="1598"/>
                </a:lnTo>
                <a:lnTo>
                  <a:pt x="2599" y="1611"/>
                </a:lnTo>
                <a:lnTo>
                  <a:pt x="2604" y="1626"/>
                </a:lnTo>
                <a:lnTo>
                  <a:pt x="2605" y="1643"/>
                </a:lnTo>
                <a:lnTo>
                  <a:pt x="2573" y="1846"/>
                </a:lnTo>
                <a:lnTo>
                  <a:pt x="2566" y="1862"/>
                </a:lnTo>
                <a:lnTo>
                  <a:pt x="2556" y="1878"/>
                </a:lnTo>
                <a:lnTo>
                  <a:pt x="2541" y="1889"/>
                </a:lnTo>
                <a:lnTo>
                  <a:pt x="2525" y="1897"/>
                </a:lnTo>
                <a:lnTo>
                  <a:pt x="2506" y="1899"/>
                </a:lnTo>
                <a:lnTo>
                  <a:pt x="2484" y="1899"/>
                </a:lnTo>
                <a:lnTo>
                  <a:pt x="2474" y="1955"/>
                </a:lnTo>
                <a:lnTo>
                  <a:pt x="2458" y="2010"/>
                </a:lnTo>
                <a:lnTo>
                  <a:pt x="2434" y="2061"/>
                </a:lnTo>
                <a:lnTo>
                  <a:pt x="2405" y="2111"/>
                </a:lnTo>
                <a:lnTo>
                  <a:pt x="2372" y="2157"/>
                </a:lnTo>
                <a:lnTo>
                  <a:pt x="2336" y="2199"/>
                </a:lnTo>
                <a:lnTo>
                  <a:pt x="2298" y="2238"/>
                </a:lnTo>
                <a:lnTo>
                  <a:pt x="2311" y="2370"/>
                </a:lnTo>
                <a:lnTo>
                  <a:pt x="2317" y="2398"/>
                </a:lnTo>
                <a:lnTo>
                  <a:pt x="2330" y="2425"/>
                </a:lnTo>
                <a:lnTo>
                  <a:pt x="2347" y="2450"/>
                </a:lnTo>
                <a:lnTo>
                  <a:pt x="2369" y="2472"/>
                </a:lnTo>
                <a:lnTo>
                  <a:pt x="2393" y="2488"/>
                </a:lnTo>
                <a:lnTo>
                  <a:pt x="2437" y="2510"/>
                </a:lnTo>
                <a:lnTo>
                  <a:pt x="2479" y="2531"/>
                </a:lnTo>
                <a:lnTo>
                  <a:pt x="2522" y="2551"/>
                </a:lnTo>
                <a:lnTo>
                  <a:pt x="2561" y="2570"/>
                </a:lnTo>
                <a:lnTo>
                  <a:pt x="2599" y="2588"/>
                </a:lnTo>
                <a:lnTo>
                  <a:pt x="2633" y="2605"/>
                </a:lnTo>
                <a:lnTo>
                  <a:pt x="2663" y="2619"/>
                </a:lnTo>
                <a:lnTo>
                  <a:pt x="2689" y="2630"/>
                </a:lnTo>
                <a:lnTo>
                  <a:pt x="2718" y="2642"/>
                </a:lnTo>
                <a:lnTo>
                  <a:pt x="2750" y="2656"/>
                </a:lnTo>
                <a:lnTo>
                  <a:pt x="2783" y="2670"/>
                </a:lnTo>
                <a:lnTo>
                  <a:pt x="2818" y="2685"/>
                </a:lnTo>
                <a:lnTo>
                  <a:pt x="2854" y="2700"/>
                </a:lnTo>
                <a:lnTo>
                  <a:pt x="2890" y="2718"/>
                </a:lnTo>
                <a:lnTo>
                  <a:pt x="2927" y="2737"/>
                </a:lnTo>
                <a:lnTo>
                  <a:pt x="2962" y="2758"/>
                </a:lnTo>
                <a:lnTo>
                  <a:pt x="2996" y="2779"/>
                </a:lnTo>
                <a:lnTo>
                  <a:pt x="3029" y="2804"/>
                </a:lnTo>
                <a:lnTo>
                  <a:pt x="3059" y="2829"/>
                </a:lnTo>
                <a:lnTo>
                  <a:pt x="3087" y="2858"/>
                </a:lnTo>
                <a:lnTo>
                  <a:pt x="3112" y="2889"/>
                </a:lnTo>
                <a:lnTo>
                  <a:pt x="3133" y="2922"/>
                </a:lnTo>
                <a:lnTo>
                  <a:pt x="3151" y="2958"/>
                </a:lnTo>
                <a:lnTo>
                  <a:pt x="3165" y="2996"/>
                </a:lnTo>
                <a:lnTo>
                  <a:pt x="3172" y="3038"/>
                </a:lnTo>
                <a:lnTo>
                  <a:pt x="3175" y="3083"/>
                </a:lnTo>
                <a:lnTo>
                  <a:pt x="3175" y="3163"/>
                </a:lnTo>
                <a:lnTo>
                  <a:pt x="3243" y="3088"/>
                </a:lnTo>
                <a:lnTo>
                  <a:pt x="3305" y="3009"/>
                </a:lnTo>
                <a:lnTo>
                  <a:pt x="3361" y="2926"/>
                </a:lnTo>
                <a:lnTo>
                  <a:pt x="3414" y="2838"/>
                </a:lnTo>
                <a:lnTo>
                  <a:pt x="3461" y="2749"/>
                </a:lnTo>
                <a:lnTo>
                  <a:pt x="3503" y="2654"/>
                </a:lnTo>
                <a:lnTo>
                  <a:pt x="3539" y="2559"/>
                </a:lnTo>
                <a:lnTo>
                  <a:pt x="3568" y="2459"/>
                </a:lnTo>
                <a:lnTo>
                  <a:pt x="3592" y="2357"/>
                </a:lnTo>
                <a:lnTo>
                  <a:pt x="3608" y="2254"/>
                </a:lnTo>
                <a:lnTo>
                  <a:pt x="3620" y="2148"/>
                </a:lnTo>
                <a:lnTo>
                  <a:pt x="3624" y="2040"/>
                </a:lnTo>
                <a:lnTo>
                  <a:pt x="3619" y="1923"/>
                </a:lnTo>
                <a:lnTo>
                  <a:pt x="3607" y="1810"/>
                </a:lnTo>
                <a:lnTo>
                  <a:pt x="3587" y="1698"/>
                </a:lnTo>
                <a:lnTo>
                  <a:pt x="3561" y="1589"/>
                </a:lnTo>
                <a:lnTo>
                  <a:pt x="3527" y="1483"/>
                </a:lnTo>
                <a:lnTo>
                  <a:pt x="3485" y="1381"/>
                </a:lnTo>
                <a:lnTo>
                  <a:pt x="3438" y="1282"/>
                </a:lnTo>
                <a:lnTo>
                  <a:pt x="3384" y="1188"/>
                </a:lnTo>
                <a:lnTo>
                  <a:pt x="3325" y="1096"/>
                </a:lnTo>
                <a:lnTo>
                  <a:pt x="3259" y="1010"/>
                </a:lnTo>
                <a:lnTo>
                  <a:pt x="3189" y="927"/>
                </a:lnTo>
                <a:lnTo>
                  <a:pt x="3113" y="851"/>
                </a:lnTo>
                <a:lnTo>
                  <a:pt x="3031" y="779"/>
                </a:lnTo>
                <a:lnTo>
                  <a:pt x="2947" y="713"/>
                </a:lnTo>
                <a:lnTo>
                  <a:pt x="2856" y="653"/>
                </a:lnTo>
                <a:lnTo>
                  <a:pt x="2763" y="598"/>
                </a:lnTo>
                <a:lnTo>
                  <a:pt x="2665" y="551"/>
                </a:lnTo>
                <a:lnTo>
                  <a:pt x="2564" y="509"/>
                </a:lnTo>
                <a:lnTo>
                  <a:pt x="2459" y="475"/>
                </a:lnTo>
                <a:lnTo>
                  <a:pt x="2352" y="448"/>
                </a:lnTo>
                <a:lnTo>
                  <a:pt x="2241" y="427"/>
                </a:lnTo>
                <a:lnTo>
                  <a:pt x="2129" y="416"/>
                </a:lnTo>
                <a:lnTo>
                  <a:pt x="2015" y="412"/>
                </a:lnTo>
                <a:close/>
                <a:moveTo>
                  <a:pt x="2015" y="0"/>
                </a:moveTo>
                <a:lnTo>
                  <a:pt x="2142" y="4"/>
                </a:lnTo>
                <a:lnTo>
                  <a:pt x="2267" y="17"/>
                </a:lnTo>
                <a:lnTo>
                  <a:pt x="2389" y="36"/>
                </a:lnTo>
                <a:lnTo>
                  <a:pt x="2510" y="63"/>
                </a:lnTo>
                <a:lnTo>
                  <a:pt x="2627" y="97"/>
                </a:lnTo>
                <a:lnTo>
                  <a:pt x="2742" y="138"/>
                </a:lnTo>
                <a:lnTo>
                  <a:pt x="2852" y="185"/>
                </a:lnTo>
                <a:lnTo>
                  <a:pt x="2961" y="240"/>
                </a:lnTo>
                <a:lnTo>
                  <a:pt x="3064" y="300"/>
                </a:lnTo>
                <a:lnTo>
                  <a:pt x="3164" y="366"/>
                </a:lnTo>
                <a:lnTo>
                  <a:pt x="3259" y="439"/>
                </a:lnTo>
                <a:lnTo>
                  <a:pt x="3351" y="515"/>
                </a:lnTo>
                <a:lnTo>
                  <a:pt x="3438" y="598"/>
                </a:lnTo>
                <a:lnTo>
                  <a:pt x="3519" y="686"/>
                </a:lnTo>
                <a:lnTo>
                  <a:pt x="3596" y="778"/>
                </a:lnTo>
                <a:lnTo>
                  <a:pt x="3668" y="875"/>
                </a:lnTo>
                <a:lnTo>
                  <a:pt x="3733" y="977"/>
                </a:lnTo>
                <a:lnTo>
                  <a:pt x="3792" y="1082"/>
                </a:lnTo>
                <a:lnTo>
                  <a:pt x="3845" y="1191"/>
                </a:lnTo>
                <a:lnTo>
                  <a:pt x="3893" y="1304"/>
                </a:lnTo>
                <a:lnTo>
                  <a:pt x="3934" y="1420"/>
                </a:lnTo>
                <a:lnTo>
                  <a:pt x="3968" y="1538"/>
                </a:lnTo>
                <a:lnTo>
                  <a:pt x="3994" y="1659"/>
                </a:lnTo>
                <a:lnTo>
                  <a:pt x="4013" y="1784"/>
                </a:lnTo>
                <a:lnTo>
                  <a:pt x="4024" y="1911"/>
                </a:lnTo>
                <a:lnTo>
                  <a:pt x="4028" y="2040"/>
                </a:lnTo>
                <a:lnTo>
                  <a:pt x="4024" y="2168"/>
                </a:lnTo>
                <a:lnTo>
                  <a:pt x="4013" y="2295"/>
                </a:lnTo>
                <a:lnTo>
                  <a:pt x="3994" y="2420"/>
                </a:lnTo>
                <a:lnTo>
                  <a:pt x="3968" y="2541"/>
                </a:lnTo>
                <a:lnTo>
                  <a:pt x="3934" y="2659"/>
                </a:lnTo>
                <a:lnTo>
                  <a:pt x="3893" y="2775"/>
                </a:lnTo>
                <a:lnTo>
                  <a:pt x="3845" y="2888"/>
                </a:lnTo>
                <a:lnTo>
                  <a:pt x="3792" y="2997"/>
                </a:lnTo>
                <a:lnTo>
                  <a:pt x="3733" y="3102"/>
                </a:lnTo>
                <a:lnTo>
                  <a:pt x="3668" y="3204"/>
                </a:lnTo>
                <a:lnTo>
                  <a:pt x="3596" y="3301"/>
                </a:lnTo>
                <a:lnTo>
                  <a:pt x="3519" y="3393"/>
                </a:lnTo>
                <a:lnTo>
                  <a:pt x="3438" y="3481"/>
                </a:lnTo>
                <a:lnTo>
                  <a:pt x="3351" y="3564"/>
                </a:lnTo>
                <a:lnTo>
                  <a:pt x="3259" y="3640"/>
                </a:lnTo>
                <a:lnTo>
                  <a:pt x="3164" y="3713"/>
                </a:lnTo>
                <a:lnTo>
                  <a:pt x="3064" y="3779"/>
                </a:lnTo>
                <a:lnTo>
                  <a:pt x="2961" y="3839"/>
                </a:lnTo>
                <a:lnTo>
                  <a:pt x="2852" y="3893"/>
                </a:lnTo>
                <a:lnTo>
                  <a:pt x="2742" y="3941"/>
                </a:lnTo>
                <a:lnTo>
                  <a:pt x="2627" y="3982"/>
                </a:lnTo>
                <a:lnTo>
                  <a:pt x="2510" y="4016"/>
                </a:lnTo>
                <a:lnTo>
                  <a:pt x="2389" y="4043"/>
                </a:lnTo>
                <a:lnTo>
                  <a:pt x="2267" y="4062"/>
                </a:lnTo>
                <a:lnTo>
                  <a:pt x="2142" y="4074"/>
                </a:lnTo>
                <a:lnTo>
                  <a:pt x="2015" y="4078"/>
                </a:lnTo>
                <a:lnTo>
                  <a:pt x="1887" y="4074"/>
                </a:lnTo>
                <a:lnTo>
                  <a:pt x="1761" y="4062"/>
                </a:lnTo>
                <a:lnTo>
                  <a:pt x="1639" y="4043"/>
                </a:lnTo>
                <a:lnTo>
                  <a:pt x="1519" y="4016"/>
                </a:lnTo>
                <a:lnTo>
                  <a:pt x="1401" y="3982"/>
                </a:lnTo>
                <a:lnTo>
                  <a:pt x="1287" y="3941"/>
                </a:lnTo>
                <a:lnTo>
                  <a:pt x="1175" y="3893"/>
                </a:lnTo>
                <a:lnTo>
                  <a:pt x="1068" y="3839"/>
                </a:lnTo>
                <a:lnTo>
                  <a:pt x="964" y="3779"/>
                </a:lnTo>
                <a:lnTo>
                  <a:pt x="864" y="3713"/>
                </a:lnTo>
                <a:lnTo>
                  <a:pt x="768" y="3640"/>
                </a:lnTo>
                <a:lnTo>
                  <a:pt x="678" y="3564"/>
                </a:lnTo>
                <a:lnTo>
                  <a:pt x="591" y="3481"/>
                </a:lnTo>
                <a:lnTo>
                  <a:pt x="509" y="3393"/>
                </a:lnTo>
                <a:lnTo>
                  <a:pt x="432" y="3301"/>
                </a:lnTo>
                <a:lnTo>
                  <a:pt x="361" y="3204"/>
                </a:lnTo>
                <a:lnTo>
                  <a:pt x="296" y="3102"/>
                </a:lnTo>
                <a:lnTo>
                  <a:pt x="237" y="2997"/>
                </a:lnTo>
                <a:lnTo>
                  <a:pt x="182" y="2888"/>
                </a:lnTo>
                <a:lnTo>
                  <a:pt x="136" y="2775"/>
                </a:lnTo>
                <a:lnTo>
                  <a:pt x="96" y="2659"/>
                </a:lnTo>
                <a:lnTo>
                  <a:pt x="61" y="2541"/>
                </a:lnTo>
                <a:lnTo>
                  <a:pt x="35" y="2420"/>
                </a:lnTo>
                <a:lnTo>
                  <a:pt x="16" y="2295"/>
                </a:lnTo>
                <a:lnTo>
                  <a:pt x="4" y="2168"/>
                </a:lnTo>
                <a:lnTo>
                  <a:pt x="0" y="2040"/>
                </a:lnTo>
                <a:lnTo>
                  <a:pt x="4" y="1911"/>
                </a:lnTo>
                <a:lnTo>
                  <a:pt x="16" y="1784"/>
                </a:lnTo>
                <a:lnTo>
                  <a:pt x="35" y="1659"/>
                </a:lnTo>
                <a:lnTo>
                  <a:pt x="61" y="1538"/>
                </a:lnTo>
                <a:lnTo>
                  <a:pt x="96" y="1420"/>
                </a:lnTo>
                <a:lnTo>
                  <a:pt x="136" y="1304"/>
                </a:lnTo>
                <a:lnTo>
                  <a:pt x="182" y="1191"/>
                </a:lnTo>
                <a:lnTo>
                  <a:pt x="237" y="1082"/>
                </a:lnTo>
                <a:lnTo>
                  <a:pt x="296" y="977"/>
                </a:lnTo>
                <a:lnTo>
                  <a:pt x="361" y="875"/>
                </a:lnTo>
                <a:lnTo>
                  <a:pt x="432" y="778"/>
                </a:lnTo>
                <a:lnTo>
                  <a:pt x="509" y="686"/>
                </a:lnTo>
                <a:lnTo>
                  <a:pt x="591" y="598"/>
                </a:lnTo>
                <a:lnTo>
                  <a:pt x="678" y="515"/>
                </a:lnTo>
                <a:lnTo>
                  <a:pt x="768" y="439"/>
                </a:lnTo>
                <a:lnTo>
                  <a:pt x="864" y="366"/>
                </a:lnTo>
                <a:lnTo>
                  <a:pt x="964" y="300"/>
                </a:lnTo>
                <a:lnTo>
                  <a:pt x="1068" y="240"/>
                </a:lnTo>
                <a:lnTo>
                  <a:pt x="1175" y="185"/>
                </a:lnTo>
                <a:lnTo>
                  <a:pt x="1287" y="138"/>
                </a:lnTo>
                <a:lnTo>
                  <a:pt x="1401" y="97"/>
                </a:lnTo>
                <a:lnTo>
                  <a:pt x="1519" y="63"/>
                </a:lnTo>
                <a:lnTo>
                  <a:pt x="1639" y="36"/>
                </a:lnTo>
                <a:lnTo>
                  <a:pt x="1761" y="17"/>
                </a:lnTo>
                <a:lnTo>
                  <a:pt x="1887" y="4"/>
                </a:lnTo>
                <a:lnTo>
                  <a:pt x="201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 name="Text Box 10">
            <a:extLst>
              <a:ext uri="{FF2B5EF4-FFF2-40B4-BE49-F238E27FC236}">
                <a16:creationId xmlns:a16="http://schemas.microsoft.com/office/drawing/2014/main" id="{B42D0F3D-A949-4577-A975-1DA5F76F5AA8}"/>
              </a:ext>
            </a:extLst>
          </p:cNvPr>
          <p:cNvSpPr txBox="1">
            <a:spLocks noChangeArrowheads="1"/>
          </p:cNvSpPr>
          <p:nvPr/>
        </p:nvSpPr>
        <p:spPr bwMode="auto">
          <a:xfrm>
            <a:off x="4483097"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18" name="Rectangle 17">
            <a:extLst>
              <a:ext uri="{FF2B5EF4-FFF2-40B4-BE49-F238E27FC236}">
                <a16:creationId xmlns:a16="http://schemas.microsoft.com/office/drawing/2014/main" id="{2A1DC023-39C0-4612-BDB5-60F8702362D6}"/>
              </a:ext>
            </a:extLst>
          </p:cNvPr>
          <p:cNvSpPr/>
          <p:nvPr/>
        </p:nvSpPr>
        <p:spPr>
          <a:xfrm>
            <a:off x="6755822" y="1766455"/>
            <a:ext cx="2140527" cy="1672936"/>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0">
            <a:extLst>
              <a:ext uri="{FF2B5EF4-FFF2-40B4-BE49-F238E27FC236}">
                <a16:creationId xmlns:a16="http://schemas.microsoft.com/office/drawing/2014/main" id="{AAD2B168-FE2E-44C5-9683-179D965474B1}"/>
              </a:ext>
            </a:extLst>
          </p:cNvPr>
          <p:cNvSpPr txBox="1">
            <a:spLocks noChangeArrowheads="1"/>
          </p:cNvSpPr>
          <p:nvPr/>
        </p:nvSpPr>
        <p:spPr bwMode="auto">
          <a:xfrm>
            <a:off x="6802001"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20" name="Rectangle 19">
            <a:extLst>
              <a:ext uri="{FF2B5EF4-FFF2-40B4-BE49-F238E27FC236}">
                <a16:creationId xmlns:a16="http://schemas.microsoft.com/office/drawing/2014/main" id="{51D935FE-B5DB-4FFD-89BC-2FD294C631EE}"/>
              </a:ext>
            </a:extLst>
          </p:cNvPr>
          <p:cNvSpPr/>
          <p:nvPr/>
        </p:nvSpPr>
        <p:spPr>
          <a:xfrm>
            <a:off x="9074726" y="1766455"/>
            <a:ext cx="2140527" cy="1672936"/>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BE03F4FF-BE93-48D3-819B-1D7D3EEA1626}"/>
              </a:ext>
            </a:extLst>
          </p:cNvPr>
          <p:cNvSpPr txBox="1">
            <a:spLocks noChangeArrowheads="1"/>
          </p:cNvSpPr>
          <p:nvPr/>
        </p:nvSpPr>
        <p:spPr bwMode="auto">
          <a:xfrm>
            <a:off x="9120905"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grpSp>
        <p:nvGrpSpPr>
          <p:cNvPr id="7" name="Группа 74">
            <a:extLst>
              <a:ext uri="{FF2B5EF4-FFF2-40B4-BE49-F238E27FC236}">
                <a16:creationId xmlns:a16="http://schemas.microsoft.com/office/drawing/2014/main" id="{EBD79799-38BC-420A-A751-03DB040C14A4}"/>
              </a:ext>
            </a:extLst>
          </p:cNvPr>
          <p:cNvGrpSpPr/>
          <p:nvPr/>
        </p:nvGrpSpPr>
        <p:grpSpPr>
          <a:xfrm>
            <a:off x="7628523" y="1957363"/>
            <a:ext cx="395122" cy="381168"/>
            <a:chOff x="5843588" y="3217863"/>
            <a:chExt cx="2562225" cy="2471738"/>
          </a:xfrm>
          <a:solidFill>
            <a:schemeClr val="bg1"/>
          </a:solidFill>
        </p:grpSpPr>
        <p:sp>
          <p:nvSpPr>
            <p:cNvPr id="9" name="Freeform 64">
              <a:extLst>
                <a:ext uri="{FF2B5EF4-FFF2-40B4-BE49-F238E27FC236}">
                  <a16:creationId xmlns:a16="http://schemas.microsoft.com/office/drawing/2014/main" id="{C118D470-29C4-4C91-8594-84EA705C3E3E}"/>
                </a:ext>
              </a:extLst>
            </p:cNvPr>
            <p:cNvSpPr>
              <a:spLocks/>
            </p:cNvSpPr>
            <p:nvPr/>
          </p:nvSpPr>
          <p:spPr bwMode="auto">
            <a:xfrm>
              <a:off x="7786688" y="3217863"/>
              <a:ext cx="619125" cy="622300"/>
            </a:xfrm>
            <a:custGeom>
              <a:avLst/>
              <a:gdLst>
                <a:gd name="T0" fmla="*/ 340 w 781"/>
                <a:gd name="T1" fmla="*/ 0 h 785"/>
                <a:gd name="T2" fmla="*/ 340 w 781"/>
                <a:gd name="T3" fmla="*/ 0 h 785"/>
                <a:gd name="T4" fmla="*/ 363 w 781"/>
                <a:gd name="T5" fmla="*/ 2 h 785"/>
                <a:gd name="T6" fmla="*/ 386 w 781"/>
                <a:gd name="T7" fmla="*/ 7 h 785"/>
                <a:gd name="T8" fmla="*/ 408 w 781"/>
                <a:gd name="T9" fmla="*/ 17 h 785"/>
                <a:gd name="T10" fmla="*/ 429 w 781"/>
                <a:gd name="T11" fmla="*/ 30 h 785"/>
                <a:gd name="T12" fmla="*/ 448 w 781"/>
                <a:gd name="T13" fmla="*/ 46 h 785"/>
                <a:gd name="T14" fmla="*/ 737 w 781"/>
                <a:gd name="T15" fmla="*/ 336 h 785"/>
                <a:gd name="T16" fmla="*/ 755 w 781"/>
                <a:gd name="T17" fmla="*/ 357 h 785"/>
                <a:gd name="T18" fmla="*/ 768 w 781"/>
                <a:gd name="T19" fmla="*/ 381 h 785"/>
                <a:gd name="T20" fmla="*/ 777 w 781"/>
                <a:gd name="T21" fmla="*/ 406 h 785"/>
                <a:gd name="T22" fmla="*/ 781 w 781"/>
                <a:gd name="T23" fmla="*/ 431 h 785"/>
                <a:gd name="T24" fmla="*/ 781 w 781"/>
                <a:gd name="T25" fmla="*/ 457 h 785"/>
                <a:gd name="T26" fmla="*/ 777 w 781"/>
                <a:gd name="T27" fmla="*/ 483 h 785"/>
                <a:gd name="T28" fmla="*/ 768 w 781"/>
                <a:gd name="T29" fmla="*/ 509 h 785"/>
                <a:gd name="T30" fmla="*/ 755 w 781"/>
                <a:gd name="T31" fmla="*/ 532 h 785"/>
                <a:gd name="T32" fmla="*/ 737 w 781"/>
                <a:gd name="T33" fmla="*/ 553 h 785"/>
                <a:gd name="T34" fmla="*/ 505 w 781"/>
                <a:gd name="T35" fmla="*/ 785 h 785"/>
                <a:gd name="T36" fmla="*/ 0 w 781"/>
                <a:gd name="T37" fmla="*/ 278 h 785"/>
                <a:gd name="T38" fmla="*/ 232 w 781"/>
                <a:gd name="T39" fmla="*/ 45 h 785"/>
                <a:gd name="T40" fmla="*/ 251 w 781"/>
                <a:gd name="T41" fmla="*/ 29 h 785"/>
                <a:gd name="T42" fmla="*/ 271 w 781"/>
                <a:gd name="T43" fmla="*/ 17 h 785"/>
                <a:gd name="T44" fmla="*/ 293 w 781"/>
                <a:gd name="T45" fmla="*/ 7 h 785"/>
                <a:gd name="T46" fmla="*/ 316 w 781"/>
                <a:gd name="T47" fmla="*/ 2 h 785"/>
                <a:gd name="T48" fmla="*/ 340 w 781"/>
                <a:gd name="T4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1" h="785">
                  <a:moveTo>
                    <a:pt x="340" y="0"/>
                  </a:moveTo>
                  <a:lnTo>
                    <a:pt x="340" y="0"/>
                  </a:lnTo>
                  <a:lnTo>
                    <a:pt x="363" y="2"/>
                  </a:lnTo>
                  <a:lnTo>
                    <a:pt x="386" y="7"/>
                  </a:lnTo>
                  <a:lnTo>
                    <a:pt x="408" y="17"/>
                  </a:lnTo>
                  <a:lnTo>
                    <a:pt x="429" y="30"/>
                  </a:lnTo>
                  <a:lnTo>
                    <a:pt x="448" y="46"/>
                  </a:lnTo>
                  <a:lnTo>
                    <a:pt x="737" y="336"/>
                  </a:lnTo>
                  <a:lnTo>
                    <a:pt x="755" y="357"/>
                  </a:lnTo>
                  <a:lnTo>
                    <a:pt x="768" y="381"/>
                  </a:lnTo>
                  <a:lnTo>
                    <a:pt x="777" y="406"/>
                  </a:lnTo>
                  <a:lnTo>
                    <a:pt x="781" y="431"/>
                  </a:lnTo>
                  <a:lnTo>
                    <a:pt x="781" y="457"/>
                  </a:lnTo>
                  <a:lnTo>
                    <a:pt x="777" y="483"/>
                  </a:lnTo>
                  <a:lnTo>
                    <a:pt x="768" y="509"/>
                  </a:lnTo>
                  <a:lnTo>
                    <a:pt x="755" y="532"/>
                  </a:lnTo>
                  <a:lnTo>
                    <a:pt x="737" y="553"/>
                  </a:lnTo>
                  <a:lnTo>
                    <a:pt x="505" y="785"/>
                  </a:lnTo>
                  <a:lnTo>
                    <a:pt x="0" y="278"/>
                  </a:lnTo>
                  <a:lnTo>
                    <a:pt x="232" y="45"/>
                  </a:lnTo>
                  <a:lnTo>
                    <a:pt x="251" y="29"/>
                  </a:lnTo>
                  <a:lnTo>
                    <a:pt x="271" y="17"/>
                  </a:lnTo>
                  <a:lnTo>
                    <a:pt x="293" y="7"/>
                  </a:lnTo>
                  <a:lnTo>
                    <a:pt x="316" y="2"/>
                  </a:lnTo>
                  <a:lnTo>
                    <a:pt x="3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 name="Freeform 65">
              <a:extLst>
                <a:ext uri="{FF2B5EF4-FFF2-40B4-BE49-F238E27FC236}">
                  <a16:creationId xmlns:a16="http://schemas.microsoft.com/office/drawing/2014/main" id="{2937635A-89AD-4442-BD70-CD5C4FB85D86}"/>
                </a:ext>
              </a:extLst>
            </p:cNvPr>
            <p:cNvSpPr>
              <a:spLocks/>
            </p:cNvSpPr>
            <p:nvPr/>
          </p:nvSpPr>
          <p:spPr bwMode="auto">
            <a:xfrm>
              <a:off x="6596063" y="3522663"/>
              <a:ext cx="1504950" cy="1512888"/>
            </a:xfrm>
            <a:custGeom>
              <a:avLst/>
              <a:gdLst>
                <a:gd name="T0" fmla="*/ 1391 w 1896"/>
                <a:gd name="T1" fmla="*/ 0 h 1905"/>
                <a:gd name="T2" fmla="*/ 1896 w 1896"/>
                <a:gd name="T3" fmla="*/ 508 h 1905"/>
                <a:gd name="T4" fmla="*/ 506 w 1896"/>
                <a:gd name="T5" fmla="*/ 1905 h 1905"/>
                <a:gd name="T6" fmla="*/ 0 w 1896"/>
                <a:gd name="T7" fmla="*/ 1398 h 1905"/>
                <a:gd name="T8" fmla="*/ 1391 w 1896"/>
                <a:gd name="T9" fmla="*/ 0 h 1905"/>
              </a:gdLst>
              <a:ahLst/>
              <a:cxnLst>
                <a:cxn ang="0">
                  <a:pos x="T0" y="T1"/>
                </a:cxn>
                <a:cxn ang="0">
                  <a:pos x="T2" y="T3"/>
                </a:cxn>
                <a:cxn ang="0">
                  <a:pos x="T4" y="T5"/>
                </a:cxn>
                <a:cxn ang="0">
                  <a:pos x="T6" y="T7"/>
                </a:cxn>
                <a:cxn ang="0">
                  <a:pos x="T8" y="T9"/>
                </a:cxn>
              </a:cxnLst>
              <a:rect l="0" t="0" r="r" b="b"/>
              <a:pathLst>
                <a:path w="1896" h="1905">
                  <a:moveTo>
                    <a:pt x="1391" y="0"/>
                  </a:moveTo>
                  <a:lnTo>
                    <a:pt x="1896" y="508"/>
                  </a:lnTo>
                  <a:lnTo>
                    <a:pt x="506" y="1905"/>
                  </a:lnTo>
                  <a:lnTo>
                    <a:pt x="0" y="1398"/>
                  </a:lnTo>
                  <a:lnTo>
                    <a:pt x="139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 name="Freeform 66">
              <a:extLst>
                <a:ext uri="{FF2B5EF4-FFF2-40B4-BE49-F238E27FC236}">
                  <a16:creationId xmlns:a16="http://schemas.microsoft.com/office/drawing/2014/main" id="{644F1C2B-2186-4BE1-B829-8DDE49A9B952}"/>
                </a:ext>
              </a:extLst>
            </p:cNvPr>
            <p:cNvSpPr>
              <a:spLocks/>
            </p:cNvSpPr>
            <p:nvPr/>
          </p:nvSpPr>
          <p:spPr bwMode="auto">
            <a:xfrm>
              <a:off x="6424613" y="4719638"/>
              <a:ext cx="485775" cy="488950"/>
            </a:xfrm>
            <a:custGeom>
              <a:avLst/>
              <a:gdLst>
                <a:gd name="T0" fmla="*/ 108 w 613"/>
                <a:gd name="T1" fmla="*/ 0 h 615"/>
                <a:gd name="T2" fmla="*/ 613 w 613"/>
                <a:gd name="T3" fmla="*/ 507 h 615"/>
                <a:gd name="T4" fmla="*/ 0 w 613"/>
                <a:gd name="T5" fmla="*/ 615 h 615"/>
                <a:gd name="T6" fmla="*/ 108 w 613"/>
                <a:gd name="T7" fmla="*/ 0 h 615"/>
              </a:gdLst>
              <a:ahLst/>
              <a:cxnLst>
                <a:cxn ang="0">
                  <a:pos x="T0" y="T1"/>
                </a:cxn>
                <a:cxn ang="0">
                  <a:pos x="T2" y="T3"/>
                </a:cxn>
                <a:cxn ang="0">
                  <a:pos x="T4" y="T5"/>
                </a:cxn>
                <a:cxn ang="0">
                  <a:pos x="T6" y="T7"/>
                </a:cxn>
              </a:cxnLst>
              <a:rect l="0" t="0" r="r" b="b"/>
              <a:pathLst>
                <a:path w="613" h="615">
                  <a:moveTo>
                    <a:pt x="108" y="0"/>
                  </a:moveTo>
                  <a:lnTo>
                    <a:pt x="613" y="507"/>
                  </a:lnTo>
                  <a:lnTo>
                    <a:pt x="0" y="615"/>
                  </a:lnTo>
                  <a:lnTo>
                    <a:pt x="1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 name="Freeform 67">
              <a:extLst>
                <a:ext uri="{FF2B5EF4-FFF2-40B4-BE49-F238E27FC236}">
                  <a16:creationId xmlns:a16="http://schemas.microsoft.com/office/drawing/2014/main" id="{F4D59698-BE4A-4FF7-84D7-AF19500A743C}"/>
                </a:ext>
              </a:extLst>
            </p:cNvPr>
            <p:cNvSpPr>
              <a:spLocks/>
            </p:cNvSpPr>
            <p:nvPr/>
          </p:nvSpPr>
          <p:spPr bwMode="auto">
            <a:xfrm>
              <a:off x="5843588" y="3640138"/>
              <a:ext cx="2036762" cy="2049463"/>
            </a:xfrm>
            <a:custGeom>
              <a:avLst/>
              <a:gdLst>
                <a:gd name="T0" fmla="*/ 213 w 2566"/>
                <a:gd name="T1" fmla="*/ 0 h 2582"/>
                <a:gd name="T2" fmla="*/ 2007 w 2566"/>
                <a:gd name="T3" fmla="*/ 0 h 2582"/>
                <a:gd name="T4" fmla="*/ 1675 w 2566"/>
                <a:gd name="T5" fmla="*/ 333 h 2582"/>
                <a:gd name="T6" fmla="*/ 331 w 2566"/>
                <a:gd name="T7" fmla="*/ 333 h 2582"/>
                <a:gd name="T8" fmla="*/ 331 w 2566"/>
                <a:gd name="T9" fmla="*/ 2250 h 2582"/>
                <a:gd name="T10" fmla="*/ 2235 w 2566"/>
                <a:gd name="T11" fmla="*/ 2250 h 2582"/>
                <a:gd name="T12" fmla="*/ 2235 w 2566"/>
                <a:gd name="T13" fmla="*/ 1160 h 2582"/>
                <a:gd name="T14" fmla="*/ 2566 w 2566"/>
                <a:gd name="T15" fmla="*/ 829 h 2582"/>
                <a:gd name="T16" fmla="*/ 2566 w 2566"/>
                <a:gd name="T17" fmla="*/ 2368 h 2582"/>
                <a:gd name="T18" fmla="*/ 2564 w 2566"/>
                <a:gd name="T19" fmla="*/ 2402 h 2582"/>
                <a:gd name="T20" fmla="*/ 2555 w 2566"/>
                <a:gd name="T21" fmla="*/ 2435 h 2582"/>
                <a:gd name="T22" fmla="*/ 2542 w 2566"/>
                <a:gd name="T23" fmla="*/ 2466 h 2582"/>
                <a:gd name="T24" fmla="*/ 2525 w 2566"/>
                <a:gd name="T25" fmla="*/ 2495 h 2582"/>
                <a:gd name="T26" fmla="*/ 2504 w 2566"/>
                <a:gd name="T27" fmla="*/ 2520 h 2582"/>
                <a:gd name="T28" fmla="*/ 2478 w 2566"/>
                <a:gd name="T29" fmla="*/ 2541 h 2582"/>
                <a:gd name="T30" fmla="*/ 2450 w 2566"/>
                <a:gd name="T31" fmla="*/ 2558 h 2582"/>
                <a:gd name="T32" fmla="*/ 2419 w 2566"/>
                <a:gd name="T33" fmla="*/ 2571 h 2582"/>
                <a:gd name="T34" fmla="*/ 2386 w 2566"/>
                <a:gd name="T35" fmla="*/ 2579 h 2582"/>
                <a:gd name="T36" fmla="*/ 2352 w 2566"/>
                <a:gd name="T37" fmla="*/ 2582 h 2582"/>
                <a:gd name="T38" fmla="*/ 213 w 2566"/>
                <a:gd name="T39" fmla="*/ 2582 h 2582"/>
                <a:gd name="T40" fmla="*/ 179 w 2566"/>
                <a:gd name="T41" fmla="*/ 2579 h 2582"/>
                <a:gd name="T42" fmla="*/ 146 w 2566"/>
                <a:gd name="T43" fmla="*/ 2571 h 2582"/>
                <a:gd name="T44" fmla="*/ 116 w 2566"/>
                <a:gd name="T45" fmla="*/ 2558 h 2582"/>
                <a:gd name="T46" fmla="*/ 88 w 2566"/>
                <a:gd name="T47" fmla="*/ 2541 h 2582"/>
                <a:gd name="T48" fmla="*/ 63 w 2566"/>
                <a:gd name="T49" fmla="*/ 2520 h 2582"/>
                <a:gd name="T50" fmla="*/ 41 w 2566"/>
                <a:gd name="T51" fmla="*/ 2495 h 2582"/>
                <a:gd name="T52" fmla="*/ 24 w 2566"/>
                <a:gd name="T53" fmla="*/ 2466 h 2582"/>
                <a:gd name="T54" fmla="*/ 11 w 2566"/>
                <a:gd name="T55" fmla="*/ 2435 h 2582"/>
                <a:gd name="T56" fmla="*/ 3 w 2566"/>
                <a:gd name="T57" fmla="*/ 2402 h 2582"/>
                <a:gd name="T58" fmla="*/ 0 w 2566"/>
                <a:gd name="T59" fmla="*/ 2368 h 2582"/>
                <a:gd name="T60" fmla="*/ 0 w 2566"/>
                <a:gd name="T61" fmla="*/ 216 h 2582"/>
                <a:gd name="T62" fmla="*/ 3 w 2566"/>
                <a:gd name="T63" fmla="*/ 180 h 2582"/>
                <a:gd name="T64" fmla="*/ 11 w 2566"/>
                <a:gd name="T65" fmla="*/ 147 h 2582"/>
                <a:gd name="T66" fmla="*/ 24 w 2566"/>
                <a:gd name="T67" fmla="*/ 117 h 2582"/>
                <a:gd name="T68" fmla="*/ 41 w 2566"/>
                <a:gd name="T69" fmla="*/ 89 h 2582"/>
                <a:gd name="T70" fmla="*/ 63 w 2566"/>
                <a:gd name="T71" fmla="*/ 63 h 2582"/>
                <a:gd name="T72" fmla="*/ 88 w 2566"/>
                <a:gd name="T73" fmla="*/ 41 h 2582"/>
                <a:gd name="T74" fmla="*/ 116 w 2566"/>
                <a:gd name="T75" fmla="*/ 24 h 2582"/>
                <a:gd name="T76" fmla="*/ 146 w 2566"/>
                <a:gd name="T77" fmla="*/ 11 h 2582"/>
                <a:gd name="T78" fmla="*/ 179 w 2566"/>
                <a:gd name="T79" fmla="*/ 3 h 2582"/>
                <a:gd name="T80" fmla="*/ 213 w 2566"/>
                <a:gd name="T81" fmla="*/ 0 h 2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66" h="2582">
                  <a:moveTo>
                    <a:pt x="213" y="0"/>
                  </a:moveTo>
                  <a:lnTo>
                    <a:pt x="2007" y="0"/>
                  </a:lnTo>
                  <a:lnTo>
                    <a:pt x="1675" y="333"/>
                  </a:lnTo>
                  <a:lnTo>
                    <a:pt x="331" y="333"/>
                  </a:lnTo>
                  <a:lnTo>
                    <a:pt x="331" y="2250"/>
                  </a:lnTo>
                  <a:lnTo>
                    <a:pt x="2235" y="2250"/>
                  </a:lnTo>
                  <a:lnTo>
                    <a:pt x="2235" y="1160"/>
                  </a:lnTo>
                  <a:lnTo>
                    <a:pt x="2566" y="829"/>
                  </a:lnTo>
                  <a:lnTo>
                    <a:pt x="2566" y="2368"/>
                  </a:lnTo>
                  <a:lnTo>
                    <a:pt x="2564" y="2402"/>
                  </a:lnTo>
                  <a:lnTo>
                    <a:pt x="2555" y="2435"/>
                  </a:lnTo>
                  <a:lnTo>
                    <a:pt x="2542" y="2466"/>
                  </a:lnTo>
                  <a:lnTo>
                    <a:pt x="2525" y="2495"/>
                  </a:lnTo>
                  <a:lnTo>
                    <a:pt x="2504" y="2520"/>
                  </a:lnTo>
                  <a:lnTo>
                    <a:pt x="2478" y="2541"/>
                  </a:lnTo>
                  <a:lnTo>
                    <a:pt x="2450" y="2558"/>
                  </a:lnTo>
                  <a:lnTo>
                    <a:pt x="2419" y="2571"/>
                  </a:lnTo>
                  <a:lnTo>
                    <a:pt x="2386" y="2579"/>
                  </a:lnTo>
                  <a:lnTo>
                    <a:pt x="2352" y="2582"/>
                  </a:lnTo>
                  <a:lnTo>
                    <a:pt x="213" y="2582"/>
                  </a:lnTo>
                  <a:lnTo>
                    <a:pt x="179" y="2579"/>
                  </a:lnTo>
                  <a:lnTo>
                    <a:pt x="146" y="2571"/>
                  </a:lnTo>
                  <a:lnTo>
                    <a:pt x="116" y="2558"/>
                  </a:lnTo>
                  <a:lnTo>
                    <a:pt x="88" y="2541"/>
                  </a:lnTo>
                  <a:lnTo>
                    <a:pt x="63" y="2520"/>
                  </a:lnTo>
                  <a:lnTo>
                    <a:pt x="41" y="2495"/>
                  </a:lnTo>
                  <a:lnTo>
                    <a:pt x="24" y="2466"/>
                  </a:lnTo>
                  <a:lnTo>
                    <a:pt x="11" y="2435"/>
                  </a:lnTo>
                  <a:lnTo>
                    <a:pt x="3" y="2402"/>
                  </a:lnTo>
                  <a:lnTo>
                    <a:pt x="0" y="2368"/>
                  </a:lnTo>
                  <a:lnTo>
                    <a:pt x="0" y="216"/>
                  </a:lnTo>
                  <a:lnTo>
                    <a:pt x="3" y="180"/>
                  </a:lnTo>
                  <a:lnTo>
                    <a:pt x="11" y="147"/>
                  </a:lnTo>
                  <a:lnTo>
                    <a:pt x="24" y="117"/>
                  </a:lnTo>
                  <a:lnTo>
                    <a:pt x="41" y="89"/>
                  </a:lnTo>
                  <a:lnTo>
                    <a:pt x="63" y="63"/>
                  </a:lnTo>
                  <a:lnTo>
                    <a:pt x="88" y="41"/>
                  </a:lnTo>
                  <a:lnTo>
                    <a:pt x="116" y="24"/>
                  </a:lnTo>
                  <a:lnTo>
                    <a:pt x="146" y="11"/>
                  </a:lnTo>
                  <a:lnTo>
                    <a:pt x="179" y="3"/>
                  </a:lnTo>
                  <a:lnTo>
                    <a:pt x="2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13" name="Группа 398">
            <a:extLst>
              <a:ext uri="{FF2B5EF4-FFF2-40B4-BE49-F238E27FC236}">
                <a16:creationId xmlns:a16="http://schemas.microsoft.com/office/drawing/2014/main" id="{FAF1A721-BC46-410F-8484-D48DD898AC3A}"/>
              </a:ext>
            </a:extLst>
          </p:cNvPr>
          <p:cNvGrpSpPr/>
          <p:nvPr/>
        </p:nvGrpSpPr>
        <p:grpSpPr>
          <a:xfrm>
            <a:off x="9899189" y="1984706"/>
            <a:ext cx="339013" cy="391600"/>
            <a:chOff x="5886450" y="3211513"/>
            <a:chExt cx="1535113" cy="1773238"/>
          </a:xfrm>
          <a:solidFill>
            <a:schemeClr val="bg1"/>
          </a:solidFill>
        </p:grpSpPr>
        <p:sp>
          <p:nvSpPr>
            <p:cNvPr id="14" name="Freeform 356">
              <a:extLst>
                <a:ext uri="{FF2B5EF4-FFF2-40B4-BE49-F238E27FC236}">
                  <a16:creationId xmlns:a16="http://schemas.microsoft.com/office/drawing/2014/main" id="{A4F5CF16-5385-49A2-9BDE-E604D91A3585}"/>
                </a:ext>
              </a:extLst>
            </p:cNvPr>
            <p:cNvSpPr>
              <a:spLocks noEditPoints="1"/>
            </p:cNvSpPr>
            <p:nvPr/>
          </p:nvSpPr>
          <p:spPr bwMode="auto">
            <a:xfrm>
              <a:off x="5886450" y="3211513"/>
              <a:ext cx="1531938" cy="773113"/>
            </a:xfrm>
            <a:custGeom>
              <a:avLst/>
              <a:gdLst>
                <a:gd name="T0" fmla="*/ 628 w 2895"/>
                <a:gd name="T1" fmla="*/ 277 h 1460"/>
                <a:gd name="T2" fmla="*/ 483 w 2895"/>
                <a:gd name="T3" fmla="*/ 336 h 1460"/>
                <a:gd name="T4" fmla="*/ 369 w 2895"/>
                <a:gd name="T5" fmla="*/ 438 h 1460"/>
                <a:gd name="T6" fmla="*/ 293 w 2895"/>
                <a:gd name="T7" fmla="*/ 573 h 1460"/>
                <a:gd name="T8" fmla="*/ 266 w 2895"/>
                <a:gd name="T9" fmla="*/ 730 h 1460"/>
                <a:gd name="T10" fmla="*/ 293 w 2895"/>
                <a:gd name="T11" fmla="*/ 888 h 1460"/>
                <a:gd name="T12" fmla="*/ 369 w 2895"/>
                <a:gd name="T13" fmla="*/ 1021 h 1460"/>
                <a:gd name="T14" fmla="*/ 483 w 2895"/>
                <a:gd name="T15" fmla="*/ 1123 h 1460"/>
                <a:gd name="T16" fmla="*/ 628 w 2895"/>
                <a:gd name="T17" fmla="*/ 1184 h 1460"/>
                <a:gd name="T18" fmla="*/ 789 w 2895"/>
                <a:gd name="T19" fmla="*/ 1193 h 1460"/>
                <a:gd name="T20" fmla="*/ 941 w 2895"/>
                <a:gd name="T21" fmla="*/ 1149 h 1460"/>
                <a:gd name="T22" fmla="*/ 1066 w 2895"/>
                <a:gd name="T23" fmla="*/ 1060 h 1460"/>
                <a:gd name="T24" fmla="*/ 1156 w 2895"/>
                <a:gd name="T25" fmla="*/ 935 h 1460"/>
                <a:gd name="T26" fmla="*/ 1201 w 2895"/>
                <a:gd name="T27" fmla="*/ 785 h 1460"/>
                <a:gd name="T28" fmla="*/ 1191 w 2895"/>
                <a:gd name="T29" fmla="*/ 623 h 1460"/>
                <a:gd name="T30" fmla="*/ 1131 w 2895"/>
                <a:gd name="T31" fmla="*/ 480 h 1460"/>
                <a:gd name="T32" fmla="*/ 1028 w 2895"/>
                <a:gd name="T33" fmla="*/ 366 h 1460"/>
                <a:gd name="T34" fmla="*/ 893 w 2895"/>
                <a:gd name="T35" fmla="*/ 291 h 1460"/>
                <a:gd name="T36" fmla="*/ 734 w 2895"/>
                <a:gd name="T37" fmla="*/ 264 h 1460"/>
                <a:gd name="T38" fmla="*/ 2231 w 2895"/>
                <a:gd name="T39" fmla="*/ 3 h 1460"/>
                <a:gd name="T40" fmla="*/ 2431 w 2895"/>
                <a:gd name="T41" fmla="*/ 51 h 1460"/>
                <a:gd name="T42" fmla="*/ 2605 w 2895"/>
                <a:gd name="T43" fmla="*/ 149 h 1460"/>
                <a:gd name="T44" fmla="*/ 2745 w 2895"/>
                <a:gd name="T45" fmla="*/ 289 h 1460"/>
                <a:gd name="T46" fmla="*/ 2844 w 2895"/>
                <a:gd name="T47" fmla="*/ 462 h 1460"/>
                <a:gd name="T48" fmla="*/ 2892 w 2895"/>
                <a:gd name="T49" fmla="*/ 659 h 1460"/>
                <a:gd name="T50" fmla="*/ 2882 w 2895"/>
                <a:gd name="T51" fmla="*/ 868 h 1460"/>
                <a:gd name="T52" fmla="*/ 2817 w 2895"/>
                <a:gd name="T53" fmla="*/ 1060 h 1460"/>
                <a:gd name="T54" fmla="*/ 2704 w 2895"/>
                <a:gd name="T55" fmla="*/ 1222 h 1460"/>
                <a:gd name="T56" fmla="*/ 2551 w 2895"/>
                <a:gd name="T57" fmla="*/ 1348 h 1460"/>
                <a:gd name="T58" fmla="*/ 2367 w 2895"/>
                <a:gd name="T59" fmla="*/ 1431 h 1460"/>
                <a:gd name="T60" fmla="*/ 2161 w 2895"/>
                <a:gd name="T61" fmla="*/ 1460 h 1460"/>
                <a:gd name="T62" fmla="*/ 595 w 2895"/>
                <a:gd name="T63" fmla="*/ 1447 h 1460"/>
                <a:gd name="T64" fmla="*/ 403 w 2895"/>
                <a:gd name="T65" fmla="*/ 1381 h 1460"/>
                <a:gd name="T66" fmla="*/ 239 w 2895"/>
                <a:gd name="T67" fmla="*/ 1269 h 1460"/>
                <a:gd name="T68" fmla="*/ 111 w 2895"/>
                <a:gd name="T69" fmla="*/ 1117 h 1460"/>
                <a:gd name="T70" fmla="*/ 29 w 2895"/>
                <a:gd name="T71" fmla="*/ 935 h 1460"/>
                <a:gd name="T72" fmla="*/ 0 w 2895"/>
                <a:gd name="T73" fmla="*/ 730 h 1460"/>
                <a:gd name="T74" fmla="*/ 29 w 2895"/>
                <a:gd name="T75" fmla="*/ 525 h 1460"/>
                <a:gd name="T76" fmla="*/ 111 w 2895"/>
                <a:gd name="T77" fmla="*/ 343 h 1460"/>
                <a:gd name="T78" fmla="*/ 239 w 2895"/>
                <a:gd name="T79" fmla="*/ 191 h 1460"/>
                <a:gd name="T80" fmla="*/ 403 w 2895"/>
                <a:gd name="T81" fmla="*/ 78 h 1460"/>
                <a:gd name="T82" fmla="*/ 595 w 2895"/>
                <a:gd name="T83" fmla="*/ 14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734" y="264"/>
                  </a:moveTo>
                  <a:lnTo>
                    <a:pt x="680" y="267"/>
                  </a:lnTo>
                  <a:lnTo>
                    <a:pt x="628" y="277"/>
                  </a:lnTo>
                  <a:lnTo>
                    <a:pt x="576" y="291"/>
                  </a:lnTo>
                  <a:lnTo>
                    <a:pt x="528" y="311"/>
                  </a:lnTo>
                  <a:lnTo>
                    <a:pt x="483" y="336"/>
                  </a:lnTo>
                  <a:lnTo>
                    <a:pt x="442" y="366"/>
                  </a:lnTo>
                  <a:lnTo>
                    <a:pt x="403" y="400"/>
                  </a:lnTo>
                  <a:lnTo>
                    <a:pt x="369" y="438"/>
                  </a:lnTo>
                  <a:lnTo>
                    <a:pt x="339" y="480"/>
                  </a:lnTo>
                  <a:lnTo>
                    <a:pt x="313" y="525"/>
                  </a:lnTo>
                  <a:lnTo>
                    <a:pt x="293" y="573"/>
                  </a:lnTo>
                  <a:lnTo>
                    <a:pt x="278" y="623"/>
                  </a:lnTo>
                  <a:lnTo>
                    <a:pt x="269" y="675"/>
                  </a:lnTo>
                  <a:lnTo>
                    <a:pt x="266" y="730"/>
                  </a:lnTo>
                  <a:lnTo>
                    <a:pt x="269" y="785"/>
                  </a:lnTo>
                  <a:lnTo>
                    <a:pt x="278" y="837"/>
                  </a:lnTo>
                  <a:lnTo>
                    <a:pt x="293" y="888"/>
                  </a:lnTo>
                  <a:lnTo>
                    <a:pt x="313" y="935"/>
                  </a:lnTo>
                  <a:lnTo>
                    <a:pt x="339" y="980"/>
                  </a:lnTo>
                  <a:lnTo>
                    <a:pt x="369" y="1021"/>
                  </a:lnTo>
                  <a:lnTo>
                    <a:pt x="403" y="1060"/>
                  </a:lnTo>
                  <a:lnTo>
                    <a:pt x="442" y="1094"/>
                  </a:lnTo>
                  <a:lnTo>
                    <a:pt x="483" y="1123"/>
                  </a:lnTo>
                  <a:lnTo>
                    <a:pt x="528" y="1149"/>
                  </a:lnTo>
                  <a:lnTo>
                    <a:pt x="576" y="1169"/>
                  </a:lnTo>
                  <a:lnTo>
                    <a:pt x="628" y="1184"/>
                  </a:lnTo>
                  <a:lnTo>
                    <a:pt x="680" y="1193"/>
                  </a:lnTo>
                  <a:lnTo>
                    <a:pt x="734" y="1196"/>
                  </a:lnTo>
                  <a:lnTo>
                    <a:pt x="789" y="1193"/>
                  </a:lnTo>
                  <a:lnTo>
                    <a:pt x="842" y="1184"/>
                  </a:lnTo>
                  <a:lnTo>
                    <a:pt x="893" y="1169"/>
                  </a:lnTo>
                  <a:lnTo>
                    <a:pt x="941" y="1149"/>
                  </a:lnTo>
                  <a:lnTo>
                    <a:pt x="986" y="1123"/>
                  </a:lnTo>
                  <a:lnTo>
                    <a:pt x="1028" y="1094"/>
                  </a:lnTo>
                  <a:lnTo>
                    <a:pt x="1066" y="1060"/>
                  </a:lnTo>
                  <a:lnTo>
                    <a:pt x="1101" y="1021"/>
                  </a:lnTo>
                  <a:lnTo>
                    <a:pt x="1131" y="980"/>
                  </a:lnTo>
                  <a:lnTo>
                    <a:pt x="1156" y="935"/>
                  </a:lnTo>
                  <a:lnTo>
                    <a:pt x="1176" y="888"/>
                  </a:lnTo>
                  <a:lnTo>
                    <a:pt x="1191" y="837"/>
                  </a:lnTo>
                  <a:lnTo>
                    <a:pt x="1201" y="785"/>
                  </a:lnTo>
                  <a:lnTo>
                    <a:pt x="1204" y="730"/>
                  </a:lnTo>
                  <a:lnTo>
                    <a:pt x="1201" y="675"/>
                  </a:lnTo>
                  <a:lnTo>
                    <a:pt x="1191" y="623"/>
                  </a:lnTo>
                  <a:lnTo>
                    <a:pt x="1176" y="573"/>
                  </a:lnTo>
                  <a:lnTo>
                    <a:pt x="1156" y="525"/>
                  </a:lnTo>
                  <a:lnTo>
                    <a:pt x="1131" y="480"/>
                  </a:lnTo>
                  <a:lnTo>
                    <a:pt x="1101" y="438"/>
                  </a:lnTo>
                  <a:lnTo>
                    <a:pt x="1066" y="400"/>
                  </a:lnTo>
                  <a:lnTo>
                    <a:pt x="1028" y="366"/>
                  </a:lnTo>
                  <a:lnTo>
                    <a:pt x="986" y="336"/>
                  </a:lnTo>
                  <a:lnTo>
                    <a:pt x="941" y="311"/>
                  </a:lnTo>
                  <a:lnTo>
                    <a:pt x="893" y="291"/>
                  </a:lnTo>
                  <a:lnTo>
                    <a:pt x="842" y="277"/>
                  </a:lnTo>
                  <a:lnTo>
                    <a:pt x="789" y="267"/>
                  </a:lnTo>
                  <a:lnTo>
                    <a:pt x="734" y="264"/>
                  </a:lnTo>
                  <a:close/>
                  <a:moveTo>
                    <a:pt x="734" y="0"/>
                  </a:moveTo>
                  <a:lnTo>
                    <a:pt x="2161" y="0"/>
                  </a:lnTo>
                  <a:lnTo>
                    <a:pt x="2231" y="3"/>
                  </a:lnTo>
                  <a:lnTo>
                    <a:pt x="2300" y="14"/>
                  </a:lnTo>
                  <a:lnTo>
                    <a:pt x="2367" y="30"/>
                  </a:lnTo>
                  <a:lnTo>
                    <a:pt x="2431" y="51"/>
                  </a:lnTo>
                  <a:lnTo>
                    <a:pt x="2492" y="78"/>
                  </a:lnTo>
                  <a:lnTo>
                    <a:pt x="2551" y="111"/>
                  </a:lnTo>
                  <a:lnTo>
                    <a:pt x="2605" y="149"/>
                  </a:lnTo>
                  <a:lnTo>
                    <a:pt x="2657" y="191"/>
                  </a:lnTo>
                  <a:lnTo>
                    <a:pt x="2703" y="238"/>
                  </a:lnTo>
                  <a:lnTo>
                    <a:pt x="2745" y="289"/>
                  </a:lnTo>
                  <a:lnTo>
                    <a:pt x="2784" y="343"/>
                  </a:lnTo>
                  <a:lnTo>
                    <a:pt x="2817" y="400"/>
                  </a:lnTo>
                  <a:lnTo>
                    <a:pt x="2844" y="462"/>
                  </a:lnTo>
                  <a:lnTo>
                    <a:pt x="2866" y="525"/>
                  </a:lnTo>
                  <a:lnTo>
                    <a:pt x="2882" y="591"/>
                  </a:lnTo>
                  <a:lnTo>
                    <a:pt x="2892" y="659"/>
                  </a:lnTo>
                  <a:lnTo>
                    <a:pt x="2895" y="730"/>
                  </a:lnTo>
                  <a:lnTo>
                    <a:pt x="2892" y="801"/>
                  </a:lnTo>
                  <a:lnTo>
                    <a:pt x="2882" y="868"/>
                  </a:lnTo>
                  <a:lnTo>
                    <a:pt x="2866" y="935"/>
                  </a:lnTo>
                  <a:lnTo>
                    <a:pt x="2844" y="999"/>
                  </a:lnTo>
                  <a:lnTo>
                    <a:pt x="2817" y="1060"/>
                  </a:lnTo>
                  <a:lnTo>
                    <a:pt x="2784" y="1117"/>
                  </a:lnTo>
                  <a:lnTo>
                    <a:pt x="2745" y="1171"/>
                  </a:lnTo>
                  <a:lnTo>
                    <a:pt x="2704" y="1222"/>
                  </a:lnTo>
                  <a:lnTo>
                    <a:pt x="2657" y="1269"/>
                  </a:lnTo>
                  <a:lnTo>
                    <a:pt x="2605" y="1311"/>
                  </a:lnTo>
                  <a:lnTo>
                    <a:pt x="2551" y="1348"/>
                  </a:lnTo>
                  <a:lnTo>
                    <a:pt x="2492" y="1381"/>
                  </a:lnTo>
                  <a:lnTo>
                    <a:pt x="2431" y="1409"/>
                  </a:lnTo>
                  <a:lnTo>
                    <a:pt x="2367" y="1431"/>
                  </a:lnTo>
                  <a:lnTo>
                    <a:pt x="2301" y="1447"/>
                  </a:lnTo>
                  <a:lnTo>
                    <a:pt x="2231" y="1457"/>
                  </a:lnTo>
                  <a:lnTo>
                    <a:pt x="2161" y="1460"/>
                  </a:lnTo>
                  <a:lnTo>
                    <a:pt x="734" y="1460"/>
                  </a:lnTo>
                  <a:lnTo>
                    <a:pt x="664" y="1457"/>
                  </a:lnTo>
                  <a:lnTo>
                    <a:pt x="595" y="1447"/>
                  </a:lnTo>
                  <a:lnTo>
                    <a:pt x="528" y="1431"/>
                  </a:lnTo>
                  <a:lnTo>
                    <a:pt x="464" y="1409"/>
                  </a:lnTo>
                  <a:lnTo>
                    <a:pt x="403" y="1381"/>
                  </a:lnTo>
                  <a:lnTo>
                    <a:pt x="344" y="1348"/>
                  </a:lnTo>
                  <a:lnTo>
                    <a:pt x="290" y="1311"/>
                  </a:lnTo>
                  <a:lnTo>
                    <a:pt x="239" y="1269"/>
                  </a:lnTo>
                  <a:lnTo>
                    <a:pt x="192" y="1222"/>
                  </a:lnTo>
                  <a:lnTo>
                    <a:pt x="150" y="1171"/>
                  </a:lnTo>
                  <a:lnTo>
                    <a:pt x="111" y="1117"/>
                  </a:lnTo>
                  <a:lnTo>
                    <a:pt x="79" y="1060"/>
                  </a:lnTo>
                  <a:lnTo>
                    <a:pt x="51" y="999"/>
                  </a:lnTo>
                  <a:lnTo>
                    <a:pt x="29" y="935"/>
                  </a:lnTo>
                  <a:lnTo>
                    <a:pt x="13" y="868"/>
                  </a:lnTo>
                  <a:lnTo>
                    <a:pt x="3" y="801"/>
                  </a:lnTo>
                  <a:lnTo>
                    <a:pt x="0" y="730"/>
                  </a:lnTo>
                  <a:lnTo>
                    <a:pt x="3" y="659"/>
                  </a:lnTo>
                  <a:lnTo>
                    <a:pt x="13" y="591"/>
                  </a:lnTo>
                  <a:lnTo>
                    <a:pt x="29" y="525"/>
                  </a:lnTo>
                  <a:lnTo>
                    <a:pt x="51" y="462"/>
                  </a:lnTo>
                  <a:lnTo>
                    <a:pt x="79" y="400"/>
                  </a:lnTo>
                  <a:lnTo>
                    <a:pt x="111" y="343"/>
                  </a:lnTo>
                  <a:lnTo>
                    <a:pt x="150" y="289"/>
                  </a:lnTo>
                  <a:lnTo>
                    <a:pt x="192" y="238"/>
                  </a:lnTo>
                  <a:lnTo>
                    <a:pt x="239" y="191"/>
                  </a:lnTo>
                  <a:lnTo>
                    <a:pt x="290" y="149"/>
                  </a:lnTo>
                  <a:lnTo>
                    <a:pt x="344" y="111"/>
                  </a:lnTo>
                  <a:lnTo>
                    <a:pt x="403" y="78"/>
                  </a:lnTo>
                  <a:lnTo>
                    <a:pt x="464" y="51"/>
                  </a:lnTo>
                  <a:lnTo>
                    <a:pt x="528" y="30"/>
                  </a:lnTo>
                  <a:lnTo>
                    <a:pt x="595" y="14"/>
                  </a:lnTo>
                  <a:lnTo>
                    <a:pt x="664" y="3"/>
                  </a:lnTo>
                  <a:lnTo>
                    <a:pt x="7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 name="Freeform 357">
              <a:extLst>
                <a:ext uri="{FF2B5EF4-FFF2-40B4-BE49-F238E27FC236}">
                  <a16:creationId xmlns:a16="http://schemas.microsoft.com/office/drawing/2014/main" id="{D678DEE3-BCE1-4357-968D-E4B64FB2823F}"/>
                </a:ext>
              </a:extLst>
            </p:cNvPr>
            <p:cNvSpPr>
              <a:spLocks noEditPoints="1"/>
            </p:cNvSpPr>
            <p:nvPr/>
          </p:nvSpPr>
          <p:spPr bwMode="auto">
            <a:xfrm>
              <a:off x="5889625" y="4211638"/>
              <a:ext cx="1531938" cy="773113"/>
            </a:xfrm>
            <a:custGeom>
              <a:avLst/>
              <a:gdLst>
                <a:gd name="T0" fmla="*/ 2053 w 2895"/>
                <a:gd name="T1" fmla="*/ 276 h 1460"/>
                <a:gd name="T2" fmla="*/ 1910 w 2895"/>
                <a:gd name="T3" fmla="*/ 337 h 1460"/>
                <a:gd name="T4" fmla="*/ 1795 w 2895"/>
                <a:gd name="T5" fmla="*/ 438 h 1460"/>
                <a:gd name="T6" fmla="*/ 1719 w 2895"/>
                <a:gd name="T7" fmla="*/ 572 h 1460"/>
                <a:gd name="T8" fmla="*/ 1692 w 2895"/>
                <a:gd name="T9" fmla="*/ 729 h 1460"/>
                <a:gd name="T10" fmla="*/ 1719 w 2895"/>
                <a:gd name="T11" fmla="*/ 887 h 1460"/>
                <a:gd name="T12" fmla="*/ 1795 w 2895"/>
                <a:gd name="T13" fmla="*/ 1020 h 1460"/>
                <a:gd name="T14" fmla="*/ 1910 w 2895"/>
                <a:gd name="T15" fmla="*/ 1122 h 1460"/>
                <a:gd name="T16" fmla="*/ 2053 w 2895"/>
                <a:gd name="T17" fmla="*/ 1183 h 1460"/>
                <a:gd name="T18" fmla="*/ 2216 w 2895"/>
                <a:gd name="T19" fmla="*/ 1192 h 1460"/>
                <a:gd name="T20" fmla="*/ 2367 w 2895"/>
                <a:gd name="T21" fmla="*/ 1148 h 1460"/>
                <a:gd name="T22" fmla="*/ 2492 w 2895"/>
                <a:gd name="T23" fmla="*/ 1059 h 1460"/>
                <a:gd name="T24" fmla="*/ 2582 w 2895"/>
                <a:gd name="T25" fmla="*/ 934 h 1460"/>
                <a:gd name="T26" fmla="*/ 2627 w 2895"/>
                <a:gd name="T27" fmla="*/ 784 h 1460"/>
                <a:gd name="T28" fmla="*/ 2617 w 2895"/>
                <a:gd name="T29" fmla="*/ 622 h 1460"/>
                <a:gd name="T30" fmla="*/ 2557 w 2895"/>
                <a:gd name="T31" fmla="*/ 480 h 1460"/>
                <a:gd name="T32" fmla="*/ 2454 w 2895"/>
                <a:gd name="T33" fmla="*/ 366 h 1460"/>
                <a:gd name="T34" fmla="*/ 2319 w 2895"/>
                <a:gd name="T35" fmla="*/ 291 h 1460"/>
                <a:gd name="T36" fmla="*/ 2161 w 2895"/>
                <a:gd name="T37" fmla="*/ 263 h 1460"/>
                <a:gd name="T38" fmla="*/ 2232 w 2895"/>
                <a:gd name="T39" fmla="*/ 3 h 1460"/>
                <a:gd name="T40" fmla="*/ 2431 w 2895"/>
                <a:gd name="T41" fmla="*/ 51 h 1460"/>
                <a:gd name="T42" fmla="*/ 2606 w 2895"/>
                <a:gd name="T43" fmla="*/ 149 h 1460"/>
                <a:gd name="T44" fmla="*/ 2746 w 2895"/>
                <a:gd name="T45" fmla="*/ 288 h 1460"/>
                <a:gd name="T46" fmla="*/ 2844 w 2895"/>
                <a:gd name="T47" fmla="*/ 461 h 1460"/>
                <a:gd name="T48" fmla="*/ 2892 w 2895"/>
                <a:gd name="T49" fmla="*/ 659 h 1460"/>
                <a:gd name="T50" fmla="*/ 2883 w 2895"/>
                <a:gd name="T51" fmla="*/ 868 h 1460"/>
                <a:gd name="T52" fmla="*/ 2817 w 2895"/>
                <a:gd name="T53" fmla="*/ 1059 h 1460"/>
                <a:gd name="T54" fmla="*/ 2704 w 2895"/>
                <a:gd name="T55" fmla="*/ 1222 h 1460"/>
                <a:gd name="T56" fmla="*/ 2551 w 2895"/>
                <a:gd name="T57" fmla="*/ 1348 h 1460"/>
                <a:gd name="T58" fmla="*/ 2367 w 2895"/>
                <a:gd name="T59" fmla="*/ 1430 h 1460"/>
                <a:gd name="T60" fmla="*/ 2161 w 2895"/>
                <a:gd name="T61" fmla="*/ 1460 h 1460"/>
                <a:gd name="T62" fmla="*/ 596 w 2895"/>
                <a:gd name="T63" fmla="*/ 1446 h 1460"/>
                <a:gd name="T64" fmla="*/ 403 w 2895"/>
                <a:gd name="T65" fmla="*/ 1381 h 1460"/>
                <a:gd name="T66" fmla="*/ 240 w 2895"/>
                <a:gd name="T67" fmla="*/ 1269 h 1460"/>
                <a:gd name="T68" fmla="*/ 113 w 2895"/>
                <a:gd name="T69" fmla="*/ 1117 h 1460"/>
                <a:gd name="T70" fmla="*/ 29 w 2895"/>
                <a:gd name="T71" fmla="*/ 934 h 1460"/>
                <a:gd name="T72" fmla="*/ 0 w 2895"/>
                <a:gd name="T73" fmla="*/ 729 h 1460"/>
                <a:gd name="T74" fmla="*/ 29 w 2895"/>
                <a:gd name="T75" fmla="*/ 524 h 1460"/>
                <a:gd name="T76" fmla="*/ 113 w 2895"/>
                <a:gd name="T77" fmla="*/ 342 h 1460"/>
                <a:gd name="T78" fmla="*/ 240 w 2895"/>
                <a:gd name="T79" fmla="*/ 191 h 1460"/>
                <a:gd name="T80" fmla="*/ 403 w 2895"/>
                <a:gd name="T81" fmla="*/ 79 h 1460"/>
                <a:gd name="T82" fmla="*/ 596 w 2895"/>
                <a:gd name="T83" fmla="*/ 13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2161" y="263"/>
                  </a:moveTo>
                  <a:lnTo>
                    <a:pt x="2106" y="266"/>
                  </a:lnTo>
                  <a:lnTo>
                    <a:pt x="2053" y="276"/>
                  </a:lnTo>
                  <a:lnTo>
                    <a:pt x="2003" y="291"/>
                  </a:lnTo>
                  <a:lnTo>
                    <a:pt x="1955" y="311"/>
                  </a:lnTo>
                  <a:lnTo>
                    <a:pt x="1910" y="337"/>
                  </a:lnTo>
                  <a:lnTo>
                    <a:pt x="1868" y="366"/>
                  </a:lnTo>
                  <a:lnTo>
                    <a:pt x="1830" y="400"/>
                  </a:lnTo>
                  <a:lnTo>
                    <a:pt x="1795" y="438"/>
                  </a:lnTo>
                  <a:lnTo>
                    <a:pt x="1765" y="480"/>
                  </a:lnTo>
                  <a:lnTo>
                    <a:pt x="1740" y="524"/>
                  </a:lnTo>
                  <a:lnTo>
                    <a:pt x="1719" y="572"/>
                  </a:lnTo>
                  <a:lnTo>
                    <a:pt x="1705" y="622"/>
                  </a:lnTo>
                  <a:lnTo>
                    <a:pt x="1695" y="675"/>
                  </a:lnTo>
                  <a:lnTo>
                    <a:pt x="1692" y="729"/>
                  </a:lnTo>
                  <a:lnTo>
                    <a:pt x="1695" y="784"/>
                  </a:lnTo>
                  <a:lnTo>
                    <a:pt x="1705" y="837"/>
                  </a:lnTo>
                  <a:lnTo>
                    <a:pt x="1719" y="887"/>
                  </a:lnTo>
                  <a:lnTo>
                    <a:pt x="1740" y="934"/>
                  </a:lnTo>
                  <a:lnTo>
                    <a:pt x="1765" y="979"/>
                  </a:lnTo>
                  <a:lnTo>
                    <a:pt x="1795" y="1020"/>
                  </a:lnTo>
                  <a:lnTo>
                    <a:pt x="1830" y="1059"/>
                  </a:lnTo>
                  <a:lnTo>
                    <a:pt x="1868" y="1093"/>
                  </a:lnTo>
                  <a:lnTo>
                    <a:pt x="1910" y="1122"/>
                  </a:lnTo>
                  <a:lnTo>
                    <a:pt x="1955" y="1148"/>
                  </a:lnTo>
                  <a:lnTo>
                    <a:pt x="2003" y="1168"/>
                  </a:lnTo>
                  <a:lnTo>
                    <a:pt x="2053" y="1183"/>
                  </a:lnTo>
                  <a:lnTo>
                    <a:pt x="2106" y="1192"/>
                  </a:lnTo>
                  <a:lnTo>
                    <a:pt x="2161" y="1196"/>
                  </a:lnTo>
                  <a:lnTo>
                    <a:pt x="2216" y="1192"/>
                  </a:lnTo>
                  <a:lnTo>
                    <a:pt x="2269" y="1183"/>
                  </a:lnTo>
                  <a:lnTo>
                    <a:pt x="2319" y="1168"/>
                  </a:lnTo>
                  <a:lnTo>
                    <a:pt x="2367" y="1148"/>
                  </a:lnTo>
                  <a:lnTo>
                    <a:pt x="2412" y="1122"/>
                  </a:lnTo>
                  <a:lnTo>
                    <a:pt x="2454" y="1093"/>
                  </a:lnTo>
                  <a:lnTo>
                    <a:pt x="2492" y="1059"/>
                  </a:lnTo>
                  <a:lnTo>
                    <a:pt x="2527" y="1020"/>
                  </a:lnTo>
                  <a:lnTo>
                    <a:pt x="2557" y="979"/>
                  </a:lnTo>
                  <a:lnTo>
                    <a:pt x="2582" y="934"/>
                  </a:lnTo>
                  <a:lnTo>
                    <a:pt x="2603" y="887"/>
                  </a:lnTo>
                  <a:lnTo>
                    <a:pt x="2617" y="837"/>
                  </a:lnTo>
                  <a:lnTo>
                    <a:pt x="2627" y="784"/>
                  </a:lnTo>
                  <a:lnTo>
                    <a:pt x="2630" y="729"/>
                  </a:lnTo>
                  <a:lnTo>
                    <a:pt x="2627" y="675"/>
                  </a:lnTo>
                  <a:lnTo>
                    <a:pt x="2617" y="622"/>
                  </a:lnTo>
                  <a:lnTo>
                    <a:pt x="2603" y="572"/>
                  </a:lnTo>
                  <a:lnTo>
                    <a:pt x="2582" y="524"/>
                  </a:lnTo>
                  <a:lnTo>
                    <a:pt x="2557" y="480"/>
                  </a:lnTo>
                  <a:lnTo>
                    <a:pt x="2527" y="438"/>
                  </a:lnTo>
                  <a:lnTo>
                    <a:pt x="2492" y="400"/>
                  </a:lnTo>
                  <a:lnTo>
                    <a:pt x="2454" y="366"/>
                  </a:lnTo>
                  <a:lnTo>
                    <a:pt x="2412" y="337"/>
                  </a:lnTo>
                  <a:lnTo>
                    <a:pt x="2367" y="311"/>
                  </a:lnTo>
                  <a:lnTo>
                    <a:pt x="2319" y="291"/>
                  </a:lnTo>
                  <a:lnTo>
                    <a:pt x="2269" y="276"/>
                  </a:lnTo>
                  <a:lnTo>
                    <a:pt x="2216" y="266"/>
                  </a:lnTo>
                  <a:lnTo>
                    <a:pt x="2161" y="263"/>
                  </a:lnTo>
                  <a:close/>
                  <a:moveTo>
                    <a:pt x="735" y="0"/>
                  </a:moveTo>
                  <a:lnTo>
                    <a:pt x="2161" y="0"/>
                  </a:lnTo>
                  <a:lnTo>
                    <a:pt x="2232" y="3"/>
                  </a:lnTo>
                  <a:lnTo>
                    <a:pt x="2301" y="13"/>
                  </a:lnTo>
                  <a:lnTo>
                    <a:pt x="2367" y="29"/>
                  </a:lnTo>
                  <a:lnTo>
                    <a:pt x="2431" y="51"/>
                  </a:lnTo>
                  <a:lnTo>
                    <a:pt x="2492" y="79"/>
                  </a:lnTo>
                  <a:lnTo>
                    <a:pt x="2551" y="110"/>
                  </a:lnTo>
                  <a:lnTo>
                    <a:pt x="2606" y="149"/>
                  </a:lnTo>
                  <a:lnTo>
                    <a:pt x="2657" y="191"/>
                  </a:lnTo>
                  <a:lnTo>
                    <a:pt x="2704" y="237"/>
                  </a:lnTo>
                  <a:lnTo>
                    <a:pt x="2746" y="288"/>
                  </a:lnTo>
                  <a:lnTo>
                    <a:pt x="2784" y="342"/>
                  </a:lnTo>
                  <a:lnTo>
                    <a:pt x="2817" y="400"/>
                  </a:lnTo>
                  <a:lnTo>
                    <a:pt x="2844" y="461"/>
                  </a:lnTo>
                  <a:lnTo>
                    <a:pt x="2867" y="524"/>
                  </a:lnTo>
                  <a:lnTo>
                    <a:pt x="2883" y="590"/>
                  </a:lnTo>
                  <a:lnTo>
                    <a:pt x="2892" y="659"/>
                  </a:lnTo>
                  <a:lnTo>
                    <a:pt x="2895" y="729"/>
                  </a:lnTo>
                  <a:lnTo>
                    <a:pt x="2892" y="799"/>
                  </a:lnTo>
                  <a:lnTo>
                    <a:pt x="2883" y="868"/>
                  </a:lnTo>
                  <a:lnTo>
                    <a:pt x="2867" y="934"/>
                  </a:lnTo>
                  <a:lnTo>
                    <a:pt x="2844" y="998"/>
                  </a:lnTo>
                  <a:lnTo>
                    <a:pt x="2817" y="1059"/>
                  </a:lnTo>
                  <a:lnTo>
                    <a:pt x="2784" y="1117"/>
                  </a:lnTo>
                  <a:lnTo>
                    <a:pt x="2746" y="1171"/>
                  </a:lnTo>
                  <a:lnTo>
                    <a:pt x="2704" y="1222"/>
                  </a:lnTo>
                  <a:lnTo>
                    <a:pt x="2657" y="1269"/>
                  </a:lnTo>
                  <a:lnTo>
                    <a:pt x="2606" y="1310"/>
                  </a:lnTo>
                  <a:lnTo>
                    <a:pt x="2551" y="1348"/>
                  </a:lnTo>
                  <a:lnTo>
                    <a:pt x="2492" y="1381"/>
                  </a:lnTo>
                  <a:lnTo>
                    <a:pt x="2431" y="1408"/>
                  </a:lnTo>
                  <a:lnTo>
                    <a:pt x="2367" y="1430"/>
                  </a:lnTo>
                  <a:lnTo>
                    <a:pt x="2301" y="1446"/>
                  </a:lnTo>
                  <a:lnTo>
                    <a:pt x="2232" y="1456"/>
                  </a:lnTo>
                  <a:lnTo>
                    <a:pt x="2161" y="1460"/>
                  </a:lnTo>
                  <a:lnTo>
                    <a:pt x="735" y="1460"/>
                  </a:lnTo>
                  <a:lnTo>
                    <a:pt x="664" y="1456"/>
                  </a:lnTo>
                  <a:lnTo>
                    <a:pt x="596" y="1446"/>
                  </a:lnTo>
                  <a:lnTo>
                    <a:pt x="529" y="1430"/>
                  </a:lnTo>
                  <a:lnTo>
                    <a:pt x="464" y="1408"/>
                  </a:lnTo>
                  <a:lnTo>
                    <a:pt x="403" y="1381"/>
                  </a:lnTo>
                  <a:lnTo>
                    <a:pt x="346" y="1348"/>
                  </a:lnTo>
                  <a:lnTo>
                    <a:pt x="290" y="1310"/>
                  </a:lnTo>
                  <a:lnTo>
                    <a:pt x="240" y="1269"/>
                  </a:lnTo>
                  <a:lnTo>
                    <a:pt x="193" y="1222"/>
                  </a:lnTo>
                  <a:lnTo>
                    <a:pt x="150" y="1171"/>
                  </a:lnTo>
                  <a:lnTo>
                    <a:pt x="113" y="1117"/>
                  </a:lnTo>
                  <a:lnTo>
                    <a:pt x="80" y="1059"/>
                  </a:lnTo>
                  <a:lnTo>
                    <a:pt x="52" y="998"/>
                  </a:lnTo>
                  <a:lnTo>
                    <a:pt x="29" y="934"/>
                  </a:lnTo>
                  <a:lnTo>
                    <a:pt x="13" y="868"/>
                  </a:lnTo>
                  <a:lnTo>
                    <a:pt x="4" y="799"/>
                  </a:lnTo>
                  <a:lnTo>
                    <a:pt x="0" y="729"/>
                  </a:lnTo>
                  <a:lnTo>
                    <a:pt x="4" y="659"/>
                  </a:lnTo>
                  <a:lnTo>
                    <a:pt x="13" y="590"/>
                  </a:lnTo>
                  <a:lnTo>
                    <a:pt x="29" y="524"/>
                  </a:lnTo>
                  <a:lnTo>
                    <a:pt x="52" y="461"/>
                  </a:lnTo>
                  <a:lnTo>
                    <a:pt x="80" y="400"/>
                  </a:lnTo>
                  <a:lnTo>
                    <a:pt x="113" y="342"/>
                  </a:lnTo>
                  <a:lnTo>
                    <a:pt x="150" y="288"/>
                  </a:lnTo>
                  <a:lnTo>
                    <a:pt x="193" y="237"/>
                  </a:lnTo>
                  <a:lnTo>
                    <a:pt x="240" y="191"/>
                  </a:lnTo>
                  <a:lnTo>
                    <a:pt x="290" y="149"/>
                  </a:lnTo>
                  <a:lnTo>
                    <a:pt x="346" y="110"/>
                  </a:lnTo>
                  <a:lnTo>
                    <a:pt x="403" y="79"/>
                  </a:lnTo>
                  <a:lnTo>
                    <a:pt x="464" y="51"/>
                  </a:lnTo>
                  <a:lnTo>
                    <a:pt x="529" y="29"/>
                  </a:lnTo>
                  <a:lnTo>
                    <a:pt x="596" y="13"/>
                  </a:lnTo>
                  <a:lnTo>
                    <a:pt x="664" y="3"/>
                  </a:lnTo>
                  <a:lnTo>
                    <a:pt x="7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22" name="Text Box 10">
            <a:extLst>
              <a:ext uri="{FF2B5EF4-FFF2-40B4-BE49-F238E27FC236}">
                <a16:creationId xmlns:a16="http://schemas.microsoft.com/office/drawing/2014/main" id="{70E8E93C-CC09-4D87-9A83-DC48117A92F6}"/>
              </a:ext>
            </a:extLst>
          </p:cNvPr>
          <p:cNvSpPr txBox="1">
            <a:spLocks noChangeArrowheads="1"/>
          </p:cNvSpPr>
          <p:nvPr/>
        </p:nvSpPr>
        <p:spPr bwMode="auto">
          <a:xfrm>
            <a:off x="6577445" y="3878509"/>
            <a:ext cx="4591626" cy="769441"/>
          </a:xfrm>
          <a:prstGeom prst="rect">
            <a:avLst/>
          </a:prstGeom>
          <a:noFill/>
          <a:ln w="9525">
            <a:noFill/>
            <a:miter lim="800000"/>
            <a:headEnd/>
            <a:tailEnd/>
          </a:ln>
        </p:spPr>
        <p:txBody>
          <a:bodyPr wrap="square" lIns="60960" tIns="30480" rIns="60960" bIns="30480">
            <a:spAutoFit/>
          </a:bodyPr>
          <a:lstStyle/>
          <a:p>
            <a:r>
              <a:rPr lang="en-US" sz="1600" dirty="0">
                <a:solidFill>
                  <a:schemeClr val="bg1"/>
                </a:solidFill>
                <a:latin typeface="Bernard MT Condensed" panose="02050806060905020404" pitchFamily="18" charset="0"/>
              </a:rPr>
              <a:t>LOREM IPSUM DOLOR</a:t>
            </a:r>
          </a:p>
          <a:p>
            <a:endParaRPr lang="en-US" sz="600" b="1" dirty="0">
              <a:solidFill>
                <a:srgbClr val="A5A5A5"/>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AD6CEA4E-0302-4868-B95A-9B5408D9DF33}"/>
              </a:ext>
            </a:extLst>
          </p:cNvPr>
          <p:cNvSpPr txBox="1"/>
          <p:nvPr/>
        </p:nvSpPr>
        <p:spPr>
          <a:xfrm>
            <a:off x="6531263" y="4828440"/>
            <a:ext cx="5470237"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a:t>
            </a:r>
          </a:p>
        </p:txBody>
      </p:sp>
      <p:sp>
        <p:nvSpPr>
          <p:cNvPr id="24" name="TextBox 23">
            <a:extLst>
              <a:ext uri="{FF2B5EF4-FFF2-40B4-BE49-F238E27FC236}">
                <a16:creationId xmlns:a16="http://schemas.microsoft.com/office/drawing/2014/main" id="{877783A5-F144-40E5-B07B-E718CDDB3C9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2463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000"/>
                            </p:stCondLst>
                            <p:childTnLst>
                              <p:par>
                                <p:cTn id="15" presetID="2" presetClass="entr" presetSubtype="2"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1+#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par>
                                <p:cTn id="25" presetID="42"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1000"/>
                                        <p:tgtEl>
                                          <p:spTgt spid="17"/>
                                        </p:tgtEl>
                                      </p:cBhvr>
                                    </p:animEffect>
                                    <p:anim calcmode="lin" valueType="num">
                                      <p:cBhvr>
                                        <p:cTn id="28" dur="1000" fill="hold"/>
                                        <p:tgtEl>
                                          <p:spTgt spid="17"/>
                                        </p:tgtEl>
                                        <p:attrNameLst>
                                          <p:attrName>ppt_x</p:attrName>
                                        </p:attrNameLst>
                                      </p:cBhvr>
                                      <p:tavLst>
                                        <p:tav tm="0">
                                          <p:val>
                                            <p:strVal val="#ppt_x"/>
                                          </p:val>
                                        </p:tav>
                                        <p:tav tm="100000">
                                          <p:val>
                                            <p:strVal val="#ppt_x"/>
                                          </p:val>
                                        </p:tav>
                                      </p:tavLst>
                                    </p:anim>
                                    <p:anim calcmode="lin" valueType="num">
                                      <p:cBhvr>
                                        <p:cTn id="29" dur="1000" fill="hold"/>
                                        <p:tgtEl>
                                          <p:spTgt spid="17"/>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2" presetClass="entr" presetSubtype="2" fill="hold" grpId="0"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additive="base">
                                        <p:cTn id="33" dur="500" fill="hold"/>
                                        <p:tgtEl>
                                          <p:spTgt spid="18"/>
                                        </p:tgtEl>
                                        <p:attrNameLst>
                                          <p:attrName>ppt_x</p:attrName>
                                        </p:attrNameLst>
                                      </p:cBhvr>
                                      <p:tavLst>
                                        <p:tav tm="0">
                                          <p:val>
                                            <p:strVal val="1+#ppt_w/2"/>
                                          </p:val>
                                        </p:tav>
                                        <p:tav tm="100000">
                                          <p:val>
                                            <p:strVal val="#ppt_x"/>
                                          </p:val>
                                        </p:tav>
                                      </p:tavLst>
                                    </p:anim>
                                    <p:anim calcmode="lin" valueType="num">
                                      <p:cBhvr additive="base">
                                        <p:cTn id="34" dur="500" fill="hold"/>
                                        <p:tgtEl>
                                          <p:spTgt spid="18"/>
                                        </p:tgtEl>
                                        <p:attrNameLst>
                                          <p:attrName>ppt_y</p:attrName>
                                        </p:attrNameLst>
                                      </p:cBhvr>
                                      <p:tavLst>
                                        <p:tav tm="0">
                                          <p:val>
                                            <p:strVal val="#ppt_y"/>
                                          </p:val>
                                        </p:tav>
                                        <p:tav tm="100000">
                                          <p:val>
                                            <p:strVal val="#ppt_y"/>
                                          </p:val>
                                        </p:tav>
                                      </p:tavLst>
                                    </p:anim>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p:cTn id="38" dur="1000" fill="hold"/>
                                        <p:tgtEl>
                                          <p:spTgt spid="7"/>
                                        </p:tgtEl>
                                        <p:attrNameLst>
                                          <p:attrName>ppt_w</p:attrName>
                                        </p:attrNameLst>
                                      </p:cBhvr>
                                      <p:tavLst>
                                        <p:tav tm="0">
                                          <p:val>
                                            <p:fltVal val="0"/>
                                          </p:val>
                                        </p:tav>
                                        <p:tav tm="100000">
                                          <p:val>
                                            <p:strVal val="#ppt_w"/>
                                          </p:val>
                                        </p:tav>
                                      </p:tavLst>
                                    </p:anim>
                                    <p:anim calcmode="lin" valueType="num">
                                      <p:cBhvr>
                                        <p:cTn id="39" dur="1000" fill="hold"/>
                                        <p:tgtEl>
                                          <p:spTgt spid="7"/>
                                        </p:tgtEl>
                                        <p:attrNameLst>
                                          <p:attrName>ppt_h</p:attrName>
                                        </p:attrNameLst>
                                      </p:cBhvr>
                                      <p:tavLst>
                                        <p:tav tm="0">
                                          <p:val>
                                            <p:fltVal val="0"/>
                                          </p:val>
                                        </p:tav>
                                        <p:tav tm="100000">
                                          <p:val>
                                            <p:strVal val="#ppt_h"/>
                                          </p:val>
                                        </p:tav>
                                      </p:tavLst>
                                    </p:anim>
                                    <p:animEffect transition="in" filter="fade">
                                      <p:cBhvr>
                                        <p:cTn id="40" dur="1000"/>
                                        <p:tgtEl>
                                          <p:spTgt spid="7"/>
                                        </p:tgtEl>
                                      </p:cBhvr>
                                    </p:animEffect>
                                  </p:childTnLst>
                                </p:cTn>
                              </p:par>
                              <p:par>
                                <p:cTn id="41" presetID="42" presetClass="entr" presetSubtype="0"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1000"/>
                                        <p:tgtEl>
                                          <p:spTgt spid="19"/>
                                        </p:tgtEl>
                                      </p:cBhvr>
                                    </p:animEffect>
                                    <p:anim calcmode="lin" valueType="num">
                                      <p:cBhvr>
                                        <p:cTn id="44" dur="1000" fill="hold"/>
                                        <p:tgtEl>
                                          <p:spTgt spid="19"/>
                                        </p:tgtEl>
                                        <p:attrNameLst>
                                          <p:attrName>ppt_x</p:attrName>
                                        </p:attrNameLst>
                                      </p:cBhvr>
                                      <p:tavLst>
                                        <p:tav tm="0">
                                          <p:val>
                                            <p:strVal val="#ppt_x"/>
                                          </p:val>
                                        </p:tav>
                                        <p:tav tm="100000">
                                          <p:val>
                                            <p:strVal val="#ppt_x"/>
                                          </p:val>
                                        </p:tav>
                                      </p:tavLst>
                                    </p:anim>
                                    <p:anim calcmode="lin" valueType="num">
                                      <p:cBhvr>
                                        <p:cTn id="45" dur="1000" fill="hold"/>
                                        <p:tgtEl>
                                          <p:spTgt spid="19"/>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 calcmode="lin" valueType="num">
                                      <p:cBhvr additive="base">
                                        <p:cTn id="49" dur="500" fill="hold"/>
                                        <p:tgtEl>
                                          <p:spTgt spid="20"/>
                                        </p:tgtEl>
                                        <p:attrNameLst>
                                          <p:attrName>ppt_x</p:attrName>
                                        </p:attrNameLst>
                                      </p:cBhvr>
                                      <p:tavLst>
                                        <p:tav tm="0">
                                          <p:val>
                                            <p:strVal val="1+#ppt_w/2"/>
                                          </p:val>
                                        </p:tav>
                                        <p:tav tm="100000">
                                          <p:val>
                                            <p:strVal val="#ppt_x"/>
                                          </p:val>
                                        </p:tav>
                                      </p:tavLst>
                                    </p:anim>
                                    <p:anim calcmode="lin" valueType="num">
                                      <p:cBhvr additive="base">
                                        <p:cTn id="50" dur="500" fill="hold"/>
                                        <p:tgtEl>
                                          <p:spTgt spid="20"/>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13"/>
                                        </p:tgtEl>
                                        <p:attrNameLst>
                                          <p:attrName>style.visibility</p:attrName>
                                        </p:attrNameLst>
                                      </p:cBhvr>
                                      <p:to>
                                        <p:strVal val="visible"/>
                                      </p:to>
                                    </p:set>
                                    <p:anim calcmode="lin" valueType="num">
                                      <p:cBhvr>
                                        <p:cTn id="54" dur="1000" fill="hold"/>
                                        <p:tgtEl>
                                          <p:spTgt spid="13"/>
                                        </p:tgtEl>
                                        <p:attrNameLst>
                                          <p:attrName>ppt_w</p:attrName>
                                        </p:attrNameLst>
                                      </p:cBhvr>
                                      <p:tavLst>
                                        <p:tav tm="0">
                                          <p:val>
                                            <p:fltVal val="0"/>
                                          </p:val>
                                        </p:tav>
                                        <p:tav tm="100000">
                                          <p:val>
                                            <p:strVal val="#ppt_w"/>
                                          </p:val>
                                        </p:tav>
                                      </p:tavLst>
                                    </p:anim>
                                    <p:anim calcmode="lin" valueType="num">
                                      <p:cBhvr>
                                        <p:cTn id="55" dur="1000" fill="hold"/>
                                        <p:tgtEl>
                                          <p:spTgt spid="13"/>
                                        </p:tgtEl>
                                        <p:attrNameLst>
                                          <p:attrName>ppt_h</p:attrName>
                                        </p:attrNameLst>
                                      </p:cBhvr>
                                      <p:tavLst>
                                        <p:tav tm="0">
                                          <p:val>
                                            <p:fltVal val="0"/>
                                          </p:val>
                                        </p:tav>
                                        <p:tav tm="100000">
                                          <p:val>
                                            <p:strVal val="#ppt_h"/>
                                          </p:val>
                                        </p:tav>
                                      </p:tavLst>
                                    </p:anim>
                                    <p:animEffect transition="in" filter="fade">
                                      <p:cBhvr>
                                        <p:cTn id="56" dur="1000"/>
                                        <p:tgtEl>
                                          <p:spTgt spid="13"/>
                                        </p:tgtEl>
                                      </p:cBhvr>
                                    </p:animEffect>
                                  </p:childTnLst>
                                </p:cTn>
                              </p:par>
                              <p:par>
                                <p:cTn id="57" presetID="42" presetClass="entr" presetSubtype="0" fill="hold" grpId="0" nodeType="withEffect">
                                  <p:stCondLst>
                                    <p:cond delay="0"/>
                                  </p:stCondLst>
                                  <p:childTnLst>
                                    <p:set>
                                      <p:cBhvr>
                                        <p:cTn id="58" dur="1" fill="hold">
                                          <p:stCondLst>
                                            <p:cond delay="0"/>
                                          </p:stCondLst>
                                        </p:cTn>
                                        <p:tgtEl>
                                          <p:spTgt spid="21"/>
                                        </p:tgtEl>
                                        <p:attrNameLst>
                                          <p:attrName>style.visibility</p:attrName>
                                        </p:attrNameLst>
                                      </p:cBhvr>
                                      <p:to>
                                        <p:strVal val="visible"/>
                                      </p:to>
                                    </p:set>
                                    <p:animEffect transition="in" filter="fade">
                                      <p:cBhvr>
                                        <p:cTn id="59" dur="1000"/>
                                        <p:tgtEl>
                                          <p:spTgt spid="21"/>
                                        </p:tgtEl>
                                      </p:cBhvr>
                                    </p:animEffect>
                                    <p:anim calcmode="lin" valueType="num">
                                      <p:cBhvr>
                                        <p:cTn id="60" dur="1000" fill="hold"/>
                                        <p:tgtEl>
                                          <p:spTgt spid="21"/>
                                        </p:tgtEl>
                                        <p:attrNameLst>
                                          <p:attrName>ppt_x</p:attrName>
                                        </p:attrNameLst>
                                      </p:cBhvr>
                                      <p:tavLst>
                                        <p:tav tm="0">
                                          <p:val>
                                            <p:strVal val="#ppt_x"/>
                                          </p:val>
                                        </p:tav>
                                        <p:tav tm="100000">
                                          <p:val>
                                            <p:strVal val="#ppt_x"/>
                                          </p:val>
                                        </p:tav>
                                      </p:tavLst>
                                    </p:anim>
                                    <p:anim calcmode="lin" valueType="num">
                                      <p:cBhvr>
                                        <p:cTn id="61" dur="1000" fill="hold"/>
                                        <p:tgtEl>
                                          <p:spTgt spid="21"/>
                                        </p:tgtEl>
                                        <p:attrNameLst>
                                          <p:attrName>ppt_y</p:attrName>
                                        </p:attrNameLst>
                                      </p:cBhvr>
                                      <p:tavLst>
                                        <p:tav tm="0">
                                          <p:val>
                                            <p:strVal val="#ppt_y+.1"/>
                                          </p:val>
                                        </p:tav>
                                        <p:tav tm="100000">
                                          <p:val>
                                            <p:strVal val="#ppt_y"/>
                                          </p:val>
                                        </p:tav>
                                      </p:tavLst>
                                    </p:anim>
                                  </p:childTnLst>
                                </p:cTn>
                              </p:par>
                            </p:childTnLst>
                          </p:cTn>
                        </p:par>
                        <p:par>
                          <p:cTn id="62" fill="hold">
                            <p:stCondLst>
                              <p:cond delay="5500"/>
                            </p:stCondLst>
                            <p:childTnLst>
                              <p:par>
                                <p:cTn id="63" presetID="22" presetClass="entr" presetSubtype="1" fill="hold" grpId="0" nodeType="afterEffect">
                                  <p:stCondLst>
                                    <p:cond delay="0"/>
                                  </p:stCondLst>
                                  <p:childTnLst>
                                    <p:set>
                                      <p:cBhvr>
                                        <p:cTn id="64" dur="1" fill="hold">
                                          <p:stCondLst>
                                            <p:cond delay="0"/>
                                          </p:stCondLst>
                                        </p:cTn>
                                        <p:tgtEl>
                                          <p:spTgt spid="22"/>
                                        </p:tgtEl>
                                        <p:attrNameLst>
                                          <p:attrName>style.visibility</p:attrName>
                                        </p:attrNameLst>
                                      </p:cBhvr>
                                      <p:to>
                                        <p:strVal val="visible"/>
                                      </p:to>
                                    </p:set>
                                    <p:animEffect transition="in" filter="wipe(up)">
                                      <p:cBhvr>
                                        <p:cTn id="65" dur="500"/>
                                        <p:tgtEl>
                                          <p:spTgt spid="22"/>
                                        </p:tgtEl>
                                      </p:cBhvr>
                                    </p:animEffect>
                                  </p:childTnLst>
                                </p:cTn>
                              </p:par>
                            </p:childTnLst>
                          </p:cTn>
                        </p:par>
                        <p:par>
                          <p:cTn id="66" fill="hold">
                            <p:stCondLst>
                              <p:cond delay="6000"/>
                            </p:stCondLst>
                            <p:childTnLst>
                              <p:par>
                                <p:cTn id="67" presetID="22" presetClass="entr" presetSubtype="1" fill="hold" grpId="0" nodeType="after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wipe(up)">
                                      <p:cBhvr>
                                        <p:cTn id="6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16" grpId="0" animBg="1"/>
      <p:bldP spid="17" grpId="0"/>
      <p:bldP spid="18" grpId="0" animBg="1"/>
      <p:bldP spid="19" grpId="0"/>
      <p:bldP spid="20" grpId="0" animBg="1"/>
      <p:bldP spid="21" grpId="0"/>
      <p:bldP spid="22" grpId="0"/>
      <p:bldP spid="23" grpId="0"/>
      <p:bldP spid="24" grpId="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3713B7F-F7FE-48D3-8666-DAA28E1D123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36463" y="1505396"/>
            <a:ext cx="5486400" cy="4599150"/>
          </a:xfrm>
          <a:prstGeom prst="rect">
            <a:avLst/>
          </a:prstGeom>
          <a:effectLst>
            <a:outerShdw blurRad="50800" dist="38100" dir="18900000" algn="bl" rotWithShape="0">
              <a:prstClr val="black">
                <a:alpha val="40000"/>
              </a:prstClr>
            </a:outerShdw>
          </a:effectLst>
        </p:spPr>
      </p:pic>
      <p:sp>
        <p:nvSpPr>
          <p:cNvPr id="30" name="Rectangle 29">
            <a:extLst>
              <a:ext uri="{FF2B5EF4-FFF2-40B4-BE49-F238E27FC236}">
                <a16:creationId xmlns:a16="http://schemas.microsoft.com/office/drawing/2014/main" id="{33A1B903-BFE3-4C8B-88DF-7FA00826D888}"/>
              </a:ext>
            </a:extLst>
          </p:cNvPr>
          <p:cNvSpPr/>
          <p:nvPr/>
        </p:nvSpPr>
        <p:spPr>
          <a:xfrm>
            <a:off x="6721958" y="1857688"/>
            <a:ext cx="4714875" cy="266319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DFB4D2B9-7A15-4D8A-B1F6-A927178BE65D}"/>
              </a:ext>
            </a:extLst>
          </p:cNvPr>
          <p:cNvSpPr txBox="1"/>
          <p:nvPr/>
        </p:nvSpPr>
        <p:spPr>
          <a:xfrm>
            <a:off x="567114" y="2257985"/>
            <a:ext cx="2895600"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35065A7-AE68-4BF7-BDDF-173459AF4345}"/>
              </a:ext>
            </a:extLst>
          </p:cNvPr>
          <p:cNvSpPr txBox="1"/>
          <p:nvPr/>
        </p:nvSpPr>
        <p:spPr>
          <a:xfrm>
            <a:off x="567114"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0" name="Rectangle: Rounded Corners 9">
            <a:extLst>
              <a:ext uri="{FF2B5EF4-FFF2-40B4-BE49-F238E27FC236}">
                <a16:creationId xmlns:a16="http://schemas.microsoft.com/office/drawing/2014/main" id="{72E3AA55-2DE2-4BD5-B904-62D352DE4A81}"/>
              </a:ext>
            </a:extLst>
          </p:cNvPr>
          <p:cNvSpPr/>
          <p:nvPr/>
        </p:nvSpPr>
        <p:spPr>
          <a:xfrm>
            <a:off x="1069440" y="4628390"/>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Rounded Corners 10">
            <a:extLst>
              <a:ext uri="{FF2B5EF4-FFF2-40B4-BE49-F238E27FC236}">
                <a16:creationId xmlns:a16="http://schemas.microsoft.com/office/drawing/2014/main" id="{83553194-D344-4144-B748-6E0610999EFE}"/>
              </a:ext>
            </a:extLst>
          </p:cNvPr>
          <p:cNvSpPr/>
          <p:nvPr/>
        </p:nvSpPr>
        <p:spPr>
          <a:xfrm>
            <a:off x="1069441" y="4628391"/>
            <a:ext cx="2659821"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28E8578B-2580-4080-8579-81EBE2F089CB}"/>
              </a:ext>
            </a:extLst>
          </p:cNvPr>
          <p:cNvSpPr txBox="1"/>
          <p:nvPr/>
        </p:nvSpPr>
        <p:spPr>
          <a:xfrm>
            <a:off x="457200" y="4580884"/>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JAN</a:t>
            </a:r>
          </a:p>
        </p:txBody>
      </p:sp>
      <p:grpSp>
        <p:nvGrpSpPr>
          <p:cNvPr id="15" name="Group 14">
            <a:extLst>
              <a:ext uri="{FF2B5EF4-FFF2-40B4-BE49-F238E27FC236}">
                <a16:creationId xmlns:a16="http://schemas.microsoft.com/office/drawing/2014/main" id="{CC64FF9D-95EE-4A2B-B682-E0D16AA50B0E}"/>
              </a:ext>
            </a:extLst>
          </p:cNvPr>
          <p:cNvGrpSpPr/>
          <p:nvPr/>
        </p:nvGrpSpPr>
        <p:grpSpPr>
          <a:xfrm>
            <a:off x="3470707" y="4116367"/>
            <a:ext cx="567893" cy="438229"/>
            <a:chOff x="2728554" y="4116367"/>
            <a:chExt cx="567893" cy="438229"/>
          </a:xfrm>
        </p:grpSpPr>
        <p:sp>
          <p:nvSpPr>
            <p:cNvPr id="16" name="Callout: Down Arrow 15">
              <a:extLst>
                <a:ext uri="{FF2B5EF4-FFF2-40B4-BE49-F238E27FC236}">
                  <a16:creationId xmlns:a16="http://schemas.microsoft.com/office/drawing/2014/main" id="{EF89B7CC-8777-4987-BD3E-731B8BD1D3E4}"/>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99CF5023-B9DC-4F83-B7A5-51FC8BCAAE39}"/>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42%</a:t>
              </a:r>
            </a:p>
          </p:txBody>
        </p:sp>
      </p:grpSp>
      <p:sp>
        <p:nvSpPr>
          <p:cNvPr id="18" name="Rectangle: Rounded Corners 17">
            <a:extLst>
              <a:ext uri="{FF2B5EF4-FFF2-40B4-BE49-F238E27FC236}">
                <a16:creationId xmlns:a16="http://schemas.microsoft.com/office/drawing/2014/main" id="{66AC96A7-89AF-44A2-BB59-ED42D1D05716}"/>
              </a:ext>
            </a:extLst>
          </p:cNvPr>
          <p:cNvSpPr/>
          <p:nvPr/>
        </p:nvSpPr>
        <p:spPr>
          <a:xfrm>
            <a:off x="1069440" y="5439294"/>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Rounded Corners 18">
            <a:extLst>
              <a:ext uri="{FF2B5EF4-FFF2-40B4-BE49-F238E27FC236}">
                <a16:creationId xmlns:a16="http://schemas.microsoft.com/office/drawing/2014/main" id="{7AD6377B-6F92-4982-86E7-E1A25ECB8EA4}"/>
              </a:ext>
            </a:extLst>
          </p:cNvPr>
          <p:cNvSpPr/>
          <p:nvPr/>
        </p:nvSpPr>
        <p:spPr>
          <a:xfrm>
            <a:off x="1069442" y="5439295"/>
            <a:ext cx="3578758"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A95A7F8E-3E8B-4B4C-8E85-ADAF07534134}"/>
              </a:ext>
            </a:extLst>
          </p:cNvPr>
          <p:cNvSpPr txBox="1"/>
          <p:nvPr/>
        </p:nvSpPr>
        <p:spPr>
          <a:xfrm>
            <a:off x="457200" y="5391788"/>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FEB</a:t>
            </a:r>
          </a:p>
        </p:txBody>
      </p:sp>
      <p:grpSp>
        <p:nvGrpSpPr>
          <p:cNvPr id="21" name="Group 20">
            <a:extLst>
              <a:ext uri="{FF2B5EF4-FFF2-40B4-BE49-F238E27FC236}">
                <a16:creationId xmlns:a16="http://schemas.microsoft.com/office/drawing/2014/main" id="{A45AA79E-8BBE-4E84-A748-C473C76FA5CF}"/>
              </a:ext>
            </a:extLst>
          </p:cNvPr>
          <p:cNvGrpSpPr/>
          <p:nvPr/>
        </p:nvGrpSpPr>
        <p:grpSpPr>
          <a:xfrm>
            <a:off x="4385107" y="4927271"/>
            <a:ext cx="567893" cy="438229"/>
            <a:chOff x="2728554" y="4116367"/>
            <a:chExt cx="567893" cy="438229"/>
          </a:xfrm>
        </p:grpSpPr>
        <p:sp>
          <p:nvSpPr>
            <p:cNvPr id="22" name="Callout: Down Arrow 21">
              <a:extLst>
                <a:ext uri="{FF2B5EF4-FFF2-40B4-BE49-F238E27FC236}">
                  <a16:creationId xmlns:a16="http://schemas.microsoft.com/office/drawing/2014/main" id="{709ED832-D109-4CA4-A361-6F1DE2ACE7C3}"/>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A0456660-3C5D-4CEB-BF36-A7EB118C632F}"/>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78%</a:t>
              </a:r>
            </a:p>
          </p:txBody>
        </p:sp>
      </p:grpSp>
      <p:sp>
        <p:nvSpPr>
          <p:cNvPr id="24" name="Rectangle: Rounded Corners 23">
            <a:extLst>
              <a:ext uri="{FF2B5EF4-FFF2-40B4-BE49-F238E27FC236}">
                <a16:creationId xmlns:a16="http://schemas.microsoft.com/office/drawing/2014/main" id="{3F9DC52A-F29B-403C-9D4A-CE031281BD54}"/>
              </a:ext>
            </a:extLst>
          </p:cNvPr>
          <p:cNvSpPr/>
          <p:nvPr/>
        </p:nvSpPr>
        <p:spPr>
          <a:xfrm>
            <a:off x="1069440" y="6276486"/>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00927E3A-E6BF-4147-ABA3-0CF4EA855D15}"/>
              </a:ext>
            </a:extLst>
          </p:cNvPr>
          <p:cNvSpPr/>
          <p:nvPr/>
        </p:nvSpPr>
        <p:spPr>
          <a:xfrm>
            <a:off x="1069441" y="6276487"/>
            <a:ext cx="2283359"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F3AEF4CB-7AF0-44CD-A8D7-2BE72F3ECF41}"/>
              </a:ext>
            </a:extLst>
          </p:cNvPr>
          <p:cNvSpPr txBox="1"/>
          <p:nvPr/>
        </p:nvSpPr>
        <p:spPr>
          <a:xfrm>
            <a:off x="457200" y="6228980"/>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MAR</a:t>
            </a:r>
          </a:p>
        </p:txBody>
      </p:sp>
      <p:grpSp>
        <p:nvGrpSpPr>
          <p:cNvPr id="27" name="Group 26">
            <a:extLst>
              <a:ext uri="{FF2B5EF4-FFF2-40B4-BE49-F238E27FC236}">
                <a16:creationId xmlns:a16="http://schemas.microsoft.com/office/drawing/2014/main" id="{AE3F3F87-2C85-4C53-AA2B-30A2FABAF67A}"/>
              </a:ext>
            </a:extLst>
          </p:cNvPr>
          <p:cNvGrpSpPr/>
          <p:nvPr/>
        </p:nvGrpSpPr>
        <p:grpSpPr>
          <a:xfrm>
            <a:off x="3048000" y="5764463"/>
            <a:ext cx="567893" cy="438229"/>
            <a:chOff x="2728554" y="4116367"/>
            <a:chExt cx="567893" cy="438229"/>
          </a:xfrm>
        </p:grpSpPr>
        <p:sp>
          <p:nvSpPr>
            <p:cNvPr id="28" name="Callout: Down Arrow 27">
              <a:extLst>
                <a:ext uri="{FF2B5EF4-FFF2-40B4-BE49-F238E27FC236}">
                  <a16:creationId xmlns:a16="http://schemas.microsoft.com/office/drawing/2014/main" id="{FCF8481E-9A5C-4CF7-8A1E-46EA8290256E}"/>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829B2188-F383-493B-B5DD-1E8D9E576412}"/>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53%</a:t>
              </a:r>
            </a:p>
          </p:txBody>
        </p:sp>
      </p:grpSp>
      <p:sp>
        <p:nvSpPr>
          <p:cNvPr id="4" name="Rectangle 3">
            <a:extLst>
              <a:ext uri="{FF2B5EF4-FFF2-40B4-BE49-F238E27FC236}">
                <a16:creationId xmlns:a16="http://schemas.microsoft.com/office/drawing/2014/main" id="{A94C7BFD-48ED-427F-9A79-DB12EDDBEC4D}"/>
              </a:ext>
            </a:extLst>
          </p:cNvPr>
          <p:cNvSpPr>
            <a:spLocks noChangeAspect="1"/>
          </p:cNvSpPr>
          <p:nvPr/>
        </p:nvSpPr>
        <p:spPr>
          <a:xfrm>
            <a:off x="5928217" y="2114916"/>
            <a:ext cx="1280160" cy="1280160"/>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60CE2B62-05AA-4372-8F44-FACC00A9FD8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2" name="TextBox 31">
            <a:extLst>
              <a:ext uri="{FF2B5EF4-FFF2-40B4-BE49-F238E27FC236}">
                <a16:creationId xmlns:a16="http://schemas.microsoft.com/office/drawing/2014/main" id="{96B8C811-C34B-40EA-A01C-692B6751C156}"/>
              </a:ext>
            </a:extLst>
          </p:cNvPr>
          <p:cNvSpPr txBox="1"/>
          <p:nvPr/>
        </p:nvSpPr>
        <p:spPr>
          <a:xfrm>
            <a:off x="5928217" y="2257985"/>
            <a:ext cx="1280160" cy="892552"/>
          </a:xfrm>
          <a:prstGeom prst="rect">
            <a:avLst/>
          </a:prstGeom>
          <a:noFill/>
        </p:spPr>
        <p:txBody>
          <a:bodyPr wrap="square" rtlCol="0">
            <a:spAutoFit/>
          </a:bodyPr>
          <a:lstStyle/>
          <a:p>
            <a:pPr algn="ctr"/>
            <a:r>
              <a:rPr lang="en-US" sz="1300" dirty="0">
                <a:solidFill>
                  <a:schemeClr val="bg1"/>
                </a:solidFill>
                <a:latin typeface="Candara" panose="020E0502030303020204" pitchFamily="34" charset="0"/>
              </a:rPr>
              <a:t>Lorem ipsum dolor sit amet, consectetur adipiscing elit. </a:t>
            </a:r>
            <a:endParaRPr lang="en-US" sz="1300" dirty="0">
              <a:solidFill>
                <a:schemeClr val="bg1"/>
              </a:solidFill>
            </a:endParaRPr>
          </a:p>
        </p:txBody>
      </p:sp>
    </p:spTree>
    <p:extLst>
      <p:ext uri="{BB962C8B-B14F-4D97-AF65-F5344CB8AC3E}">
        <p14:creationId xmlns:p14="http://schemas.microsoft.com/office/powerpoint/2010/main" val="4028856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1000"/>
                                        <p:tgtEl>
                                          <p:spTgt spid="3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2" presetClass="entr" presetSubtype="0" fill="hold" grpId="0" nodeType="after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Effect transition="in" filter="fade">
                                      <p:cBhvr>
                                        <p:cTn id="17" dur="1000"/>
                                        <p:tgtEl>
                                          <p:spTgt spid="9">
                                            <p:txEl>
                                              <p:pRg st="0" end="0"/>
                                            </p:txEl>
                                          </p:spTgt>
                                        </p:tgtEl>
                                      </p:cBhvr>
                                    </p:animEffect>
                                    <p:anim calcmode="lin" valueType="num">
                                      <p:cBhvr>
                                        <p:cTn id="1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42" presetClass="entr" presetSubtype="0" fill="hold" grpId="0" nodeType="afterEffect">
                                  <p:stCondLst>
                                    <p:cond delay="0"/>
                                  </p:stCondLst>
                                  <p:childTnLst>
                                    <p:set>
                                      <p:cBhvr>
                                        <p:cTn id="22" dur="1" fill="hold">
                                          <p:stCondLst>
                                            <p:cond delay="0"/>
                                          </p:stCondLst>
                                        </p:cTn>
                                        <p:tgtEl>
                                          <p:spTgt spid="9">
                                            <p:txEl>
                                              <p:pRg st="2" end="2"/>
                                            </p:txEl>
                                          </p:spTgt>
                                        </p:tgtEl>
                                        <p:attrNameLst>
                                          <p:attrName>style.visibility</p:attrName>
                                        </p:attrNameLst>
                                      </p:cBhvr>
                                      <p:to>
                                        <p:strVal val="visible"/>
                                      </p:to>
                                    </p:set>
                                    <p:animEffect transition="in" filter="fade">
                                      <p:cBhvr>
                                        <p:cTn id="23" dur="1000"/>
                                        <p:tgtEl>
                                          <p:spTgt spid="9">
                                            <p:txEl>
                                              <p:pRg st="2" end="2"/>
                                            </p:txEl>
                                          </p:spTgt>
                                        </p:tgtEl>
                                      </p:cBhvr>
                                    </p:animEffect>
                                    <p:anim calcmode="lin" valueType="num">
                                      <p:cBhvr>
                                        <p:cTn id="24"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5"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53" presetClass="entr" presetSubtype="16"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p:cTn id="29" dur="1000" fill="hold"/>
                                        <p:tgtEl>
                                          <p:spTgt spid="3"/>
                                        </p:tgtEl>
                                        <p:attrNameLst>
                                          <p:attrName>ppt_w</p:attrName>
                                        </p:attrNameLst>
                                      </p:cBhvr>
                                      <p:tavLst>
                                        <p:tav tm="0">
                                          <p:val>
                                            <p:fltVal val="0"/>
                                          </p:val>
                                        </p:tav>
                                        <p:tav tm="100000">
                                          <p:val>
                                            <p:strVal val="#ppt_w"/>
                                          </p:val>
                                        </p:tav>
                                      </p:tavLst>
                                    </p:anim>
                                    <p:anim calcmode="lin" valueType="num">
                                      <p:cBhvr>
                                        <p:cTn id="30" dur="1000" fill="hold"/>
                                        <p:tgtEl>
                                          <p:spTgt spid="3"/>
                                        </p:tgtEl>
                                        <p:attrNameLst>
                                          <p:attrName>ppt_h</p:attrName>
                                        </p:attrNameLst>
                                      </p:cBhvr>
                                      <p:tavLst>
                                        <p:tav tm="0">
                                          <p:val>
                                            <p:fltVal val="0"/>
                                          </p:val>
                                        </p:tav>
                                        <p:tav tm="100000">
                                          <p:val>
                                            <p:strVal val="#ppt_h"/>
                                          </p:val>
                                        </p:tav>
                                      </p:tavLst>
                                    </p:anim>
                                    <p:animEffect transition="in" filter="fade">
                                      <p:cBhvr>
                                        <p:cTn id="31" dur="1000"/>
                                        <p:tgtEl>
                                          <p:spTgt spid="3"/>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30"/>
                                        </p:tgtEl>
                                        <p:attrNameLst>
                                          <p:attrName>style.visibility</p:attrName>
                                        </p:attrNameLst>
                                      </p:cBhvr>
                                      <p:to>
                                        <p:strVal val="visible"/>
                                      </p:to>
                                    </p:set>
                                    <p:anim calcmode="lin" valueType="num">
                                      <p:cBhvr>
                                        <p:cTn id="34" dur="1000" fill="hold"/>
                                        <p:tgtEl>
                                          <p:spTgt spid="30"/>
                                        </p:tgtEl>
                                        <p:attrNameLst>
                                          <p:attrName>ppt_w</p:attrName>
                                        </p:attrNameLst>
                                      </p:cBhvr>
                                      <p:tavLst>
                                        <p:tav tm="0">
                                          <p:val>
                                            <p:fltVal val="0"/>
                                          </p:val>
                                        </p:tav>
                                        <p:tav tm="100000">
                                          <p:val>
                                            <p:strVal val="#ppt_w"/>
                                          </p:val>
                                        </p:tav>
                                      </p:tavLst>
                                    </p:anim>
                                    <p:anim calcmode="lin" valueType="num">
                                      <p:cBhvr>
                                        <p:cTn id="35" dur="1000" fill="hold"/>
                                        <p:tgtEl>
                                          <p:spTgt spid="30"/>
                                        </p:tgtEl>
                                        <p:attrNameLst>
                                          <p:attrName>ppt_h</p:attrName>
                                        </p:attrNameLst>
                                      </p:cBhvr>
                                      <p:tavLst>
                                        <p:tav tm="0">
                                          <p:val>
                                            <p:fltVal val="0"/>
                                          </p:val>
                                        </p:tav>
                                        <p:tav tm="100000">
                                          <p:val>
                                            <p:strVal val="#ppt_h"/>
                                          </p:val>
                                        </p:tav>
                                      </p:tavLst>
                                    </p:anim>
                                    <p:animEffect transition="in" filter="fade">
                                      <p:cBhvr>
                                        <p:cTn id="36" dur="1000"/>
                                        <p:tgtEl>
                                          <p:spTgt spid="30"/>
                                        </p:tgtEl>
                                      </p:cBhvr>
                                    </p:animEffect>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fade">
                                      <p:cBhvr>
                                        <p:cTn id="40" dur="1000"/>
                                        <p:tgtEl>
                                          <p:spTgt spid="4"/>
                                        </p:tgtEl>
                                      </p:cBhvr>
                                    </p:animEffect>
                                    <p:anim calcmode="lin" valueType="num">
                                      <p:cBhvr>
                                        <p:cTn id="41" dur="1000" fill="hold"/>
                                        <p:tgtEl>
                                          <p:spTgt spid="4"/>
                                        </p:tgtEl>
                                        <p:attrNameLst>
                                          <p:attrName>ppt_x</p:attrName>
                                        </p:attrNameLst>
                                      </p:cBhvr>
                                      <p:tavLst>
                                        <p:tav tm="0">
                                          <p:val>
                                            <p:strVal val="#ppt_x"/>
                                          </p:val>
                                        </p:tav>
                                        <p:tav tm="100000">
                                          <p:val>
                                            <p:strVal val="#ppt_x"/>
                                          </p:val>
                                        </p:tav>
                                      </p:tavLst>
                                    </p:anim>
                                    <p:anim calcmode="lin" valueType="num">
                                      <p:cBhvr>
                                        <p:cTn id="42" dur="1000" fill="hold"/>
                                        <p:tgtEl>
                                          <p:spTgt spid="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32"/>
                                        </p:tgtEl>
                                        <p:attrNameLst>
                                          <p:attrName>style.visibility</p:attrName>
                                        </p:attrNameLst>
                                      </p:cBhvr>
                                      <p:to>
                                        <p:strVal val="visible"/>
                                      </p:to>
                                    </p:set>
                                    <p:animEffect transition="in" filter="fade">
                                      <p:cBhvr>
                                        <p:cTn id="45" dur="1000"/>
                                        <p:tgtEl>
                                          <p:spTgt spid="32"/>
                                        </p:tgtEl>
                                      </p:cBhvr>
                                    </p:animEffect>
                                    <p:anim calcmode="lin" valueType="num">
                                      <p:cBhvr>
                                        <p:cTn id="46" dur="1000" fill="hold"/>
                                        <p:tgtEl>
                                          <p:spTgt spid="32"/>
                                        </p:tgtEl>
                                        <p:attrNameLst>
                                          <p:attrName>ppt_x</p:attrName>
                                        </p:attrNameLst>
                                      </p:cBhvr>
                                      <p:tavLst>
                                        <p:tav tm="0">
                                          <p:val>
                                            <p:strVal val="#ppt_x"/>
                                          </p:val>
                                        </p:tav>
                                        <p:tav tm="100000">
                                          <p:val>
                                            <p:strVal val="#ppt_x"/>
                                          </p:val>
                                        </p:tav>
                                      </p:tavLst>
                                    </p:anim>
                                    <p:anim calcmode="lin" valueType="num">
                                      <p:cBhvr>
                                        <p:cTn id="47" dur="1000" fill="hold"/>
                                        <p:tgtEl>
                                          <p:spTgt spid="32"/>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2" presetClass="entr" presetSubtype="4"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750" fill="hold"/>
                                        <p:tgtEl>
                                          <p:spTgt spid="14"/>
                                        </p:tgtEl>
                                        <p:attrNameLst>
                                          <p:attrName>ppt_x</p:attrName>
                                        </p:attrNameLst>
                                      </p:cBhvr>
                                      <p:tavLst>
                                        <p:tav tm="0">
                                          <p:val>
                                            <p:strVal val="#ppt_x"/>
                                          </p:val>
                                        </p:tav>
                                        <p:tav tm="100000">
                                          <p:val>
                                            <p:strVal val="#ppt_x"/>
                                          </p:val>
                                        </p:tav>
                                      </p:tavLst>
                                    </p:anim>
                                    <p:anim calcmode="lin" valueType="num">
                                      <p:cBhvr additive="base">
                                        <p:cTn id="52" dur="750" fill="hold"/>
                                        <p:tgtEl>
                                          <p:spTgt spid="1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750" fill="hold"/>
                                        <p:tgtEl>
                                          <p:spTgt spid="20"/>
                                        </p:tgtEl>
                                        <p:attrNameLst>
                                          <p:attrName>ppt_x</p:attrName>
                                        </p:attrNameLst>
                                      </p:cBhvr>
                                      <p:tavLst>
                                        <p:tav tm="0">
                                          <p:val>
                                            <p:strVal val="#ppt_x"/>
                                          </p:val>
                                        </p:tav>
                                        <p:tav tm="100000">
                                          <p:val>
                                            <p:strVal val="#ppt_x"/>
                                          </p:val>
                                        </p:tav>
                                      </p:tavLst>
                                    </p:anim>
                                    <p:anim calcmode="lin" valueType="num">
                                      <p:cBhvr additive="base">
                                        <p:cTn id="56" dur="750" fill="hold"/>
                                        <p:tgtEl>
                                          <p:spTgt spid="2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750" fill="hold"/>
                                        <p:tgtEl>
                                          <p:spTgt spid="26"/>
                                        </p:tgtEl>
                                        <p:attrNameLst>
                                          <p:attrName>ppt_x</p:attrName>
                                        </p:attrNameLst>
                                      </p:cBhvr>
                                      <p:tavLst>
                                        <p:tav tm="0">
                                          <p:val>
                                            <p:strVal val="#ppt_x"/>
                                          </p:val>
                                        </p:tav>
                                        <p:tav tm="100000">
                                          <p:val>
                                            <p:strVal val="#ppt_x"/>
                                          </p:val>
                                        </p:tav>
                                      </p:tavLst>
                                    </p:anim>
                                    <p:anim calcmode="lin" valueType="num">
                                      <p:cBhvr additive="base">
                                        <p:cTn id="60" dur="750" fill="hold"/>
                                        <p:tgtEl>
                                          <p:spTgt spid="26"/>
                                        </p:tgtEl>
                                        <p:attrNameLst>
                                          <p:attrName>ppt_y</p:attrName>
                                        </p:attrNameLst>
                                      </p:cBhvr>
                                      <p:tavLst>
                                        <p:tav tm="0">
                                          <p:val>
                                            <p:strVal val="1+#ppt_h/2"/>
                                          </p:val>
                                        </p:tav>
                                        <p:tav tm="100000">
                                          <p:val>
                                            <p:strVal val="#ppt_y"/>
                                          </p:val>
                                        </p:tav>
                                      </p:tavLst>
                                    </p:anim>
                                  </p:childTnLst>
                                </p:cTn>
                              </p:par>
                            </p:childTnLst>
                          </p:cTn>
                        </p:par>
                        <p:par>
                          <p:cTn id="61" fill="hold">
                            <p:stCondLst>
                              <p:cond delay="6750"/>
                            </p:stCondLst>
                            <p:childTnLst>
                              <p:par>
                                <p:cTn id="62" presetID="22" presetClass="entr" presetSubtype="2" fill="hold" grpId="0" nodeType="afterEffect">
                                  <p:stCondLst>
                                    <p:cond delay="0"/>
                                  </p:stCondLst>
                                  <p:childTnLst>
                                    <p:set>
                                      <p:cBhvr>
                                        <p:cTn id="63" dur="1" fill="hold">
                                          <p:stCondLst>
                                            <p:cond delay="0"/>
                                          </p:stCondLst>
                                        </p:cTn>
                                        <p:tgtEl>
                                          <p:spTgt spid="10"/>
                                        </p:tgtEl>
                                        <p:attrNameLst>
                                          <p:attrName>style.visibility</p:attrName>
                                        </p:attrNameLst>
                                      </p:cBhvr>
                                      <p:to>
                                        <p:strVal val="visible"/>
                                      </p:to>
                                    </p:set>
                                    <p:animEffect transition="in" filter="wipe(right)">
                                      <p:cBhvr>
                                        <p:cTn id="64" dur="1000"/>
                                        <p:tgtEl>
                                          <p:spTgt spid="10"/>
                                        </p:tgtEl>
                                      </p:cBhvr>
                                    </p:animEffect>
                                  </p:childTnLst>
                                </p:cTn>
                              </p:par>
                            </p:childTnLst>
                          </p:cTn>
                        </p:par>
                        <p:par>
                          <p:cTn id="65" fill="hold">
                            <p:stCondLst>
                              <p:cond delay="7750"/>
                            </p:stCondLst>
                            <p:childTnLst>
                              <p:par>
                                <p:cTn id="66" presetID="22" presetClass="entr" presetSubtype="8" fill="hold" grpId="0" nodeType="after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wipe(left)">
                                      <p:cBhvr>
                                        <p:cTn id="68" dur="1000"/>
                                        <p:tgtEl>
                                          <p:spTgt spid="11"/>
                                        </p:tgtEl>
                                      </p:cBhvr>
                                    </p:animEffect>
                                  </p:childTnLst>
                                </p:cTn>
                              </p:par>
                              <p:par>
                                <p:cTn id="69" presetID="2" presetClass="entr" presetSubtype="8" fill="hold" nodeType="withEffect">
                                  <p:stCondLst>
                                    <p:cond delay="0"/>
                                  </p:stCondLst>
                                  <p:childTnLst>
                                    <p:set>
                                      <p:cBhvr>
                                        <p:cTn id="70" dur="1" fill="hold">
                                          <p:stCondLst>
                                            <p:cond delay="0"/>
                                          </p:stCondLst>
                                        </p:cTn>
                                        <p:tgtEl>
                                          <p:spTgt spid="15"/>
                                        </p:tgtEl>
                                        <p:attrNameLst>
                                          <p:attrName>style.visibility</p:attrName>
                                        </p:attrNameLst>
                                      </p:cBhvr>
                                      <p:to>
                                        <p:strVal val="visible"/>
                                      </p:to>
                                    </p:set>
                                    <p:anim calcmode="lin" valueType="num">
                                      <p:cBhvr additive="base">
                                        <p:cTn id="71" dur="1000" fill="hold"/>
                                        <p:tgtEl>
                                          <p:spTgt spid="15"/>
                                        </p:tgtEl>
                                        <p:attrNameLst>
                                          <p:attrName>ppt_x</p:attrName>
                                        </p:attrNameLst>
                                      </p:cBhvr>
                                      <p:tavLst>
                                        <p:tav tm="0">
                                          <p:val>
                                            <p:strVal val="0-#ppt_w/2"/>
                                          </p:val>
                                        </p:tav>
                                        <p:tav tm="100000">
                                          <p:val>
                                            <p:strVal val="#ppt_x"/>
                                          </p:val>
                                        </p:tav>
                                      </p:tavLst>
                                    </p:anim>
                                    <p:anim calcmode="lin" valueType="num">
                                      <p:cBhvr additive="base">
                                        <p:cTn id="72" dur="1000" fill="hold"/>
                                        <p:tgtEl>
                                          <p:spTgt spid="15"/>
                                        </p:tgtEl>
                                        <p:attrNameLst>
                                          <p:attrName>ppt_y</p:attrName>
                                        </p:attrNameLst>
                                      </p:cBhvr>
                                      <p:tavLst>
                                        <p:tav tm="0">
                                          <p:val>
                                            <p:strVal val="#ppt_y"/>
                                          </p:val>
                                        </p:tav>
                                        <p:tav tm="100000">
                                          <p:val>
                                            <p:strVal val="#ppt_y"/>
                                          </p:val>
                                        </p:tav>
                                      </p:tavLst>
                                    </p:anim>
                                  </p:childTnLst>
                                </p:cTn>
                              </p:par>
                            </p:childTnLst>
                          </p:cTn>
                        </p:par>
                        <p:par>
                          <p:cTn id="73" fill="hold">
                            <p:stCondLst>
                              <p:cond delay="8750"/>
                            </p:stCondLst>
                            <p:childTnLst>
                              <p:par>
                                <p:cTn id="74" presetID="22" presetClass="entr" presetSubtype="2" fill="hold" grpId="0" nodeType="afterEffect">
                                  <p:stCondLst>
                                    <p:cond delay="0"/>
                                  </p:stCondLst>
                                  <p:childTnLst>
                                    <p:set>
                                      <p:cBhvr>
                                        <p:cTn id="75" dur="1" fill="hold">
                                          <p:stCondLst>
                                            <p:cond delay="0"/>
                                          </p:stCondLst>
                                        </p:cTn>
                                        <p:tgtEl>
                                          <p:spTgt spid="18"/>
                                        </p:tgtEl>
                                        <p:attrNameLst>
                                          <p:attrName>style.visibility</p:attrName>
                                        </p:attrNameLst>
                                      </p:cBhvr>
                                      <p:to>
                                        <p:strVal val="visible"/>
                                      </p:to>
                                    </p:set>
                                    <p:animEffect transition="in" filter="wipe(right)">
                                      <p:cBhvr>
                                        <p:cTn id="76" dur="1000"/>
                                        <p:tgtEl>
                                          <p:spTgt spid="18"/>
                                        </p:tgtEl>
                                      </p:cBhvr>
                                    </p:animEffect>
                                  </p:childTnLst>
                                </p:cTn>
                              </p:par>
                            </p:childTnLst>
                          </p:cTn>
                        </p:par>
                        <p:par>
                          <p:cTn id="77" fill="hold">
                            <p:stCondLst>
                              <p:cond delay="9750"/>
                            </p:stCondLst>
                            <p:childTnLst>
                              <p:par>
                                <p:cTn id="78" presetID="22" presetClass="entr" presetSubtype="8" fill="hold" grpId="0" nodeType="afterEffect">
                                  <p:stCondLst>
                                    <p:cond delay="0"/>
                                  </p:stCondLst>
                                  <p:childTnLst>
                                    <p:set>
                                      <p:cBhvr>
                                        <p:cTn id="79" dur="1" fill="hold">
                                          <p:stCondLst>
                                            <p:cond delay="0"/>
                                          </p:stCondLst>
                                        </p:cTn>
                                        <p:tgtEl>
                                          <p:spTgt spid="19"/>
                                        </p:tgtEl>
                                        <p:attrNameLst>
                                          <p:attrName>style.visibility</p:attrName>
                                        </p:attrNameLst>
                                      </p:cBhvr>
                                      <p:to>
                                        <p:strVal val="visible"/>
                                      </p:to>
                                    </p:set>
                                    <p:animEffect transition="in" filter="wipe(left)">
                                      <p:cBhvr>
                                        <p:cTn id="80" dur="1000"/>
                                        <p:tgtEl>
                                          <p:spTgt spid="19"/>
                                        </p:tgtEl>
                                      </p:cBhvr>
                                    </p:animEffect>
                                  </p:childTnLst>
                                </p:cTn>
                              </p:par>
                              <p:par>
                                <p:cTn id="81" presetID="2" presetClass="entr" presetSubtype="8" fill="hold" nodeType="withEffect">
                                  <p:stCondLst>
                                    <p:cond delay="0"/>
                                  </p:stCondLst>
                                  <p:childTnLst>
                                    <p:set>
                                      <p:cBhvr>
                                        <p:cTn id="82" dur="1" fill="hold">
                                          <p:stCondLst>
                                            <p:cond delay="0"/>
                                          </p:stCondLst>
                                        </p:cTn>
                                        <p:tgtEl>
                                          <p:spTgt spid="21"/>
                                        </p:tgtEl>
                                        <p:attrNameLst>
                                          <p:attrName>style.visibility</p:attrName>
                                        </p:attrNameLst>
                                      </p:cBhvr>
                                      <p:to>
                                        <p:strVal val="visible"/>
                                      </p:to>
                                    </p:set>
                                    <p:anim calcmode="lin" valueType="num">
                                      <p:cBhvr additive="base">
                                        <p:cTn id="83" dur="1000" fill="hold"/>
                                        <p:tgtEl>
                                          <p:spTgt spid="21"/>
                                        </p:tgtEl>
                                        <p:attrNameLst>
                                          <p:attrName>ppt_x</p:attrName>
                                        </p:attrNameLst>
                                      </p:cBhvr>
                                      <p:tavLst>
                                        <p:tav tm="0">
                                          <p:val>
                                            <p:strVal val="0-#ppt_w/2"/>
                                          </p:val>
                                        </p:tav>
                                        <p:tav tm="100000">
                                          <p:val>
                                            <p:strVal val="#ppt_x"/>
                                          </p:val>
                                        </p:tav>
                                      </p:tavLst>
                                    </p:anim>
                                    <p:anim calcmode="lin" valueType="num">
                                      <p:cBhvr additive="base">
                                        <p:cTn id="84" dur="1000" fill="hold"/>
                                        <p:tgtEl>
                                          <p:spTgt spid="21"/>
                                        </p:tgtEl>
                                        <p:attrNameLst>
                                          <p:attrName>ppt_y</p:attrName>
                                        </p:attrNameLst>
                                      </p:cBhvr>
                                      <p:tavLst>
                                        <p:tav tm="0">
                                          <p:val>
                                            <p:strVal val="#ppt_y"/>
                                          </p:val>
                                        </p:tav>
                                        <p:tav tm="100000">
                                          <p:val>
                                            <p:strVal val="#ppt_y"/>
                                          </p:val>
                                        </p:tav>
                                      </p:tavLst>
                                    </p:anim>
                                  </p:childTnLst>
                                </p:cTn>
                              </p:par>
                            </p:childTnLst>
                          </p:cTn>
                        </p:par>
                        <p:par>
                          <p:cTn id="85" fill="hold">
                            <p:stCondLst>
                              <p:cond delay="10750"/>
                            </p:stCondLst>
                            <p:childTnLst>
                              <p:par>
                                <p:cTn id="86" presetID="22" presetClass="entr" presetSubtype="2" fill="hold" grpId="0" nodeType="afterEffect">
                                  <p:stCondLst>
                                    <p:cond delay="0"/>
                                  </p:stCondLst>
                                  <p:childTnLst>
                                    <p:set>
                                      <p:cBhvr>
                                        <p:cTn id="87" dur="1" fill="hold">
                                          <p:stCondLst>
                                            <p:cond delay="0"/>
                                          </p:stCondLst>
                                        </p:cTn>
                                        <p:tgtEl>
                                          <p:spTgt spid="24"/>
                                        </p:tgtEl>
                                        <p:attrNameLst>
                                          <p:attrName>style.visibility</p:attrName>
                                        </p:attrNameLst>
                                      </p:cBhvr>
                                      <p:to>
                                        <p:strVal val="visible"/>
                                      </p:to>
                                    </p:set>
                                    <p:animEffect transition="in" filter="wipe(right)">
                                      <p:cBhvr>
                                        <p:cTn id="88" dur="1000"/>
                                        <p:tgtEl>
                                          <p:spTgt spid="24"/>
                                        </p:tgtEl>
                                      </p:cBhvr>
                                    </p:animEffect>
                                  </p:childTnLst>
                                </p:cTn>
                              </p:par>
                            </p:childTnLst>
                          </p:cTn>
                        </p:par>
                        <p:par>
                          <p:cTn id="89" fill="hold">
                            <p:stCondLst>
                              <p:cond delay="11750"/>
                            </p:stCondLst>
                            <p:childTnLst>
                              <p:par>
                                <p:cTn id="90" presetID="22" presetClass="entr" presetSubtype="8" fill="hold" grpId="0" nodeType="afterEffect">
                                  <p:stCondLst>
                                    <p:cond delay="0"/>
                                  </p:stCondLst>
                                  <p:childTnLst>
                                    <p:set>
                                      <p:cBhvr>
                                        <p:cTn id="91" dur="1" fill="hold">
                                          <p:stCondLst>
                                            <p:cond delay="0"/>
                                          </p:stCondLst>
                                        </p:cTn>
                                        <p:tgtEl>
                                          <p:spTgt spid="25"/>
                                        </p:tgtEl>
                                        <p:attrNameLst>
                                          <p:attrName>style.visibility</p:attrName>
                                        </p:attrNameLst>
                                      </p:cBhvr>
                                      <p:to>
                                        <p:strVal val="visible"/>
                                      </p:to>
                                    </p:set>
                                    <p:animEffect transition="in" filter="wipe(left)">
                                      <p:cBhvr>
                                        <p:cTn id="92" dur="1000"/>
                                        <p:tgtEl>
                                          <p:spTgt spid="25"/>
                                        </p:tgtEl>
                                      </p:cBhvr>
                                    </p:animEffect>
                                  </p:childTnLst>
                                </p:cTn>
                              </p:par>
                              <p:par>
                                <p:cTn id="93" presetID="2" presetClass="entr" presetSubtype="8" fill="hold" nodeType="withEffect">
                                  <p:stCondLst>
                                    <p:cond delay="0"/>
                                  </p:stCondLst>
                                  <p:childTnLst>
                                    <p:set>
                                      <p:cBhvr>
                                        <p:cTn id="94" dur="1" fill="hold">
                                          <p:stCondLst>
                                            <p:cond delay="0"/>
                                          </p:stCondLst>
                                        </p:cTn>
                                        <p:tgtEl>
                                          <p:spTgt spid="27"/>
                                        </p:tgtEl>
                                        <p:attrNameLst>
                                          <p:attrName>style.visibility</p:attrName>
                                        </p:attrNameLst>
                                      </p:cBhvr>
                                      <p:to>
                                        <p:strVal val="visible"/>
                                      </p:to>
                                    </p:set>
                                    <p:anim calcmode="lin" valueType="num">
                                      <p:cBhvr additive="base">
                                        <p:cTn id="95" dur="1000" fill="hold"/>
                                        <p:tgtEl>
                                          <p:spTgt spid="27"/>
                                        </p:tgtEl>
                                        <p:attrNameLst>
                                          <p:attrName>ppt_x</p:attrName>
                                        </p:attrNameLst>
                                      </p:cBhvr>
                                      <p:tavLst>
                                        <p:tav tm="0">
                                          <p:val>
                                            <p:strVal val="0-#ppt_w/2"/>
                                          </p:val>
                                        </p:tav>
                                        <p:tav tm="100000">
                                          <p:val>
                                            <p:strVal val="#ppt_x"/>
                                          </p:val>
                                        </p:tav>
                                      </p:tavLst>
                                    </p:anim>
                                    <p:anim calcmode="lin" valueType="num">
                                      <p:cBhvr additive="base">
                                        <p:cTn id="96"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9" grpId="0" build="p"/>
      <p:bldP spid="10" grpId="0" animBg="1"/>
      <p:bldP spid="11" grpId="0" animBg="1"/>
      <p:bldP spid="14" grpId="0"/>
      <p:bldP spid="18" grpId="0" animBg="1"/>
      <p:bldP spid="19" grpId="0" animBg="1"/>
      <p:bldP spid="20" grpId="0"/>
      <p:bldP spid="24" grpId="0" animBg="1"/>
      <p:bldP spid="25" grpId="0" animBg="1"/>
      <p:bldP spid="26" grpId="0"/>
      <p:bldP spid="4" grpId="0" animBg="1"/>
      <p:bldP spid="31" grpId="0"/>
      <p:bldP spid="32"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E76C0F"/>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CF3510"/>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41141707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5E7ECADE-76C4-4C29-A208-10B2EBC799BB}"/>
              </a:ext>
            </a:extLst>
          </p:cNvPr>
          <p:cNvSpPr txBox="1"/>
          <p:nvPr/>
        </p:nvSpPr>
        <p:spPr>
          <a:xfrm>
            <a:off x="3570446" y="1611336"/>
            <a:ext cx="4501055" cy="286232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
        <p:nvSpPr>
          <p:cNvPr id="20" name="TextBox 19">
            <a:extLst>
              <a:ext uri="{FF2B5EF4-FFF2-40B4-BE49-F238E27FC236}">
                <a16:creationId xmlns:a16="http://schemas.microsoft.com/office/drawing/2014/main" id="{C675570C-0687-4589-AC39-6D42BA88F6E8}"/>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Freeform: Shape 36">
            <a:extLst>
              <a:ext uri="{FF2B5EF4-FFF2-40B4-BE49-F238E27FC236}">
                <a16:creationId xmlns:a16="http://schemas.microsoft.com/office/drawing/2014/main" id="{CBEC3AE8-88AA-4E79-B2FD-A87C08C4963B}"/>
              </a:ext>
            </a:extLst>
          </p:cNvPr>
          <p:cNvSpPr/>
          <p:nvPr/>
        </p:nvSpPr>
        <p:spPr>
          <a:xfrm>
            <a:off x="8802111" y="773495"/>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3"/>
            <a:srcRect/>
            <a:stretch>
              <a:fillRect/>
            </a:stretch>
          </a:blipFill>
          <a:ln w="25400">
            <a:solidFill>
              <a:srgbClr val="CE8E4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Freeform: Shape 38">
            <a:extLst>
              <a:ext uri="{FF2B5EF4-FFF2-40B4-BE49-F238E27FC236}">
                <a16:creationId xmlns:a16="http://schemas.microsoft.com/office/drawing/2014/main" id="{06F65DE5-89A5-4C40-8386-07E24C3CF0FD}"/>
              </a:ext>
            </a:extLst>
          </p:cNvPr>
          <p:cNvSpPr/>
          <p:nvPr/>
        </p:nvSpPr>
        <p:spPr>
          <a:xfrm flipH="1">
            <a:off x="13138" y="1981200"/>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4"/>
            <a:srcRect/>
            <a:stretch>
              <a:fillRect/>
            </a:stretch>
          </a:blipFill>
          <a:ln w="25400">
            <a:solidFill>
              <a:srgbClr val="CE8E4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TextBox 40">
            <a:extLst>
              <a:ext uri="{FF2B5EF4-FFF2-40B4-BE49-F238E27FC236}">
                <a16:creationId xmlns:a16="http://schemas.microsoft.com/office/drawing/2014/main" id="{801BF816-1B30-4856-B954-FC1604238F8A}"/>
              </a:ext>
            </a:extLst>
          </p:cNvPr>
          <p:cNvSpPr txBox="1"/>
          <p:nvPr/>
        </p:nvSpPr>
        <p:spPr>
          <a:xfrm>
            <a:off x="3570446" y="4734099"/>
            <a:ext cx="7326154" cy="178510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Tree>
    <p:extLst>
      <p:ext uri="{BB962C8B-B14F-4D97-AF65-F5344CB8AC3E}">
        <p14:creationId xmlns:p14="http://schemas.microsoft.com/office/powerpoint/2010/main" val="3489675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left)">
                                      <p:cBhvr>
                                        <p:cTn id="11" dur="500"/>
                                        <p:tgtEl>
                                          <p:spTgt spid="39"/>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Effect transition="in" filter="fade">
                                      <p:cBhvr>
                                        <p:cTn id="15" dur="500"/>
                                        <p:tgtEl>
                                          <p:spTgt spid="18">
                                            <p:txEl>
                                              <p:pRg st="0" end="0"/>
                                            </p:txEl>
                                          </p:spTgt>
                                        </p:tgtEl>
                                      </p:cBhvr>
                                    </p:animEffect>
                                    <p:anim calcmode="lin" valueType="num">
                                      <p:cBhvr>
                                        <p:cTn id="16"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7"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8">
                                            <p:txEl>
                                              <p:pRg st="2" end="2"/>
                                            </p:txEl>
                                          </p:spTgt>
                                        </p:tgtEl>
                                        <p:attrNameLst>
                                          <p:attrName>style.visibility</p:attrName>
                                        </p:attrNameLst>
                                      </p:cBhvr>
                                      <p:to>
                                        <p:strVal val="visible"/>
                                      </p:to>
                                    </p:set>
                                    <p:animEffect transition="in" filter="fade">
                                      <p:cBhvr>
                                        <p:cTn id="21" dur="500"/>
                                        <p:tgtEl>
                                          <p:spTgt spid="18">
                                            <p:txEl>
                                              <p:pRg st="2" end="2"/>
                                            </p:txEl>
                                          </p:spTgt>
                                        </p:tgtEl>
                                      </p:cBhvr>
                                    </p:animEffect>
                                    <p:anim calcmode="lin" valueType="num">
                                      <p:cBhvr>
                                        <p:cTn id="22"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18">
                                            <p:txEl>
                                              <p:pRg st="3" end="3"/>
                                            </p:txEl>
                                          </p:spTgt>
                                        </p:tgtEl>
                                        <p:attrNameLst>
                                          <p:attrName>style.visibility</p:attrName>
                                        </p:attrNameLst>
                                      </p:cBhvr>
                                      <p:to>
                                        <p:strVal val="visible"/>
                                      </p:to>
                                    </p:set>
                                    <p:animEffect transition="in" filter="fade">
                                      <p:cBhvr>
                                        <p:cTn id="27" dur="500"/>
                                        <p:tgtEl>
                                          <p:spTgt spid="18">
                                            <p:txEl>
                                              <p:pRg st="3" end="3"/>
                                            </p:txEl>
                                          </p:spTgt>
                                        </p:tgtEl>
                                      </p:cBhvr>
                                    </p:animEffect>
                                    <p:anim calcmode="lin" valueType="num">
                                      <p:cBhvr>
                                        <p:cTn id="28" dur="500" fill="hold"/>
                                        <p:tgtEl>
                                          <p:spTgt spid="18">
                                            <p:txEl>
                                              <p:pRg st="3" end="3"/>
                                            </p:txEl>
                                          </p:spTgt>
                                        </p:tgtEl>
                                        <p:attrNameLst>
                                          <p:attrName>ppt_x</p:attrName>
                                        </p:attrNameLst>
                                      </p:cBhvr>
                                      <p:tavLst>
                                        <p:tav tm="0">
                                          <p:val>
                                            <p:strVal val="#ppt_x"/>
                                          </p:val>
                                        </p:tav>
                                        <p:tav tm="100000">
                                          <p:val>
                                            <p:strVal val="#ppt_x"/>
                                          </p:val>
                                        </p:tav>
                                      </p:tavLst>
                                    </p:anim>
                                    <p:anim calcmode="lin" valueType="num">
                                      <p:cBhvr>
                                        <p:cTn id="29" dur="500" fill="hold"/>
                                        <p:tgtEl>
                                          <p:spTgt spid="18">
                                            <p:txEl>
                                              <p:pRg st="3" end="3"/>
                                            </p:txEl>
                                          </p:spTgt>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42" presetClass="entr" presetSubtype="0" fill="hold" grpId="0" nodeType="afterEffect">
                                  <p:stCondLst>
                                    <p:cond delay="0"/>
                                  </p:stCondLst>
                                  <p:childTnLst>
                                    <p:set>
                                      <p:cBhvr>
                                        <p:cTn id="32" dur="1" fill="hold">
                                          <p:stCondLst>
                                            <p:cond delay="0"/>
                                          </p:stCondLst>
                                        </p:cTn>
                                        <p:tgtEl>
                                          <p:spTgt spid="18">
                                            <p:txEl>
                                              <p:pRg st="5" end="5"/>
                                            </p:txEl>
                                          </p:spTgt>
                                        </p:tgtEl>
                                        <p:attrNameLst>
                                          <p:attrName>style.visibility</p:attrName>
                                        </p:attrNameLst>
                                      </p:cBhvr>
                                      <p:to>
                                        <p:strVal val="visible"/>
                                      </p:to>
                                    </p:set>
                                    <p:animEffect transition="in" filter="fade">
                                      <p:cBhvr>
                                        <p:cTn id="33" dur="500"/>
                                        <p:tgtEl>
                                          <p:spTgt spid="18">
                                            <p:txEl>
                                              <p:pRg st="5" end="5"/>
                                            </p:txEl>
                                          </p:spTgt>
                                        </p:tgtEl>
                                      </p:cBhvr>
                                    </p:animEffect>
                                    <p:anim calcmode="lin" valueType="num">
                                      <p:cBhvr>
                                        <p:cTn id="34" dur="500" fill="hold"/>
                                        <p:tgtEl>
                                          <p:spTgt spid="18">
                                            <p:txEl>
                                              <p:pRg st="5" end="5"/>
                                            </p:txEl>
                                          </p:spTgt>
                                        </p:tgtEl>
                                        <p:attrNameLst>
                                          <p:attrName>ppt_x</p:attrName>
                                        </p:attrNameLst>
                                      </p:cBhvr>
                                      <p:tavLst>
                                        <p:tav tm="0">
                                          <p:val>
                                            <p:strVal val="#ppt_x"/>
                                          </p:val>
                                        </p:tav>
                                        <p:tav tm="100000">
                                          <p:val>
                                            <p:strVal val="#ppt_x"/>
                                          </p:val>
                                        </p:tav>
                                      </p:tavLst>
                                    </p:anim>
                                    <p:anim calcmode="lin" valueType="num">
                                      <p:cBhvr>
                                        <p:cTn id="35" dur="500" fill="hold"/>
                                        <p:tgtEl>
                                          <p:spTgt spid="18">
                                            <p:txEl>
                                              <p:pRg st="5" end="5"/>
                                            </p:txEl>
                                          </p:spTgt>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2" fill="hold" grpId="0" nodeType="after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wipe(right)">
                                      <p:cBhvr>
                                        <p:cTn id="39" dur="500"/>
                                        <p:tgtEl>
                                          <p:spTgt spid="37"/>
                                        </p:tgtEl>
                                      </p:cBhvr>
                                    </p:animEffect>
                                  </p:childTnLst>
                                </p:cTn>
                              </p:par>
                            </p:childTnLst>
                          </p:cTn>
                        </p:par>
                        <p:par>
                          <p:cTn id="40" fill="hold">
                            <p:stCondLst>
                              <p:cond delay="3500"/>
                            </p:stCondLst>
                            <p:childTnLst>
                              <p:par>
                                <p:cTn id="41" presetID="42" presetClass="entr" presetSubtype="0" fill="hold" grpId="0" nodeType="afterEffect">
                                  <p:stCondLst>
                                    <p:cond delay="0"/>
                                  </p:st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fade">
                                      <p:cBhvr>
                                        <p:cTn id="43" dur="500"/>
                                        <p:tgtEl>
                                          <p:spTgt spid="41">
                                            <p:txEl>
                                              <p:pRg st="0" end="0"/>
                                            </p:txEl>
                                          </p:spTgt>
                                        </p:tgtEl>
                                      </p:cBhvr>
                                    </p:animEffect>
                                    <p:anim calcmode="lin" valueType="num">
                                      <p:cBhvr>
                                        <p:cTn id="44"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45"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1">
                                            <p:txEl>
                                              <p:pRg st="2" end="2"/>
                                            </p:txEl>
                                          </p:spTgt>
                                        </p:tgtEl>
                                        <p:attrNameLst>
                                          <p:attrName>style.visibility</p:attrName>
                                        </p:attrNameLst>
                                      </p:cBhvr>
                                      <p:to>
                                        <p:strVal val="visible"/>
                                      </p:to>
                                    </p:set>
                                    <p:animEffect transition="in" filter="fade">
                                      <p:cBhvr>
                                        <p:cTn id="49" dur="500"/>
                                        <p:tgtEl>
                                          <p:spTgt spid="41">
                                            <p:txEl>
                                              <p:pRg st="2" end="2"/>
                                            </p:txEl>
                                          </p:spTgt>
                                        </p:tgtEl>
                                      </p:cBhvr>
                                    </p:animEffect>
                                    <p:anim calcmode="lin" valueType="num">
                                      <p:cBhvr>
                                        <p:cTn id="50"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51"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4500"/>
                            </p:stCondLst>
                            <p:childTnLst>
                              <p:par>
                                <p:cTn id="53" presetID="42" presetClass="entr" presetSubtype="0" fill="hold" grpId="0" nodeType="afterEffect">
                                  <p:stCondLst>
                                    <p:cond delay="0"/>
                                  </p:stCondLst>
                                  <p:childTnLst>
                                    <p:set>
                                      <p:cBhvr>
                                        <p:cTn id="54" dur="1" fill="hold">
                                          <p:stCondLst>
                                            <p:cond delay="0"/>
                                          </p:stCondLst>
                                        </p:cTn>
                                        <p:tgtEl>
                                          <p:spTgt spid="41">
                                            <p:txEl>
                                              <p:pRg st="3" end="3"/>
                                            </p:txEl>
                                          </p:spTgt>
                                        </p:tgtEl>
                                        <p:attrNameLst>
                                          <p:attrName>style.visibility</p:attrName>
                                        </p:attrNameLst>
                                      </p:cBhvr>
                                      <p:to>
                                        <p:strVal val="visible"/>
                                      </p:to>
                                    </p:set>
                                    <p:animEffect transition="in" filter="fade">
                                      <p:cBhvr>
                                        <p:cTn id="55" dur="500"/>
                                        <p:tgtEl>
                                          <p:spTgt spid="41">
                                            <p:txEl>
                                              <p:pRg st="3" end="3"/>
                                            </p:txEl>
                                          </p:spTgt>
                                        </p:tgtEl>
                                      </p:cBhvr>
                                    </p:animEffect>
                                    <p:anim calcmode="lin" valueType="num">
                                      <p:cBhvr>
                                        <p:cTn id="56" dur="500" fill="hold"/>
                                        <p:tgtEl>
                                          <p:spTgt spid="41">
                                            <p:txEl>
                                              <p:pRg st="3" end="3"/>
                                            </p:txEl>
                                          </p:spTgt>
                                        </p:tgtEl>
                                        <p:attrNameLst>
                                          <p:attrName>ppt_x</p:attrName>
                                        </p:attrNameLst>
                                      </p:cBhvr>
                                      <p:tavLst>
                                        <p:tav tm="0">
                                          <p:val>
                                            <p:strVal val="#ppt_x"/>
                                          </p:val>
                                        </p:tav>
                                        <p:tav tm="100000">
                                          <p:val>
                                            <p:strVal val="#ppt_x"/>
                                          </p:val>
                                        </p:tav>
                                      </p:tavLst>
                                    </p:anim>
                                    <p:anim calcmode="lin" valueType="num">
                                      <p:cBhvr>
                                        <p:cTn id="57" dur="500" fill="hold"/>
                                        <p:tgtEl>
                                          <p:spTgt spid="41">
                                            <p:txEl>
                                              <p:pRg st="3" end="3"/>
                                            </p:txEl>
                                          </p:spTgt>
                                        </p:tgtEl>
                                        <p:attrNameLst>
                                          <p:attrName>ppt_y</p:attrName>
                                        </p:attrNameLst>
                                      </p:cBhvr>
                                      <p:tavLst>
                                        <p:tav tm="0">
                                          <p:val>
                                            <p:strVal val="#ppt_y+.1"/>
                                          </p:val>
                                        </p:tav>
                                        <p:tav tm="100000">
                                          <p:val>
                                            <p:strVal val="#ppt_y"/>
                                          </p:val>
                                        </p:tav>
                                      </p:tavLst>
                                    </p:anim>
                                  </p:childTnLst>
                                </p:cTn>
                              </p:par>
                            </p:childTnLst>
                          </p:cTn>
                        </p:par>
                        <p:par>
                          <p:cTn id="58" fill="hold">
                            <p:stCondLst>
                              <p:cond delay="5000"/>
                            </p:stCondLst>
                            <p:childTnLst>
                              <p:par>
                                <p:cTn id="59" presetID="42" presetClass="entr" presetSubtype="0" fill="hold" grpId="0" nodeType="afterEffect">
                                  <p:stCondLst>
                                    <p:cond delay="0"/>
                                  </p:stCondLst>
                                  <p:childTnLst>
                                    <p:set>
                                      <p:cBhvr>
                                        <p:cTn id="60" dur="1" fill="hold">
                                          <p:stCondLst>
                                            <p:cond delay="0"/>
                                          </p:stCondLst>
                                        </p:cTn>
                                        <p:tgtEl>
                                          <p:spTgt spid="41">
                                            <p:txEl>
                                              <p:pRg st="5" end="5"/>
                                            </p:txEl>
                                          </p:spTgt>
                                        </p:tgtEl>
                                        <p:attrNameLst>
                                          <p:attrName>style.visibility</p:attrName>
                                        </p:attrNameLst>
                                      </p:cBhvr>
                                      <p:to>
                                        <p:strVal val="visible"/>
                                      </p:to>
                                    </p:set>
                                    <p:animEffect transition="in" filter="fade">
                                      <p:cBhvr>
                                        <p:cTn id="61" dur="500"/>
                                        <p:tgtEl>
                                          <p:spTgt spid="41">
                                            <p:txEl>
                                              <p:pRg st="5" end="5"/>
                                            </p:txEl>
                                          </p:spTgt>
                                        </p:tgtEl>
                                      </p:cBhvr>
                                    </p:animEffect>
                                    <p:anim calcmode="lin" valueType="num">
                                      <p:cBhvr>
                                        <p:cTn id="62" dur="500" fill="hold"/>
                                        <p:tgtEl>
                                          <p:spTgt spid="41">
                                            <p:txEl>
                                              <p:pRg st="5" end="5"/>
                                            </p:txEl>
                                          </p:spTgt>
                                        </p:tgtEl>
                                        <p:attrNameLst>
                                          <p:attrName>ppt_x</p:attrName>
                                        </p:attrNameLst>
                                      </p:cBhvr>
                                      <p:tavLst>
                                        <p:tav tm="0">
                                          <p:val>
                                            <p:strVal val="#ppt_x"/>
                                          </p:val>
                                        </p:tav>
                                        <p:tav tm="100000">
                                          <p:val>
                                            <p:strVal val="#ppt_x"/>
                                          </p:val>
                                        </p:tav>
                                      </p:tavLst>
                                    </p:anim>
                                    <p:anim calcmode="lin" valueType="num">
                                      <p:cBhvr>
                                        <p:cTn id="63" dur="500" fill="hold"/>
                                        <p:tgtEl>
                                          <p:spTgt spid="4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build="p"/>
      <p:bldP spid="20" grpId="0"/>
      <p:bldP spid="37" grpId="0" animBg="1"/>
      <p:bldP spid="39" grpId="0" animBg="1"/>
      <p:bldP spid="41" grpId="0" build="p"/>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9" name="Group 8"/>
          <p:cNvGrpSpPr/>
          <p:nvPr/>
        </p:nvGrpSpPr>
        <p:grpSpPr>
          <a:xfrm>
            <a:off x="370046" y="304456"/>
            <a:ext cx="7980940" cy="1230983"/>
            <a:chOff x="587022" y="976809"/>
            <a:chExt cx="7980940" cy="1230983"/>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2" y="1684572"/>
              <a:ext cx="7955280" cy="52322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grpSp>
      <p:sp>
        <p:nvSpPr>
          <p:cNvPr id="12" name="Text Box 10"/>
          <p:cNvSpPr txBox="1">
            <a:spLocks noChangeArrowheads="1"/>
          </p:cNvSpPr>
          <p:nvPr/>
        </p:nvSpPr>
        <p:spPr bwMode="auto">
          <a:xfrm>
            <a:off x="876019" y="4605684"/>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18" name="Freeform 23"/>
          <p:cNvSpPr>
            <a:spLocks noChangeArrowheads="1"/>
          </p:cNvSpPr>
          <p:nvPr/>
        </p:nvSpPr>
        <p:spPr bwMode="auto">
          <a:xfrm>
            <a:off x="9554631"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9" name="Freeform 24"/>
          <p:cNvSpPr>
            <a:spLocks noChangeArrowheads="1"/>
          </p:cNvSpPr>
          <p:nvPr/>
        </p:nvSpPr>
        <p:spPr bwMode="auto">
          <a:xfrm>
            <a:off x="10575310" y="4641450"/>
            <a:ext cx="261231" cy="246243"/>
          </a:xfrm>
          <a:custGeom>
            <a:avLst/>
            <a:gdLst>
              <a:gd name="T0" fmla="*/ 536 w 537"/>
              <a:gd name="T1" fmla="*/ 194 h 507"/>
              <a:gd name="T2" fmla="*/ 342 w 537"/>
              <a:gd name="T3" fmla="*/ 174 h 507"/>
              <a:gd name="T4" fmla="*/ 270 w 537"/>
              <a:gd name="T5" fmla="*/ 0 h 507"/>
              <a:gd name="T6" fmla="*/ 194 w 537"/>
              <a:gd name="T7" fmla="*/ 174 h 507"/>
              <a:gd name="T8" fmla="*/ 0 w 537"/>
              <a:gd name="T9" fmla="*/ 194 h 507"/>
              <a:gd name="T10" fmla="*/ 148 w 537"/>
              <a:gd name="T11" fmla="*/ 317 h 507"/>
              <a:gd name="T12" fmla="*/ 102 w 537"/>
              <a:gd name="T13" fmla="*/ 506 h 507"/>
              <a:gd name="T14" fmla="*/ 270 w 537"/>
              <a:gd name="T15" fmla="*/ 409 h 507"/>
              <a:gd name="T16" fmla="*/ 434 w 537"/>
              <a:gd name="T17" fmla="*/ 506 h 507"/>
              <a:gd name="T18" fmla="*/ 393 w 537"/>
              <a:gd name="T19" fmla="*/ 317 h 507"/>
              <a:gd name="T20" fmla="*/ 536 w 537"/>
              <a:gd name="T21" fmla="*/ 194 h 507"/>
              <a:gd name="T22" fmla="*/ 270 w 537"/>
              <a:gd name="T23" fmla="*/ 358 h 507"/>
              <a:gd name="T24" fmla="*/ 270 w 537"/>
              <a:gd name="T25" fmla="*/ 107 h 507"/>
              <a:gd name="T26" fmla="*/ 316 w 537"/>
              <a:gd name="T27" fmla="*/ 214 h 507"/>
              <a:gd name="T28" fmla="*/ 434 w 537"/>
              <a:gd name="T29" fmla="*/ 225 h 507"/>
              <a:gd name="T30" fmla="*/ 342 w 537"/>
              <a:gd name="T31" fmla="*/ 301 h 507"/>
              <a:gd name="T32" fmla="*/ 368 w 537"/>
              <a:gd name="T33" fmla="*/ 419 h 507"/>
              <a:gd name="T34" fmla="*/ 270 w 537"/>
              <a:gd name="T35" fmla="*/ 358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7" h="507">
                <a:moveTo>
                  <a:pt x="536" y="194"/>
                </a:moveTo>
                <a:lnTo>
                  <a:pt x="342" y="174"/>
                </a:lnTo>
                <a:lnTo>
                  <a:pt x="270" y="0"/>
                </a:lnTo>
                <a:lnTo>
                  <a:pt x="194" y="174"/>
                </a:lnTo>
                <a:lnTo>
                  <a:pt x="0" y="194"/>
                </a:lnTo>
                <a:lnTo>
                  <a:pt x="148" y="317"/>
                </a:lnTo>
                <a:lnTo>
                  <a:pt x="102" y="506"/>
                </a:lnTo>
                <a:lnTo>
                  <a:pt x="270" y="409"/>
                </a:lnTo>
                <a:lnTo>
                  <a:pt x="434" y="506"/>
                </a:lnTo>
                <a:lnTo>
                  <a:pt x="393" y="317"/>
                </a:lnTo>
                <a:lnTo>
                  <a:pt x="536" y="194"/>
                </a:lnTo>
                <a:close/>
                <a:moveTo>
                  <a:pt x="270" y="358"/>
                </a:moveTo>
                <a:lnTo>
                  <a:pt x="270" y="107"/>
                </a:lnTo>
                <a:lnTo>
                  <a:pt x="316" y="214"/>
                </a:lnTo>
                <a:lnTo>
                  <a:pt x="434" y="225"/>
                </a:lnTo>
                <a:lnTo>
                  <a:pt x="342" y="301"/>
                </a:lnTo>
                <a:lnTo>
                  <a:pt x="368" y="419"/>
                </a:lnTo>
                <a:lnTo>
                  <a:pt x="270" y="358"/>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dirty="0">
              <a:solidFill>
                <a:schemeClr val="bg1"/>
              </a:solidFill>
            </a:endParaRPr>
          </a:p>
        </p:txBody>
      </p:sp>
      <p:sp>
        <p:nvSpPr>
          <p:cNvPr id="20" name="Freeform 25"/>
          <p:cNvSpPr>
            <a:spLocks noChangeArrowheads="1"/>
          </p:cNvSpPr>
          <p:nvPr/>
        </p:nvSpPr>
        <p:spPr bwMode="auto">
          <a:xfrm>
            <a:off x="10910403"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1" name="Freeform 23"/>
          <p:cNvSpPr>
            <a:spLocks noChangeArrowheads="1"/>
          </p:cNvSpPr>
          <p:nvPr/>
        </p:nvSpPr>
        <p:spPr bwMode="auto">
          <a:xfrm>
            <a:off x="990555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2" name="Freeform 23"/>
          <p:cNvSpPr>
            <a:spLocks noChangeArrowheads="1"/>
          </p:cNvSpPr>
          <p:nvPr/>
        </p:nvSpPr>
        <p:spPr bwMode="auto">
          <a:xfrm>
            <a:off x="10245198"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3" name="Freeform 23"/>
          <p:cNvSpPr>
            <a:spLocks noChangeArrowheads="1"/>
          </p:cNvSpPr>
          <p:nvPr/>
        </p:nvSpPr>
        <p:spPr bwMode="auto">
          <a:xfrm>
            <a:off x="417984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5" name="Freeform 25"/>
          <p:cNvSpPr>
            <a:spLocks noChangeArrowheads="1"/>
          </p:cNvSpPr>
          <p:nvPr/>
        </p:nvSpPr>
        <p:spPr bwMode="auto">
          <a:xfrm>
            <a:off x="5546910"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6" name="Freeform 23"/>
          <p:cNvSpPr>
            <a:spLocks noChangeArrowheads="1"/>
          </p:cNvSpPr>
          <p:nvPr/>
        </p:nvSpPr>
        <p:spPr bwMode="auto">
          <a:xfrm>
            <a:off x="4530777"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7" name="Freeform 23"/>
          <p:cNvSpPr>
            <a:spLocks noChangeArrowheads="1"/>
          </p:cNvSpPr>
          <p:nvPr/>
        </p:nvSpPr>
        <p:spPr bwMode="auto">
          <a:xfrm>
            <a:off x="487041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3" name="Freeform 23"/>
          <p:cNvSpPr>
            <a:spLocks noChangeArrowheads="1"/>
          </p:cNvSpPr>
          <p:nvPr/>
        </p:nvSpPr>
        <p:spPr bwMode="auto">
          <a:xfrm>
            <a:off x="521654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4" name="Text Box 10"/>
          <p:cNvSpPr txBox="1">
            <a:spLocks noChangeArrowheads="1"/>
          </p:cNvSpPr>
          <p:nvPr/>
        </p:nvSpPr>
        <p:spPr bwMode="auto">
          <a:xfrm>
            <a:off x="6277766" y="4605683"/>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 name="Rectangle 2"/>
          <p:cNvSpPr/>
          <p:nvPr/>
        </p:nvSpPr>
        <p:spPr>
          <a:xfrm>
            <a:off x="908487" y="1952978"/>
            <a:ext cx="4939991" cy="2393244"/>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ectangle 24"/>
          <p:cNvSpPr/>
          <p:nvPr/>
        </p:nvSpPr>
        <p:spPr>
          <a:xfrm>
            <a:off x="6296241" y="1952978"/>
            <a:ext cx="4939991" cy="2393244"/>
          </a:xfrm>
          <a:prstGeom prst="rect">
            <a:avLst/>
          </a:prstGeom>
          <a:blipFill>
            <a:blip r:embed="rId4"/>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Rectangle 25"/>
          <p:cNvSpPr/>
          <p:nvPr/>
        </p:nvSpPr>
        <p:spPr>
          <a:xfrm>
            <a:off x="11661422" y="1952978"/>
            <a:ext cx="530578" cy="2393244"/>
          </a:xfrm>
          <a:prstGeom prst="rect">
            <a:avLst/>
          </a:prstGeom>
          <a:solidFill>
            <a:srgbClr val="A5A5A5"/>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Rectangle 26"/>
          <p:cNvSpPr/>
          <p:nvPr/>
        </p:nvSpPr>
        <p:spPr>
          <a:xfrm>
            <a:off x="0" y="1952978"/>
            <a:ext cx="530578" cy="2393244"/>
          </a:xfrm>
          <a:prstGeom prst="rect">
            <a:avLst/>
          </a:prstGeom>
          <a:solidFill>
            <a:srgbClr val="A5A5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TextBox 28"/>
          <p:cNvSpPr txBox="1"/>
          <p:nvPr/>
        </p:nvSpPr>
        <p:spPr>
          <a:xfrm>
            <a:off x="4447997" y="4955779"/>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4.0</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6,789</a:t>
            </a:r>
          </a:p>
        </p:txBody>
      </p:sp>
      <p:sp>
        <p:nvSpPr>
          <p:cNvPr id="30" name="TextBox 29"/>
          <p:cNvSpPr txBox="1"/>
          <p:nvPr/>
        </p:nvSpPr>
        <p:spPr>
          <a:xfrm>
            <a:off x="9828296" y="4956747"/>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3.5</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3,456</a:t>
            </a:r>
          </a:p>
        </p:txBody>
      </p:sp>
    </p:spTree>
    <p:extLst>
      <p:ext uri="{BB962C8B-B14F-4D97-AF65-F5344CB8AC3E}">
        <p14:creationId xmlns:p14="http://schemas.microsoft.com/office/powerpoint/2010/main" val="3859896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750" fill="hold"/>
                                        <p:tgtEl>
                                          <p:spTgt spid="25"/>
                                        </p:tgtEl>
                                        <p:attrNameLst>
                                          <p:attrName>ppt_x</p:attrName>
                                        </p:attrNameLst>
                                      </p:cBhvr>
                                      <p:tavLst>
                                        <p:tav tm="0">
                                          <p:val>
                                            <p:strVal val="1+#ppt_w/2"/>
                                          </p:val>
                                        </p:tav>
                                        <p:tav tm="100000">
                                          <p:val>
                                            <p:strVal val="#ppt_x"/>
                                          </p:val>
                                        </p:tav>
                                      </p:tavLst>
                                    </p:anim>
                                    <p:anim calcmode="lin" valueType="num">
                                      <p:cBhvr additive="base">
                                        <p:cTn id="16" dur="750" fill="hold"/>
                                        <p:tgtEl>
                                          <p:spTgt spid="25"/>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additive="base">
                                        <p:cTn id="20" dur="250" fill="hold"/>
                                        <p:tgtEl>
                                          <p:spTgt spid="27"/>
                                        </p:tgtEl>
                                        <p:attrNameLst>
                                          <p:attrName>ppt_x</p:attrName>
                                        </p:attrNameLst>
                                      </p:cBhvr>
                                      <p:tavLst>
                                        <p:tav tm="0">
                                          <p:val>
                                            <p:strVal val="0-#ppt_w/2"/>
                                          </p:val>
                                        </p:tav>
                                        <p:tav tm="100000">
                                          <p:val>
                                            <p:strVal val="#ppt_x"/>
                                          </p:val>
                                        </p:tav>
                                      </p:tavLst>
                                    </p:anim>
                                    <p:anim calcmode="lin" valueType="num">
                                      <p:cBhvr additive="base">
                                        <p:cTn id="21" dur="250" fill="hold"/>
                                        <p:tgtEl>
                                          <p:spTgt spid="27"/>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stCondLst>
                                    <p:cond delay="0"/>
                                  </p:stCondLst>
                                  <p:childTnLst>
                                    <p:set>
                                      <p:cBhvr>
                                        <p:cTn id="23" dur="1" fill="hold">
                                          <p:stCondLst>
                                            <p:cond delay="0"/>
                                          </p:stCondLst>
                                        </p:cTn>
                                        <p:tgtEl>
                                          <p:spTgt spid="26"/>
                                        </p:tgtEl>
                                        <p:attrNameLst>
                                          <p:attrName>style.visibility</p:attrName>
                                        </p:attrNameLst>
                                      </p:cBhvr>
                                      <p:to>
                                        <p:strVal val="visible"/>
                                      </p:to>
                                    </p:set>
                                    <p:anim calcmode="lin" valueType="num">
                                      <p:cBhvr additive="base">
                                        <p:cTn id="24" dur="250" fill="hold"/>
                                        <p:tgtEl>
                                          <p:spTgt spid="26"/>
                                        </p:tgtEl>
                                        <p:attrNameLst>
                                          <p:attrName>ppt_x</p:attrName>
                                        </p:attrNameLst>
                                      </p:cBhvr>
                                      <p:tavLst>
                                        <p:tav tm="0">
                                          <p:val>
                                            <p:strVal val="1+#ppt_w/2"/>
                                          </p:val>
                                        </p:tav>
                                        <p:tav tm="100000">
                                          <p:val>
                                            <p:strVal val="#ppt_x"/>
                                          </p:val>
                                        </p:tav>
                                      </p:tavLst>
                                    </p:anim>
                                    <p:anim calcmode="lin" valueType="num">
                                      <p:cBhvr additive="base">
                                        <p:cTn id="25" dur="250" fill="hold"/>
                                        <p:tgtEl>
                                          <p:spTgt spid="26"/>
                                        </p:tgtEl>
                                        <p:attrNameLst>
                                          <p:attrName>ppt_y</p:attrName>
                                        </p:attrNameLst>
                                      </p:cBhvr>
                                      <p:tavLst>
                                        <p:tav tm="0">
                                          <p:val>
                                            <p:strVal val="#ppt_y"/>
                                          </p:val>
                                        </p:tav>
                                        <p:tav tm="100000">
                                          <p:val>
                                            <p:strVal val="#ppt_y"/>
                                          </p:val>
                                        </p:tav>
                                      </p:tavLst>
                                    </p:anim>
                                  </p:childTnLst>
                                </p:cTn>
                              </p:par>
                            </p:childTnLst>
                          </p:cTn>
                        </p:par>
                        <p:par>
                          <p:cTn id="26" fill="hold">
                            <p:stCondLst>
                              <p:cond delay="1750"/>
                            </p:stCondLst>
                            <p:childTnLst>
                              <p:par>
                                <p:cTn id="27" presetID="37"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900" decel="100000" fill="hold"/>
                                        <p:tgtEl>
                                          <p:spTgt spid="1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33" fill="hold">
                            <p:stCondLst>
                              <p:cond delay="2750"/>
                            </p:stCondLst>
                            <p:childTnLst>
                              <p:par>
                                <p:cTn id="34" presetID="23" presetClass="entr" presetSubtype="36" fill="hold" grpId="0" nodeType="afterEffect">
                                  <p:stCondLst>
                                    <p:cond delay="0"/>
                                  </p:stCondLst>
                                  <p:childTnLst>
                                    <p:set>
                                      <p:cBhvr>
                                        <p:cTn id="35" dur="1" fill="hold">
                                          <p:stCondLst>
                                            <p:cond delay="0"/>
                                          </p:stCondLst>
                                        </p:cTn>
                                        <p:tgtEl>
                                          <p:spTgt spid="13"/>
                                        </p:tgtEl>
                                        <p:attrNameLst>
                                          <p:attrName>style.visibility</p:attrName>
                                        </p:attrNameLst>
                                      </p:cBhvr>
                                      <p:to>
                                        <p:strVal val="visible"/>
                                      </p:to>
                                    </p:set>
                                    <p:anim calcmode="lin" valueType="num">
                                      <p:cBhvr>
                                        <p:cTn id="36" dur="500" fill="hold"/>
                                        <p:tgtEl>
                                          <p:spTgt spid="13"/>
                                        </p:tgtEl>
                                        <p:attrNameLst>
                                          <p:attrName>ppt_w</p:attrName>
                                        </p:attrNameLst>
                                      </p:cBhvr>
                                      <p:tavLst>
                                        <p:tav tm="0">
                                          <p:val>
                                            <p:strVal val="(6*min(max(#ppt_w*#ppt_h,.3),1)-7.4)/-.7*#ppt_w"/>
                                          </p:val>
                                        </p:tav>
                                        <p:tav tm="100000">
                                          <p:val>
                                            <p:strVal val="#ppt_w"/>
                                          </p:val>
                                        </p:tav>
                                      </p:tavLst>
                                    </p:anim>
                                    <p:anim calcmode="lin" valueType="num">
                                      <p:cBhvr>
                                        <p:cTn id="37" dur="500" fill="hold"/>
                                        <p:tgtEl>
                                          <p:spTgt spid="13"/>
                                        </p:tgtEl>
                                        <p:attrNameLst>
                                          <p:attrName>ppt_h</p:attrName>
                                        </p:attrNameLst>
                                      </p:cBhvr>
                                      <p:tavLst>
                                        <p:tav tm="0">
                                          <p:val>
                                            <p:strVal val="(6*min(max(#ppt_w*#ppt_h,.3),1)-7.4)/-.7*#ppt_h"/>
                                          </p:val>
                                        </p:tav>
                                        <p:tav tm="100000">
                                          <p:val>
                                            <p:strVal val="#ppt_h"/>
                                          </p:val>
                                        </p:tav>
                                      </p:tavLst>
                                    </p:anim>
                                    <p:anim calcmode="lin" valueType="num">
                                      <p:cBhvr>
                                        <p:cTn id="38" dur="500" fill="hold"/>
                                        <p:tgtEl>
                                          <p:spTgt spid="13"/>
                                        </p:tgtEl>
                                        <p:attrNameLst>
                                          <p:attrName>ppt_x</p:attrName>
                                        </p:attrNameLst>
                                      </p:cBhvr>
                                      <p:tavLst>
                                        <p:tav tm="0">
                                          <p:val>
                                            <p:fltVal val="0.5"/>
                                          </p:val>
                                        </p:tav>
                                        <p:tav tm="100000">
                                          <p:val>
                                            <p:strVal val="#ppt_x"/>
                                          </p:val>
                                        </p:tav>
                                      </p:tavLst>
                                    </p:anim>
                                    <p:anim calcmode="lin" valueType="num">
                                      <p:cBhvr>
                                        <p:cTn id="39" dur="500" fill="hold"/>
                                        <p:tgtEl>
                                          <p:spTgt spid="1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3250"/>
                            </p:stCondLst>
                            <p:childTnLst>
                              <p:par>
                                <p:cTn id="41" presetID="23" presetClass="entr" presetSubtype="36"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 calcmode="lin" valueType="num">
                                      <p:cBhvr>
                                        <p:cTn id="43" dur="500" fill="hold"/>
                                        <p:tgtEl>
                                          <p:spTgt spid="16"/>
                                        </p:tgtEl>
                                        <p:attrNameLst>
                                          <p:attrName>ppt_w</p:attrName>
                                        </p:attrNameLst>
                                      </p:cBhvr>
                                      <p:tavLst>
                                        <p:tav tm="0">
                                          <p:val>
                                            <p:strVal val="(6*min(max(#ppt_w*#ppt_h,.3),1)-7.4)/-.7*#ppt_w"/>
                                          </p:val>
                                        </p:tav>
                                        <p:tav tm="100000">
                                          <p:val>
                                            <p:strVal val="#ppt_w"/>
                                          </p:val>
                                        </p:tav>
                                      </p:tavLst>
                                    </p:anim>
                                    <p:anim calcmode="lin" valueType="num">
                                      <p:cBhvr>
                                        <p:cTn id="44" dur="500" fill="hold"/>
                                        <p:tgtEl>
                                          <p:spTgt spid="16"/>
                                        </p:tgtEl>
                                        <p:attrNameLst>
                                          <p:attrName>ppt_h</p:attrName>
                                        </p:attrNameLst>
                                      </p:cBhvr>
                                      <p:tavLst>
                                        <p:tav tm="0">
                                          <p:val>
                                            <p:strVal val="(6*min(max(#ppt_w*#ppt_h,.3),1)-7.4)/-.7*#ppt_h"/>
                                          </p:val>
                                        </p:tav>
                                        <p:tav tm="100000">
                                          <p:val>
                                            <p:strVal val="#ppt_h"/>
                                          </p:val>
                                        </p:tav>
                                      </p:tavLst>
                                    </p:anim>
                                    <p:anim calcmode="lin" valueType="num">
                                      <p:cBhvr>
                                        <p:cTn id="45" dur="500" fill="hold"/>
                                        <p:tgtEl>
                                          <p:spTgt spid="16"/>
                                        </p:tgtEl>
                                        <p:attrNameLst>
                                          <p:attrName>ppt_x</p:attrName>
                                        </p:attrNameLst>
                                      </p:cBhvr>
                                      <p:tavLst>
                                        <p:tav tm="0">
                                          <p:val>
                                            <p:fltVal val="0.5"/>
                                          </p:val>
                                        </p:tav>
                                        <p:tav tm="100000">
                                          <p:val>
                                            <p:strVal val="#ppt_x"/>
                                          </p:val>
                                        </p:tav>
                                      </p:tavLst>
                                    </p:anim>
                                    <p:anim calcmode="lin" valueType="num">
                                      <p:cBhvr>
                                        <p:cTn id="46" dur="500" fill="hold"/>
                                        <p:tgtEl>
                                          <p:spTgt spid="16"/>
                                        </p:tgtEl>
                                        <p:attrNameLst>
                                          <p:attrName>ppt_y</p:attrName>
                                        </p:attrNameLst>
                                      </p:cBhvr>
                                      <p:tavLst>
                                        <p:tav tm="0">
                                          <p:val>
                                            <p:strVal val="1+(6*min(max(#ppt_w*#ppt_h,.3),1)-7.4)/-.7*#ppt_h/2"/>
                                          </p:val>
                                        </p:tav>
                                        <p:tav tm="100000">
                                          <p:val>
                                            <p:strVal val="#ppt_y"/>
                                          </p:val>
                                        </p:tav>
                                      </p:tavLst>
                                    </p:anim>
                                  </p:childTnLst>
                                </p:cTn>
                              </p:par>
                            </p:childTnLst>
                          </p:cTn>
                        </p:par>
                        <p:par>
                          <p:cTn id="47" fill="hold">
                            <p:stCondLst>
                              <p:cond delay="3750"/>
                            </p:stCondLst>
                            <p:childTnLst>
                              <p:par>
                                <p:cTn id="48" presetID="23" presetClass="entr" presetSubtype="36" fill="hold" grpId="0" nodeType="afterEffect">
                                  <p:stCondLst>
                                    <p:cond delay="0"/>
                                  </p:stCondLst>
                                  <p:childTnLst>
                                    <p:set>
                                      <p:cBhvr>
                                        <p:cTn id="49" dur="1" fill="hold">
                                          <p:stCondLst>
                                            <p:cond delay="0"/>
                                          </p:stCondLst>
                                        </p:cTn>
                                        <p:tgtEl>
                                          <p:spTgt spid="17"/>
                                        </p:tgtEl>
                                        <p:attrNameLst>
                                          <p:attrName>style.visibility</p:attrName>
                                        </p:attrNameLst>
                                      </p:cBhvr>
                                      <p:to>
                                        <p:strVal val="visible"/>
                                      </p:to>
                                    </p:set>
                                    <p:anim calcmode="lin" valueType="num">
                                      <p:cBhvr>
                                        <p:cTn id="50" dur="500" fill="hold"/>
                                        <p:tgtEl>
                                          <p:spTgt spid="17"/>
                                        </p:tgtEl>
                                        <p:attrNameLst>
                                          <p:attrName>ppt_w</p:attrName>
                                        </p:attrNameLst>
                                      </p:cBhvr>
                                      <p:tavLst>
                                        <p:tav tm="0">
                                          <p:val>
                                            <p:strVal val="(6*min(max(#ppt_w*#ppt_h,.3),1)-7.4)/-.7*#ppt_w"/>
                                          </p:val>
                                        </p:tav>
                                        <p:tav tm="100000">
                                          <p:val>
                                            <p:strVal val="#ppt_w"/>
                                          </p:val>
                                        </p:tav>
                                      </p:tavLst>
                                    </p:anim>
                                    <p:anim calcmode="lin" valueType="num">
                                      <p:cBhvr>
                                        <p:cTn id="51" dur="500" fill="hold"/>
                                        <p:tgtEl>
                                          <p:spTgt spid="17"/>
                                        </p:tgtEl>
                                        <p:attrNameLst>
                                          <p:attrName>ppt_h</p:attrName>
                                        </p:attrNameLst>
                                      </p:cBhvr>
                                      <p:tavLst>
                                        <p:tav tm="0">
                                          <p:val>
                                            <p:strVal val="(6*min(max(#ppt_w*#ppt_h,.3),1)-7.4)/-.7*#ppt_h"/>
                                          </p:val>
                                        </p:tav>
                                        <p:tav tm="100000">
                                          <p:val>
                                            <p:strVal val="#ppt_h"/>
                                          </p:val>
                                        </p:tav>
                                      </p:tavLst>
                                    </p:anim>
                                    <p:anim calcmode="lin" valueType="num">
                                      <p:cBhvr>
                                        <p:cTn id="52" dur="500" fill="hold"/>
                                        <p:tgtEl>
                                          <p:spTgt spid="17"/>
                                        </p:tgtEl>
                                        <p:attrNameLst>
                                          <p:attrName>ppt_x</p:attrName>
                                        </p:attrNameLst>
                                      </p:cBhvr>
                                      <p:tavLst>
                                        <p:tav tm="0">
                                          <p:val>
                                            <p:fltVal val="0.5"/>
                                          </p:val>
                                        </p:tav>
                                        <p:tav tm="100000">
                                          <p:val>
                                            <p:strVal val="#ppt_x"/>
                                          </p:val>
                                        </p:tav>
                                      </p:tavLst>
                                    </p:anim>
                                    <p:anim calcmode="lin" valueType="num">
                                      <p:cBhvr>
                                        <p:cTn id="53" dur="500" fill="hold"/>
                                        <p:tgtEl>
                                          <p:spTgt spid="17"/>
                                        </p:tgtEl>
                                        <p:attrNameLst>
                                          <p:attrName>ppt_y</p:attrName>
                                        </p:attrNameLst>
                                      </p:cBhvr>
                                      <p:tavLst>
                                        <p:tav tm="0">
                                          <p:val>
                                            <p:strVal val="1+(6*min(max(#ppt_w*#ppt_h,.3),1)-7.4)/-.7*#ppt_h/2"/>
                                          </p:val>
                                        </p:tav>
                                        <p:tav tm="100000">
                                          <p:val>
                                            <p:strVal val="#ppt_y"/>
                                          </p:val>
                                        </p:tav>
                                      </p:tavLst>
                                    </p:anim>
                                  </p:childTnLst>
                                </p:cTn>
                              </p:par>
                            </p:childTnLst>
                          </p:cTn>
                        </p:par>
                        <p:par>
                          <p:cTn id="54" fill="hold">
                            <p:stCondLst>
                              <p:cond delay="4250"/>
                            </p:stCondLst>
                            <p:childTnLst>
                              <p:par>
                                <p:cTn id="55" presetID="23" presetClass="entr" presetSubtype="36" fill="hold" grpId="0" nodeType="after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500" fill="hold"/>
                                        <p:tgtEl>
                                          <p:spTgt spid="23"/>
                                        </p:tgtEl>
                                        <p:attrNameLst>
                                          <p:attrName>ppt_w</p:attrName>
                                        </p:attrNameLst>
                                      </p:cBhvr>
                                      <p:tavLst>
                                        <p:tav tm="0">
                                          <p:val>
                                            <p:strVal val="(6*min(max(#ppt_w*#ppt_h,.3),1)-7.4)/-.7*#ppt_w"/>
                                          </p:val>
                                        </p:tav>
                                        <p:tav tm="100000">
                                          <p:val>
                                            <p:strVal val="#ppt_w"/>
                                          </p:val>
                                        </p:tav>
                                      </p:tavLst>
                                    </p:anim>
                                    <p:anim calcmode="lin" valueType="num">
                                      <p:cBhvr>
                                        <p:cTn id="58" dur="500" fill="hold"/>
                                        <p:tgtEl>
                                          <p:spTgt spid="23"/>
                                        </p:tgtEl>
                                        <p:attrNameLst>
                                          <p:attrName>ppt_h</p:attrName>
                                        </p:attrNameLst>
                                      </p:cBhvr>
                                      <p:tavLst>
                                        <p:tav tm="0">
                                          <p:val>
                                            <p:strVal val="(6*min(max(#ppt_w*#ppt_h,.3),1)-7.4)/-.7*#ppt_h"/>
                                          </p:val>
                                        </p:tav>
                                        <p:tav tm="100000">
                                          <p:val>
                                            <p:strVal val="#ppt_h"/>
                                          </p:val>
                                        </p:tav>
                                      </p:tavLst>
                                    </p:anim>
                                    <p:anim calcmode="lin" valueType="num">
                                      <p:cBhvr>
                                        <p:cTn id="59" dur="500" fill="hold"/>
                                        <p:tgtEl>
                                          <p:spTgt spid="23"/>
                                        </p:tgtEl>
                                        <p:attrNameLst>
                                          <p:attrName>ppt_x</p:attrName>
                                        </p:attrNameLst>
                                      </p:cBhvr>
                                      <p:tavLst>
                                        <p:tav tm="0">
                                          <p:val>
                                            <p:fltVal val="0.5"/>
                                          </p:val>
                                        </p:tav>
                                        <p:tav tm="100000">
                                          <p:val>
                                            <p:strVal val="#ppt_x"/>
                                          </p:val>
                                        </p:tav>
                                      </p:tavLst>
                                    </p:anim>
                                    <p:anim calcmode="lin" valueType="num">
                                      <p:cBhvr>
                                        <p:cTn id="60" dur="500" fill="hold"/>
                                        <p:tgtEl>
                                          <p:spTgt spid="23"/>
                                        </p:tgtEl>
                                        <p:attrNameLst>
                                          <p:attrName>ppt_y</p:attrName>
                                        </p:attrNameLst>
                                      </p:cBhvr>
                                      <p:tavLst>
                                        <p:tav tm="0">
                                          <p:val>
                                            <p:strVal val="1+(6*min(max(#ppt_w*#ppt_h,.3),1)-7.4)/-.7*#ppt_h/2"/>
                                          </p:val>
                                        </p:tav>
                                        <p:tav tm="100000">
                                          <p:val>
                                            <p:strVal val="#ppt_y"/>
                                          </p:val>
                                        </p:tav>
                                      </p:tavLst>
                                    </p:anim>
                                  </p:childTnLst>
                                </p:cTn>
                              </p:par>
                            </p:childTnLst>
                          </p:cTn>
                        </p:par>
                        <p:par>
                          <p:cTn id="61" fill="hold">
                            <p:stCondLst>
                              <p:cond delay="4750"/>
                            </p:stCondLst>
                            <p:childTnLst>
                              <p:par>
                                <p:cTn id="62" presetID="23" presetClass="entr" presetSubtype="36" fill="hold" grpId="0" nodeType="afterEffect">
                                  <p:stCondLst>
                                    <p:cond delay="0"/>
                                  </p:stCondLst>
                                  <p:childTnLst>
                                    <p:set>
                                      <p:cBhvr>
                                        <p:cTn id="63" dur="1" fill="hold">
                                          <p:stCondLst>
                                            <p:cond delay="0"/>
                                          </p:stCondLst>
                                        </p:cTn>
                                        <p:tgtEl>
                                          <p:spTgt spid="15"/>
                                        </p:tgtEl>
                                        <p:attrNameLst>
                                          <p:attrName>style.visibility</p:attrName>
                                        </p:attrNameLst>
                                      </p:cBhvr>
                                      <p:to>
                                        <p:strVal val="visible"/>
                                      </p:to>
                                    </p:set>
                                    <p:anim calcmode="lin" valueType="num">
                                      <p:cBhvr>
                                        <p:cTn id="64" dur="500" fill="hold"/>
                                        <p:tgtEl>
                                          <p:spTgt spid="15"/>
                                        </p:tgtEl>
                                        <p:attrNameLst>
                                          <p:attrName>ppt_w</p:attrName>
                                        </p:attrNameLst>
                                      </p:cBhvr>
                                      <p:tavLst>
                                        <p:tav tm="0">
                                          <p:val>
                                            <p:strVal val="(6*min(max(#ppt_w*#ppt_h,.3),1)-7.4)/-.7*#ppt_w"/>
                                          </p:val>
                                        </p:tav>
                                        <p:tav tm="100000">
                                          <p:val>
                                            <p:strVal val="#ppt_w"/>
                                          </p:val>
                                        </p:tav>
                                      </p:tavLst>
                                    </p:anim>
                                    <p:anim calcmode="lin" valueType="num">
                                      <p:cBhvr>
                                        <p:cTn id="65" dur="500" fill="hold"/>
                                        <p:tgtEl>
                                          <p:spTgt spid="15"/>
                                        </p:tgtEl>
                                        <p:attrNameLst>
                                          <p:attrName>ppt_h</p:attrName>
                                        </p:attrNameLst>
                                      </p:cBhvr>
                                      <p:tavLst>
                                        <p:tav tm="0">
                                          <p:val>
                                            <p:strVal val="(6*min(max(#ppt_w*#ppt_h,.3),1)-7.4)/-.7*#ppt_h"/>
                                          </p:val>
                                        </p:tav>
                                        <p:tav tm="100000">
                                          <p:val>
                                            <p:strVal val="#ppt_h"/>
                                          </p:val>
                                        </p:tav>
                                      </p:tavLst>
                                    </p:anim>
                                    <p:anim calcmode="lin" valueType="num">
                                      <p:cBhvr>
                                        <p:cTn id="66" dur="500" fill="hold"/>
                                        <p:tgtEl>
                                          <p:spTgt spid="15"/>
                                        </p:tgtEl>
                                        <p:attrNameLst>
                                          <p:attrName>ppt_x</p:attrName>
                                        </p:attrNameLst>
                                      </p:cBhvr>
                                      <p:tavLst>
                                        <p:tav tm="0">
                                          <p:val>
                                            <p:fltVal val="0.5"/>
                                          </p:val>
                                        </p:tav>
                                        <p:tav tm="100000">
                                          <p:val>
                                            <p:strVal val="#ppt_x"/>
                                          </p:val>
                                        </p:tav>
                                      </p:tavLst>
                                    </p:anim>
                                    <p:anim calcmode="lin" valueType="num">
                                      <p:cBhvr>
                                        <p:cTn id="67" dur="500" fill="hold"/>
                                        <p:tgtEl>
                                          <p:spTgt spid="15"/>
                                        </p:tgtEl>
                                        <p:attrNameLst>
                                          <p:attrName>ppt_y</p:attrName>
                                        </p:attrNameLst>
                                      </p:cBhvr>
                                      <p:tavLst>
                                        <p:tav tm="0">
                                          <p:val>
                                            <p:strVal val="1+(6*min(max(#ppt_w*#ppt_h,.3),1)-7.4)/-.7*#ppt_h/2"/>
                                          </p:val>
                                        </p:tav>
                                        <p:tav tm="100000">
                                          <p:val>
                                            <p:strVal val="#ppt_y"/>
                                          </p:val>
                                        </p:tav>
                                      </p:tavLst>
                                    </p:anim>
                                  </p:childTnLst>
                                </p:cTn>
                              </p:par>
                            </p:childTnLst>
                          </p:cTn>
                        </p:par>
                        <p:par>
                          <p:cTn id="68" fill="hold">
                            <p:stCondLst>
                              <p:cond delay="5250"/>
                            </p:stCondLst>
                            <p:childTnLst>
                              <p:par>
                                <p:cTn id="69" presetID="22" presetClass="entr" presetSubtype="1" fill="hold" grpId="0" nodeType="afterEffect">
                                  <p:stCondLst>
                                    <p:cond delay="0"/>
                                  </p:stCondLst>
                                  <p:childTnLst>
                                    <p:set>
                                      <p:cBhvr>
                                        <p:cTn id="70" dur="1" fill="hold">
                                          <p:stCondLst>
                                            <p:cond delay="0"/>
                                          </p:stCondLst>
                                        </p:cTn>
                                        <p:tgtEl>
                                          <p:spTgt spid="29"/>
                                        </p:tgtEl>
                                        <p:attrNameLst>
                                          <p:attrName>style.visibility</p:attrName>
                                        </p:attrNameLst>
                                      </p:cBhvr>
                                      <p:to>
                                        <p:strVal val="visible"/>
                                      </p:to>
                                    </p:set>
                                    <p:animEffect transition="in" filter="wipe(up)">
                                      <p:cBhvr>
                                        <p:cTn id="71" dur="500"/>
                                        <p:tgtEl>
                                          <p:spTgt spid="29"/>
                                        </p:tgtEl>
                                      </p:cBhvr>
                                    </p:animEffect>
                                  </p:childTnLst>
                                </p:cTn>
                              </p:par>
                            </p:childTnLst>
                          </p:cTn>
                        </p:par>
                        <p:par>
                          <p:cTn id="72" fill="hold">
                            <p:stCondLst>
                              <p:cond delay="5750"/>
                            </p:stCondLst>
                            <p:childTnLst>
                              <p:par>
                                <p:cTn id="73" presetID="37" presetClass="entr" presetSubtype="0" fill="hold" grpId="0" nodeType="afterEffect">
                                  <p:stCondLst>
                                    <p:cond delay="0"/>
                                  </p:stCondLst>
                                  <p:childTnLst>
                                    <p:set>
                                      <p:cBhvr>
                                        <p:cTn id="74" dur="1" fill="hold">
                                          <p:stCondLst>
                                            <p:cond delay="0"/>
                                          </p:stCondLst>
                                        </p:cTn>
                                        <p:tgtEl>
                                          <p:spTgt spid="24"/>
                                        </p:tgtEl>
                                        <p:attrNameLst>
                                          <p:attrName>style.visibility</p:attrName>
                                        </p:attrNameLst>
                                      </p:cBhvr>
                                      <p:to>
                                        <p:strVal val="visible"/>
                                      </p:to>
                                    </p:set>
                                    <p:animEffect transition="in" filter="fade">
                                      <p:cBhvr>
                                        <p:cTn id="75" dur="1000"/>
                                        <p:tgtEl>
                                          <p:spTgt spid="24"/>
                                        </p:tgtEl>
                                      </p:cBhvr>
                                    </p:animEffect>
                                    <p:anim calcmode="lin" valueType="num">
                                      <p:cBhvr>
                                        <p:cTn id="76" dur="1000" fill="hold"/>
                                        <p:tgtEl>
                                          <p:spTgt spid="24"/>
                                        </p:tgtEl>
                                        <p:attrNameLst>
                                          <p:attrName>ppt_x</p:attrName>
                                        </p:attrNameLst>
                                      </p:cBhvr>
                                      <p:tavLst>
                                        <p:tav tm="0">
                                          <p:val>
                                            <p:strVal val="#ppt_x"/>
                                          </p:val>
                                        </p:tav>
                                        <p:tav tm="100000">
                                          <p:val>
                                            <p:strVal val="#ppt_x"/>
                                          </p:val>
                                        </p:tav>
                                      </p:tavLst>
                                    </p:anim>
                                    <p:anim calcmode="lin" valueType="num">
                                      <p:cBhvr>
                                        <p:cTn id="77" dur="900" decel="100000" fill="hold"/>
                                        <p:tgtEl>
                                          <p:spTgt spid="24"/>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79" fill="hold">
                            <p:stCondLst>
                              <p:cond delay="6750"/>
                            </p:stCondLst>
                            <p:childTnLst>
                              <p:par>
                                <p:cTn id="80" presetID="23" presetClass="entr" presetSubtype="36" fill="hold" grpId="0" nodeType="afterEffect">
                                  <p:stCondLst>
                                    <p:cond delay="0"/>
                                  </p:stCondLst>
                                  <p:childTnLst>
                                    <p:set>
                                      <p:cBhvr>
                                        <p:cTn id="81" dur="1" fill="hold">
                                          <p:stCondLst>
                                            <p:cond delay="0"/>
                                          </p:stCondLst>
                                        </p:cTn>
                                        <p:tgtEl>
                                          <p:spTgt spid="18"/>
                                        </p:tgtEl>
                                        <p:attrNameLst>
                                          <p:attrName>style.visibility</p:attrName>
                                        </p:attrNameLst>
                                      </p:cBhvr>
                                      <p:to>
                                        <p:strVal val="visible"/>
                                      </p:to>
                                    </p:set>
                                    <p:anim calcmode="lin" valueType="num">
                                      <p:cBhvr>
                                        <p:cTn id="82" dur="500" fill="hold"/>
                                        <p:tgtEl>
                                          <p:spTgt spid="18"/>
                                        </p:tgtEl>
                                        <p:attrNameLst>
                                          <p:attrName>ppt_w</p:attrName>
                                        </p:attrNameLst>
                                      </p:cBhvr>
                                      <p:tavLst>
                                        <p:tav tm="0">
                                          <p:val>
                                            <p:strVal val="(6*min(max(#ppt_w*#ppt_h,.3),1)-7.4)/-.7*#ppt_w"/>
                                          </p:val>
                                        </p:tav>
                                        <p:tav tm="100000">
                                          <p:val>
                                            <p:strVal val="#ppt_w"/>
                                          </p:val>
                                        </p:tav>
                                      </p:tavLst>
                                    </p:anim>
                                    <p:anim calcmode="lin" valueType="num">
                                      <p:cBhvr>
                                        <p:cTn id="83" dur="500" fill="hold"/>
                                        <p:tgtEl>
                                          <p:spTgt spid="18"/>
                                        </p:tgtEl>
                                        <p:attrNameLst>
                                          <p:attrName>ppt_h</p:attrName>
                                        </p:attrNameLst>
                                      </p:cBhvr>
                                      <p:tavLst>
                                        <p:tav tm="0">
                                          <p:val>
                                            <p:strVal val="(6*min(max(#ppt_w*#ppt_h,.3),1)-7.4)/-.7*#ppt_h"/>
                                          </p:val>
                                        </p:tav>
                                        <p:tav tm="100000">
                                          <p:val>
                                            <p:strVal val="#ppt_h"/>
                                          </p:val>
                                        </p:tav>
                                      </p:tavLst>
                                    </p:anim>
                                    <p:anim calcmode="lin" valueType="num">
                                      <p:cBhvr>
                                        <p:cTn id="84" dur="500" fill="hold"/>
                                        <p:tgtEl>
                                          <p:spTgt spid="18"/>
                                        </p:tgtEl>
                                        <p:attrNameLst>
                                          <p:attrName>ppt_x</p:attrName>
                                        </p:attrNameLst>
                                      </p:cBhvr>
                                      <p:tavLst>
                                        <p:tav tm="0">
                                          <p:val>
                                            <p:fltVal val="0.5"/>
                                          </p:val>
                                        </p:tav>
                                        <p:tav tm="100000">
                                          <p:val>
                                            <p:strVal val="#ppt_x"/>
                                          </p:val>
                                        </p:tav>
                                      </p:tavLst>
                                    </p:anim>
                                    <p:anim calcmode="lin" valueType="num">
                                      <p:cBhvr>
                                        <p:cTn id="85" dur="500" fill="hold"/>
                                        <p:tgtEl>
                                          <p:spTgt spid="18"/>
                                        </p:tgtEl>
                                        <p:attrNameLst>
                                          <p:attrName>ppt_y</p:attrName>
                                        </p:attrNameLst>
                                      </p:cBhvr>
                                      <p:tavLst>
                                        <p:tav tm="0">
                                          <p:val>
                                            <p:strVal val="1+(6*min(max(#ppt_w*#ppt_h,.3),1)-7.4)/-.7*#ppt_h/2"/>
                                          </p:val>
                                        </p:tav>
                                        <p:tav tm="100000">
                                          <p:val>
                                            <p:strVal val="#ppt_y"/>
                                          </p:val>
                                        </p:tav>
                                      </p:tavLst>
                                    </p:anim>
                                  </p:childTnLst>
                                </p:cTn>
                              </p:par>
                            </p:childTnLst>
                          </p:cTn>
                        </p:par>
                        <p:par>
                          <p:cTn id="86" fill="hold">
                            <p:stCondLst>
                              <p:cond delay="7250"/>
                            </p:stCondLst>
                            <p:childTnLst>
                              <p:par>
                                <p:cTn id="87" presetID="23" presetClass="entr" presetSubtype="3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500" fill="hold"/>
                                        <p:tgtEl>
                                          <p:spTgt spid="21"/>
                                        </p:tgtEl>
                                        <p:attrNameLst>
                                          <p:attrName>ppt_w</p:attrName>
                                        </p:attrNameLst>
                                      </p:cBhvr>
                                      <p:tavLst>
                                        <p:tav tm="0">
                                          <p:val>
                                            <p:strVal val="(6*min(max(#ppt_w*#ppt_h,.3),1)-7.4)/-.7*#ppt_w"/>
                                          </p:val>
                                        </p:tav>
                                        <p:tav tm="100000">
                                          <p:val>
                                            <p:strVal val="#ppt_w"/>
                                          </p:val>
                                        </p:tav>
                                      </p:tavLst>
                                    </p:anim>
                                    <p:anim calcmode="lin" valueType="num">
                                      <p:cBhvr>
                                        <p:cTn id="90" dur="500" fill="hold"/>
                                        <p:tgtEl>
                                          <p:spTgt spid="21"/>
                                        </p:tgtEl>
                                        <p:attrNameLst>
                                          <p:attrName>ppt_h</p:attrName>
                                        </p:attrNameLst>
                                      </p:cBhvr>
                                      <p:tavLst>
                                        <p:tav tm="0">
                                          <p:val>
                                            <p:strVal val="(6*min(max(#ppt_w*#ppt_h,.3),1)-7.4)/-.7*#ppt_h"/>
                                          </p:val>
                                        </p:tav>
                                        <p:tav tm="100000">
                                          <p:val>
                                            <p:strVal val="#ppt_h"/>
                                          </p:val>
                                        </p:tav>
                                      </p:tavLst>
                                    </p:anim>
                                    <p:anim calcmode="lin" valueType="num">
                                      <p:cBhvr>
                                        <p:cTn id="91" dur="500" fill="hold"/>
                                        <p:tgtEl>
                                          <p:spTgt spid="21"/>
                                        </p:tgtEl>
                                        <p:attrNameLst>
                                          <p:attrName>ppt_x</p:attrName>
                                        </p:attrNameLst>
                                      </p:cBhvr>
                                      <p:tavLst>
                                        <p:tav tm="0">
                                          <p:val>
                                            <p:fltVal val="0.5"/>
                                          </p:val>
                                        </p:tav>
                                        <p:tav tm="100000">
                                          <p:val>
                                            <p:strVal val="#ppt_x"/>
                                          </p:val>
                                        </p:tav>
                                      </p:tavLst>
                                    </p:anim>
                                    <p:anim calcmode="lin" valueType="num">
                                      <p:cBhvr>
                                        <p:cTn id="92" dur="500" fill="hold"/>
                                        <p:tgtEl>
                                          <p:spTgt spid="21"/>
                                        </p:tgtEl>
                                        <p:attrNameLst>
                                          <p:attrName>ppt_y</p:attrName>
                                        </p:attrNameLst>
                                      </p:cBhvr>
                                      <p:tavLst>
                                        <p:tav tm="0">
                                          <p:val>
                                            <p:strVal val="1+(6*min(max(#ppt_w*#ppt_h,.3),1)-7.4)/-.7*#ppt_h/2"/>
                                          </p:val>
                                        </p:tav>
                                        <p:tav tm="100000">
                                          <p:val>
                                            <p:strVal val="#ppt_y"/>
                                          </p:val>
                                        </p:tav>
                                      </p:tavLst>
                                    </p:anim>
                                  </p:childTnLst>
                                </p:cTn>
                              </p:par>
                            </p:childTnLst>
                          </p:cTn>
                        </p:par>
                        <p:par>
                          <p:cTn id="93" fill="hold">
                            <p:stCondLst>
                              <p:cond delay="7750"/>
                            </p:stCondLst>
                            <p:childTnLst>
                              <p:par>
                                <p:cTn id="94" presetID="23" presetClass="entr" presetSubtype="36" fill="hold" grpId="0" nodeType="afterEffect">
                                  <p:stCondLst>
                                    <p:cond delay="0"/>
                                  </p:stCondLst>
                                  <p:childTnLst>
                                    <p:set>
                                      <p:cBhvr>
                                        <p:cTn id="95" dur="1" fill="hold">
                                          <p:stCondLst>
                                            <p:cond delay="0"/>
                                          </p:stCondLst>
                                        </p:cTn>
                                        <p:tgtEl>
                                          <p:spTgt spid="22"/>
                                        </p:tgtEl>
                                        <p:attrNameLst>
                                          <p:attrName>style.visibility</p:attrName>
                                        </p:attrNameLst>
                                      </p:cBhvr>
                                      <p:to>
                                        <p:strVal val="visible"/>
                                      </p:to>
                                    </p:set>
                                    <p:anim calcmode="lin" valueType="num">
                                      <p:cBhvr>
                                        <p:cTn id="96" dur="500" fill="hold"/>
                                        <p:tgtEl>
                                          <p:spTgt spid="22"/>
                                        </p:tgtEl>
                                        <p:attrNameLst>
                                          <p:attrName>ppt_w</p:attrName>
                                        </p:attrNameLst>
                                      </p:cBhvr>
                                      <p:tavLst>
                                        <p:tav tm="0">
                                          <p:val>
                                            <p:strVal val="(6*min(max(#ppt_w*#ppt_h,.3),1)-7.4)/-.7*#ppt_w"/>
                                          </p:val>
                                        </p:tav>
                                        <p:tav tm="100000">
                                          <p:val>
                                            <p:strVal val="#ppt_w"/>
                                          </p:val>
                                        </p:tav>
                                      </p:tavLst>
                                    </p:anim>
                                    <p:anim calcmode="lin" valueType="num">
                                      <p:cBhvr>
                                        <p:cTn id="97" dur="500" fill="hold"/>
                                        <p:tgtEl>
                                          <p:spTgt spid="22"/>
                                        </p:tgtEl>
                                        <p:attrNameLst>
                                          <p:attrName>ppt_h</p:attrName>
                                        </p:attrNameLst>
                                      </p:cBhvr>
                                      <p:tavLst>
                                        <p:tav tm="0">
                                          <p:val>
                                            <p:strVal val="(6*min(max(#ppt_w*#ppt_h,.3),1)-7.4)/-.7*#ppt_h"/>
                                          </p:val>
                                        </p:tav>
                                        <p:tav tm="100000">
                                          <p:val>
                                            <p:strVal val="#ppt_h"/>
                                          </p:val>
                                        </p:tav>
                                      </p:tavLst>
                                    </p:anim>
                                    <p:anim calcmode="lin" valueType="num">
                                      <p:cBhvr>
                                        <p:cTn id="98" dur="500" fill="hold"/>
                                        <p:tgtEl>
                                          <p:spTgt spid="22"/>
                                        </p:tgtEl>
                                        <p:attrNameLst>
                                          <p:attrName>ppt_x</p:attrName>
                                        </p:attrNameLst>
                                      </p:cBhvr>
                                      <p:tavLst>
                                        <p:tav tm="0">
                                          <p:val>
                                            <p:fltVal val="0.5"/>
                                          </p:val>
                                        </p:tav>
                                        <p:tav tm="100000">
                                          <p:val>
                                            <p:strVal val="#ppt_x"/>
                                          </p:val>
                                        </p:tav>
                                      </p:tavLst>
                                    </p:anim>
                                    <p:anim calcmode="lin" valueType="num">
                                      <p:cBhvr>
                                        <p:cTn id="99" dur="500" fill="hold"/>
                                        <p:tgtEl>
                                          <p:spTgt spid="22"/>
                                        </p:tgtEl>
                                        <p:attrNameLst>
                                          <p:attrName>ppt_y</p:attrName>
                                        </p:attrNameLst>
                                      </p:cBhvr>
                                      <p:tavLst>
                                        <p:tav tm="0">
                                          <p:val>
                                            <p:strVal val="1+(6*min(max(#ppt_w*#ppt_h,.3),1)-7.4)/-.7*#ppt_h/2"/>
                                          </p:val>
                                        </p:tav>
                                        <p:tav tm="100000">
                                          <p:val>
                                            <p:strVal val="#ppt_y"/>
                                          </p:val>
                                        </p:tav>
                                      </p:tavLst>
                                    </p:anim>
                                  </p:childTnLst>
                                </p:cTn>
                              </p:par>
                            </p:childTnLst>
                          </p:cTn>
                        </p:par>
                        <p:par>
                          <p:cTn id="100" fill="hold">
                            <p:stCondLst>
                              <p:cond delay="8250"/>
                            </p:stCondLst>
                            <p:childTnLst>
                              <p:par>
                                <p:cTn id="101" presetID="23" presetClass="entr" presetSubtype="36" fill="hold" grpId="0" nodeType="afterEffect">
                                  <p:stCondLst>
                                    <p:cond delay="0"/>
                                  </p:stCondLst>
                                  <p:childTnLst>
                                    <p:set>
                                      <p:cBhvr>
                                        <p:cTn id="102" dur="1" fill="hold">
                                          <p:stCondLst>
                                            <p:cond delay="0"/>
                                          </p:stCondLst>
                                        </p:cTn>
                                        <p:tgtEl>
                                          <p:spTgt spid="19"/>
                                        </p:tgtEl>
                                        <p:attrNameLst>
                                          <p:attrName>style.visibility</p:attrName>
                                        </p:attrNameLst>
                                      </p:cBhvr>
                                      <p:to>
                                        <p:strVal val="visible"/>
                                      </p:to>
                                    </p:set>
                                    <p:anim calcmode="lin" valueType="num">
                                      <p:cBhvr>
                                        <p:cTn id="103" dur="500" fill="hold"/>
                                        <p:tgtEl>
                                          <p:spTgt spid="19"/>
                                        </p:tgtEl>
                                        <p:attrNameLst>
                                          <p:attrName>ppt_w</p:attrName>
                                        </p:attrNameLst>
                                      </p:cBhvr>
                                      <p:tavLst>
                                        <p:tav tm="0">
                                          <p:val>
                                            <p:strVal val="(6*min(max(#ppt_w*#ppt_h,.3),1)-7.4)/-.7*#ppt_w"/>
                                          </p:val>
                                        </p:tav>
                                        <p:tav tm="100000">
                                          <p:val>
                                            <p:strVal val="#ppt_w"/>
                                          </p:val>
                                        </p:tav>
                                      </p:tavLst>
                                    </p:anim>
                                    <p:anim calcmode="lin" valueType="num">
                                      <p:cBhvr>
                                        <p:cTn id="104" dur="500" fill="hold"/>
                                        <p:tgtEl>
                                          <p:spTgt spid="19"/>
                                        </p:tgtEl>
                                        <p:attrNameLst>
                                          <p:attrName>ppt_h</p:attrName>
                                        </p:attrNameLst>
                                      </p:cBhvr>
                                      <p:tavLst>
                                        <p:tav tm="0">
                                          <p:val>
                                            <p:strVal val="(6*min(max(#ppt_w*#ppt_h,.3),1)-7.4)/-.7*#ppt_h"/>
                                          </p:val>
                                        </p:tav>
                                        <p:tav tm="100000">
                                          <p:val>
                                            <p:strVal val="#ppt_h"/>
                                          </p:val>
                                        </p:tav>
                                      </p:tavLst>
                                    </p:anim>
                                    <p:anim calcmode="lin" valueType="num">
                                      <p:cBhvr>
                                        <p:cTn id="105" dur="500" fill="hold"/>
                                        <p:tgtEl>
                                          <p:spTgt spid="19"/>
                                        </p:tgtEl>
                                        <p:attrNameLst>
                                          <p:attrName>ppt_x</p:attrName>
                                        </p:attrNameLst>
                                      </p:cBhvr>
                                      <p:tavLst>
                                        <p:tav tm="0">
                                          <p:val>
                                            <p:fltVal val="0.5"/>
                                          </p:val>
                                        </p:tav>
                                        <p:tav tm="100000">
                                          <p:val>
                                            <p:strVal val="#ppt_x"/>
                                          </p:val>
                                        </p:tav>
                                      </p:tavLst>
                                    </p:anim>
                                    <p:anim calcmode="lin" valueType="num">
                                      <p:cBhvr>
                                        <p:cTn id="106" dur="500" fill="hold"/>
                                        <p:tgtEl>
                                          <p:spTgt spid="19"/>
                                        </p:tgtEl>
                                        <p:attrNameLst>
                                          <p:attrName>ppt_y</p:attrName>
                                        </p:attrNameLst>
                                      </p:cBhvr>
                                      <p:tavLst>
                                        <p:tav tm="0">
                                          <p:val>
                                            <p:strVal val="1+(6*min(max(#ppt_w*#ppt_h,.3),1)-7.4)/-.7*#ppt_h/2"/>
                                          </p:val>
                                        </p:tav>
                                        <p:tav tm="100000">
                                          <p:val>
                                            <p:strVal val="#ppt_y"/>
                                          </p:val>
                                        </p:tav>
                                      </p:tavLst>
                                    </p:anim>
                                  </p:childTnLst>
                                </p:cTn>
                              </p:par>
                            </p:childTnLst>
                          </p:cTn>
                        </p:par>
                        <p:par>
                          <p:cTn id="107" fill="hold">
                            <p:stCondLst>
                              <p:cond delay="8750"/>
                            </p:stCondLst>
                            <p:childTnLst>
                              <p:par>
                                <p:cTn id="108" presetID="23" presetClass="entr" presetSubtype="36" fill="hold" grpId="0" nodeType="afterEffect">
                                  <p:stCondLst>
                                    <p:cond delay="0"/>
                                  </p:stCondLst>
                                  <p:childTnLst>
                                    <p:set>
                                      <p:cBhvr>
                                        <p:cTn id="109" dur="1" fill="hold">
                                          <p:stCondLst>
                                            <p:cond delay="0"/>
                                          </p:stCondLst>
                                        </p:cTn>
                                        <p:tgtEl>
                                          <p:spTgt spid="20"/>
                                        </p:tgtEl>
                                        <p:attrNameLst>
                                          <p:attrName>style.visibility</p:attrName>
                                        </p:attrNameLst>
                                      </p:cBhvr>
                                      <p:to>
                                        <p:strVal val="visible"/>
                                      </p:to>
                                    </p:set>
                                    <p:anim calcmode="lin" valueType="num">
                                      <p:cBhvr>
                                        <p:cTn id="110" dur="500" fill="hold"/>
                                        <p:tgtEl>
                                          <p:spTgt spid="20"/>
                                        </p:tgtEl>
                                        <p:attrNameLst>
                                          <p:attrName>ppt_w</p:attrName>
                                        </p:attrNameLst>
                                      </p:cBhvr>
                                      <p:tavLst>
                                        <p:tav tm="0">
                                          <p:val>
                                            <p:strVal val="(6*min(max(#ppt_w*#ppt_h,.3),1)-7.4)/-.7*#ppt_w"/>
                                          </p:val>
                                        </p:tav>
                                        <p:tav tm="100000">
                                          <p:val>
                                            <p:strVal val="#ppt_w"/>
                                          </p:val>
                                        </p:tav>
                                      </p:tavLst>
                                    </p:anim>
                                    <p:anim calcmode="lin" valueType="num">
                                      <p:cBhvr>
                                        <p:cTn id="111" dur="500" fill="hold"/>
                                        <p:tgtEl>
                                          <p:spTgt spid="20"/>
                                        </p:tgtEl>
                                        <p:attrNameLst>
                                          <p:attrName>ppt_h</p:attrName>
                                        </p:attrNameLst>
                                      </p:cBhvr>
                                      <p:tavLst>
                                        <p:tav tm="0">
                                          <p:val>
                                            <p:strVal val="(6*min(max(#ppt_w*#ppt_h,.3),1)-7.4)/-.7*#ppt_h"/>
                                          </p:val>
                                        </p:tav>
                                        <p:tav tm="100000">
                                          <p:val>
                                            <p:strVal val="#ppt_h"/>
                                          </p:val>
                                        </p:tav>
                                      </p:tavLst>
                                    </p:anim>
                                    <p:anim calcmode="lin" valueType="num">
                                      <p:cBhvr>
                                        <p:cTn id="112" dur="500" fill="hold"/>
                                        <p:tgtEl>
                                          <p:spTgt spid="20"/>
                                        </p:tgtEl>
                                        <p:attrNameLst>
                                          <p:attrName>ppt_x</p:attrName>
                                        </p:attrNameLst>
                                      </p:cBhvr>
                                      <p:tavLst>
                                        <p:tav tm="0">
                                          <p:val>
                                            <p:fltVal val="0.5"/>
                                          </p:val>
                                        </p:tav>
                                        <p:tav tm="100000">
                                          <p:val>
                                            <p:strVal val="#ppt_x"/>
                                          </p:val>
                                        </p:tav>
                                      </p:tavLst>
                                    </p:anim>
                                    <p:anim calcmode="lin" valueType="num">
                                      <p:cBhvr>
                                        <p:cTn id="113" dur="500" fill="hold"/>
                                        <p:tgtEl>
                                          <p:spTgt spid="20"/>
                                        </p:tgtEl>
                                        <p:attrNameLst>
                                          <p:attrName>ppt_y</p:attrName>
                                        </p:attrNameLst>
                                      </p:cBhvr>
                                      <p:tavLst>
                                        <p:tav tm="0">
                                          <p:val>
                                            <p:strVal val="1+(6*min(max(#ppt_w*#ppt_h,.3),1)-7.4)/-.7*#ppt_h/2"/>
                                          </p:val>
                                        </p:tav>
                                        <p:tav tm="100000">
                                          <p:val>
                                            <p:strVal val="#ppt_y"/>
                                          </p:val>
                                        </p:tav>
                                      </p:tavLst>
                                    </p:anim>
                                  </p:childTnLst>
                                </p:cTn>
                              </p:par>
                            </p:childTnLst>
                          </p:cTn>
                        </p:par>
                        <p:par>
                          <p:cTn id="114" fill="hold">
                            <p:stCondLst>
                              <p:cond delay="9250"/>
                            </p:stCondLst>
                            <p:childTnLst>
                              <p:par>
                                <p:cTn id="115" presetID="22" presetClass="entr" presetSubtype="1" fill="hold" grpId="0" nodeType="afterEffect">
                                  <p:stCondLst>
                                    <p:cond delay="0"/>
                                  </p:stCondLst>
                                  <p:childTnLst>
                                    <p:set>
                                      <p:cBhvr>
                                        <p:cTn id="116" dur="1" fill="hold">
                                          <p:stCondLst>
                                            <p:cond delay="0"/>
                                          </p:stCondLst>
                                        </p:cTn>
                                        <p:tgtEl>
                                          <p:spTgt spid="30"/>
                                        </p:tgtEl>
                                        <p:attrNameLst>
                                          <p:attrName>style.visibility</p:attrName>
                                        </p:attrNameLst>
                                      </p:cBhvr>
                                      <p:to>
                                        <p:strVal val="visible"/>
                                      </p:to>
                                    </p:set>
                                    <p:animEffect transition="in" filter="wipe(up)">
                                      <p:cBhvr>
                                        <p:cTn id="11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8" grpId="0" animBg="1"/>
      <p:bldP spid="19" grpId="0" animBg="1"/>
      <p:bldP spid="20" grpId="0" animBg="1"/>
      <p:bldP spid="21" grpId="0" animBg="1"/>
      <p:bldP spid="22" grpId="0" animBg="1"/>
      <p:bldP spid="13" grpId="0" animBg="1"/>
      <p:bldP spid="15" grpId="0" animBg="1"/>
      <p:bldP spid="16" grpId="0" animBg="1"/>
      <p:bldP spid="17" grpId="0" animBg="1"/>
      <p:bldP spid="23" grpId="0" animBg="1"/>
      <p:bldP spid="24" grpId="0"/>
      <p:bldP spid="3" grpId="0" animBg="1"/>
      <p:bldP spid="25" grpId="0" animBg="1"/>
      <p:bldP spid="26" grpId="0" animBg="1"/>
      <p:bldP spid="27" grpId="0" animBg="1"/>
      <p:bldP spid="29" grpId="0"/>
      <p:bldP spid="30"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3208253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094B5030-6A9D-4AEC-8114-DCBE6B0BFD39}"/>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 name="Rectangle 1">
            <a:extLst>
              <a:ext uri="{FF2B5EF4-FFF2-40B4-BE49-F238E27FC236}">
                <a16:creationId xmlns:a16="http://schemas.microsoft.com/office/drawing/2014/main" id="{F3EEBDAD-D894-4203-A6A4-1AEE018210E5}"/>
              </a:ext>
            </a:extLst>
          </p:cNvPr>
          <p:cNvSpPr/>
          <p:nvPr/>
        </p:nvSpPr>
        <p:spPr>
          <a:xfrm>
            <a:off x="533400" y="2133600"/>
            <a:ext cx="5486400" cy="39624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BE4BE26F-0996-4EF4-870A-C0D383BFA15A}"/>
              </a:ext>
            </a:extLst>
          </p:cNvPr>
          <p:cNvSpPr/>
          <p:nvPr/>
        </p:nvSpPr>
        <p:spPr>
          <a:xfrm>
            <a:off x="6172200" y="849868"/>
            <a:ext cx="5486400" cy="524613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52194367-3F12-4E1C-AF13-E7EF16059B46}"/>
              </a:ext>
            </a:extLst>
          </p:cNvPr>
          <p:cNvSpPr/>
          <p:nvPr/>
        </p:nvSpPr>
        <p:spPr>
          <a:xfrm>
            <a:off x="533400" y="3581400"/>
            <a:ext cx="5486401" cy="914400"/>
          </a:xfrm>
          <a:prstGeom prst="rect">
            <a:avLst/>
          </a:prstGeom>
          <a:solidFill>
            <a:srgbClr val="E76C0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FFCCDF50-1AA3-4FC1-A12D-9FAD7DD93C1F}"/>
              </a:ext>
            </a:extLst>
          </p:cNvPr>
          <p:cNvSpPr/>
          <p:nvPr/>
        </p:nvSpPr>
        <p:spPr>
          <a:xfrm>
            <a:off x="6172199" y="3581400"/>
            <a:ext cx="5486401" cy="914400"/>
          </a:xfrm>
          <a:prstGeom prst="rect">
            <a:avLst/>
          </a:prstGeom>
          <a:solidFill>
            <a:srgbClr val="CF351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ADE3DF7-52CA-434C-B475-25D00EB02826}"/>
              </a:ext>
            </a:extLst>
          </p:cNvPr>
          <p:cNvSpPr txBox="1"/>
          <p:nvPr/>
        </p:nvSpPr>
        <p:spPr>
          <a:xfrm>
            <a:off x="838200" y="3669267"/>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a:extLst>
              <a:ext uri="{FF2B5EF4-FFF2-40B4-BE49-F238E27FC236}">
                <a16:creationId xmlns:a16="http://schemas.microsoft.com/office/drawing/2014/main" id="{48392311-197C-4880-ABBF-080188E7951D}"/>
              </a:ext>
            </a:extLst>
          </p:cNvPr>
          <p:cNvSpPr txBox="1"/>
          <p:nvPr/>
        </p:nvSpPr>
        <p:spPr>
          <a:xfrm>
            <a:off x="6553200" y="3669268"/>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827237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16" presetClass="entr" presetSubtype="2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6" presetClass="entr" presetSubtype="2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1000"/>
                                        <p:tgtEl>
                                          <p:spTgt spid="10"/>
                                        </p:tgtEl>
                                      </p:cBhvr>
                                    </p:animEffect>
                                    <p:anim calcmode="lin" valueType="num">
                                      <p:cBhvr>
                                        <p:cTn id="31" dur="1000" fill="hold"/>
                                        <p:tgtEl>
                                          <p:spTgt spid="10"/>
                                        </p:tgtEl>
                                        <p:attrNameLst>
                                          <p:attrName>ppt_x</p:attrName>
                                        </p:attrNameLst>
                                      </p:cBhvr>
                                      <p:tavLst>
                                        <p:tav tm="0">
                                          <p:val>
                                            <p:strVal val="#ppt_x"/>
                                          </p:val>
                                        </p:tav>
                                        <p:tav tm="100000">
                                          <p:val>
                                            <p:strVal val="#ppt_x"/>
                                          </p:val>
                                        </p:tav>
                                      </p:tavLst>
                                    </p:anim>
                                    <p:anim calcmode="lin" valueType="num">
                                      <p:cBhvr>
                                        <p:cTn id="32" dur="1000" fill="hold"/>
                                        <p:tgtEl>
                                          <p:spTgt spid="10"/>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1000"/>
                                        <p:tgtEl>
                                          <p:spTgt spid="12"/>
                                        </p:tgtEl>
                                      </p:cBhvr>
                                    </p:animEffect>
                                    <p:anim calcmode="lin" valueType="num">
                                      <p:cBhvr>
                                        <p:cTn id="36" dur="1000" fill="hold"/>
                                        <p:tgtEl>
                                          <p:spTgt spid="12"/>
                                        </p:tgtEl>
                                        <p:attrNameLst>
                                          <p:attrName>ppt_x</p:attrName>
                                        </p:attrNameLst>
                                      </p:cBhvr>
                                      <p:tavLst>
                                        <p:tav tm="0">
                                          <p:val>
                                            <p:strVal val="#ppt_x"/>
                                          </p:val>
                                        </p:tav>
                                        <p:tav tm="100000">
                                          <p:val>
                                            <p:strVal val="#ppt_x"/>
                                          </p:val>
                                        </p:tav>
                                      </p:tavLst>
                                    </p:anim>
                                    <p:anim calcmode="lin" valueType="num">
                                      <p:cBhvr>
                                        <p:cTn id="37"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3" grpId="0" animBg="1"/>
      <p:bldP spid="10" grpId="0" animBg="1"/>
      <p:bldP spid="11" grpId="0"/>
      <p:bldP spid="12"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EAE650D-65B4-4F06-8E8F-A5FFC6A6289F}"/>
              </a:ext>
            </a:extLst>
          </p:cNvPr>
          <p:cNvSpPr/>
          <p:nvPr/>
        </p:nvSpPr>
        <p:spPr>
          <a:xfrm>
            <a:off x="0" y="838200"/>
            <a:ext cx="2286000" cy="56388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94DAE677-4CA6-44D5-9027-C93875E485F8}"/>
              </a:ext>
            </a:extLst>
          </p:cNvPr>
          <p:cNvSpPr/>
          <p:nvPr/>
        </p:nvSpPr>
        <p:spPr>
          <a:xfrm flipH="1">
            <a:off x="3767328" y="3337560"/>
            <a:ext cx="3657600" cy="3017520"/>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5589043E-8204-48DC-B70F-ABE7A992805C}"/>
              </a:ext>
            </a:extLst>
          </p:cNvPr>
          <p:cNvSpPr/>
          <p:nvPr/>
        </p:nvSpPr>
        <p:spPr>
          <a:xfrm>
            <a:off x="7805928" y="3337560"/>
            <a:ext cx="4206240" cy="3017520"/>
          </a:xfrm>
          <a:prstGeom prst="rect">
            <a:avLst/>
          </a:pr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792CB961-5C94-4164-9C30-00A20586EF35}"/>
              </a:ext>
            </a:extLst>
          </p:cNvPr>
          <p:cNvSpPr/>
          <p:nvPr/>
        </p:nvSpPr>
        <p:spPr>
          <a:xfrm>
            <a:off x="7924800" y="3429000"/>
            <a:ext cx="4206240" cy="3017520"/>
          </a:xfrm>
          <a:prstGeom prst="rect">
            <a:avLst/>
          </a:prstGeom>
          <a:blipFill>
            <a:blip r:embed="rId4"/>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A5B517E2-B490-4290-845F-75E0B7C04214}"/>
              </a:ext>
            </a:extLst>
          </p:cNvPr>
          <p:cNvSpPr/>
          <p:nvPr/>
        </p:nvSpPr>
        <p:spPr>
          <a:xfrm>
            <a:off x="3886200" y="3429000"/>
            <a:ext cx="3657600" cy="3017520"/>
          </a:xfrm>
          <a:prstGeom prst="rect">
            <a:avLst/>
          </a:prstGeom>
          <a:blipFill>
            <a:blip r:embed="rId5"/>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FDA6970B-E148-48B2-84FE-41213820E1AE}"/>
              </a:ext>
            </a:extLst>
          </p:cNvPr>
          <p:cNvSpPr>
            <a:spLocks noChangeAspect="1"/>
          </p:cNvSpPr>
          <p:nvPr/>
        </p:nvSpPr>
        <p:spPr>
          <a:xfrm>
            <a:off x="1127760" y="3657600"/>
            <a:ext cx="2377440" cy="2377440"/>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7750B53-FCCF-4961-B439-3D79AA54FD12}"/>
              </a:ext>
            </a:extLst>
          </p:cNvPr>
          <p:cNvSpPr txBox="1"/>
          <p:nvPr/>
        </p:nvSpPr>
        <p:spPr>
          <a:xfrm>
            <a:off x="2895600" y="724892"/>
            <a:ext cx="9116568" cy="2813078"/>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r>
              <a:rPr lang="en-US" sz="1400" dirty="0">
                <a:solidFill>
                  <a:schemeClr val="bg1">
                    <a:lumMod val="95000"/>
                  </a:schemeClr>
                </a:solidFill>
                <a:latin typeface="Candara" panose="020E0502030303020204" pitchFamily="34" charset="0"/>
              </a:rPr>
              <a:t> </a:t>
            </a:r>
            <a:br>
              <a:rPr lang="en-US" sz="1400" dirty="0">
                <a:solidFill>
                  <a:schemeClr val="bg1">
                    <a:lumMod val="95000"/>
                  </a:schemeClr>
                </a:solidFill>
                <a:latin typeface="Candara" panose="020E0502030303020204" pitchFamily="34" charset="0"/>
              </a:rPr>
            </a:b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endParaRPr lang="en-US" sz="1400" dirty="0">
              <a:solidFill>
                <a:schemeClr val="bg1"/>
              </a:solidFill>
              <a:latin typeface="Candara" panose="020E0502030303020204" pitchFamily="34" charset="0"/>
            </a:endParaRPr>
          </a:p>
          <a:p>
            <a:endParaRPr lang="en-US" dirty="0">
              <a:solidFill>
                <a:schemeClr val="bg1"/>
              </a:solidFill>
            </a:endParaRPr>
          </a:p>
        </p:txBody>
      </p:sp>
      <p:sp>
        <p:nvSpPr>
          <p:cNvPr id="12" name="TextBox 11">
            <a:extLst>
              <a:ext uri="{FF2B5EF4-FFF2-40B4-BE49-F238E27FC236}">
                <a16:creationId xmlns:a16="http://schemas.microsoft.com/office/drawing/2014/main" id="{7F588BEF-0F67-4300-85DD-8CB2E3BE8098}"/>
              </a:ext>
            </a:extLst>
          </p:cNvPr>
          <p:cNvSpPr txBox="1"/>
          <p:nvPr/>
        </p:nvSpPr>
        <p:spPr>
          <a:xfrm>
            <a:off x="1485803" y="4646699"/>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3" name="Freeform 101">
            <a:extLst>
              <a:ext uri="{FF2B5EF4-FFF2-40B4-BE49-F238E27FC236}">
                <a16:creationId xmlns:a16="http://schemas.microsoft.com/office/drawing/2014/main" id="{5F61AFE6-6E2D-4746-AAFC-BC2A67BE888E}"/>
              </a:ext>
            </a:extLst>
          </p:cNvPr>
          <p:cNvSpPr>
            <a:spLocks noChangeAspect="1" noEditPoints="1"/>
          </p:cNvSpPr>
          <p:nvPr/>
        </p:nvSpPr>
        <p:spPr bwMode="auto">
          <a:xfrm>
            <a:off x="1999488" y="3991114"/>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33261908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1000"/>
                                        <p:tgtEl>
                                          <p:spTgt spid="11"/>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1000"/>
                                        <p:tgtEl>
                                          <p:spTgt spid="2"/>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1000" fill="hold"/>
                                        <p:tgtEl>
                                          <p:spTgt spid="10"/>
                                        </p:tgtEl>
                                        <p:attrNameLst>
                                          <p:attrName>ppt_w</p:attrName>
                                        </p:attrNameLst>
                                      </p:cBhvr>
                                      <p:tavLst>
                                        <p:tav tm="0">
                                          <p:val>
                                            <p:fltVal val="0"/>
                                          </p:val>
                                        </p:tav>
                                        <p:tav tm="100000">
                                          <p:val>
                                            <p:strVal val="#ppt_w"/>
                                          </p:val>
                                        </p:tav>
                                      </p:tavLst>
                                    </p:anim>
                                    <p:anim calcmode="lin" valueType="num">
                                      <p:cBhvr>
                                        <p:cTn id="16" dur="1000" fill="hold"/>
                                        <p:tgtEl>
                                          <p:spTgt spid="10"/>
                                        </p:tgtEl>
                                        <p:attrNameLst>
                                          <p:attrName>ppt_h</p:attrName>
                                        </p:attrNameLst>
                                      </p:cBhvr>
                                      <p:tavLst>
                                        <p:tav tm="0">
                                          <p:val>
                                            <p:fltVal val="0"/>
                                          </p:val>
                                        </p:tav>
                                        <p:tav tm="100000">
                                          <p:val>
                                            <p:strVal val="#ppt_h"/>
                                          </p:val>
                                        </p:tav>
                                      </p:tavLst>
                                    </p:anim>
                                    <p:animEffect transition="in" filter="fade">
                                      <p:cBhvr>
                                        <p:cTn id="17" dur="1000"/>
                                        <p:tgtEl>
                                          <p:spTgt spid="10"/>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1000" fill="hold"/>
                                        <p:tgtEl>
                                          <p:spTgt spid="13"/>
                                        </p:tgtEl>
                                        <p:attrNameLst>
                                          <p:attrName>ppt_w</p:attrName>
                                        </p:attrNameLst>
                                      </p:cBhvr>
                                      <p:tavLst>
                                        <p:tav tm="0">
                                          <p:val>
                                            <p:fltVal val="0"/>
                                          </p:val>
                                        </p:tav>
                                        <p:tav tm="100000">
                                          <p:val>
                                            <p:strVal val="#ppt_w"/>
                                          </p:val>
                                        </p:tav>
                                      </p:tavLst>
                                    </p:anim>
                                    <p:anim calcmode="lin" valueType="num">
                                      <p:cBhvr>
                                        <p:cTn id="21" dur="1000" fill="hold"/>
                                        <p:tgtEl>
                                          <p:spTgt spid="13"/>
                                        </p:tgtEl>
                                        <p:attrNameLst>
                                          <p:attrName>ppt_h</p:attrName>
                                        </p:attrNameLst>
                                      </p:cBhvr>
                                      <p:tavLst>
                                        <p:tav tm="0">
                                          <p:val>
                                            <p:fltVal val="0"/>
                                          </p:val>
                                        </p:tav>
                                        <p:tav tm="100000">
                                          <p:val>
                                            <p:strVal val="#ppt_h"/>
                                          </p:val>
                                        </p:tav>
                                      </p:tavLst>
                                    </p:anim>
                                    <p:animEffect transition="in" filter="fade">
                                      <p:cBhvr>
                                        <p:cTn id="22" dur="1000"/>
                                        <p:tgtEl>
                                          <p:spTgt spid="13"/>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p:cTn id="25" dur="1000" fill="hold"/>
                                        <p:tgtEl>
                                          <p:spTgt spid="12"/>
                                        </p:tgtEl>
                                        <p:attrNameLst>
                                          <p:attrName>ppt_w</p:attrName>
                                        </p:attrNameLst>
                                      </p:cBhvr>
                                      <p:tavLst>
                                        <p:tav tm="0">
                                          <p:val>
                                            <p:fltVal val="0"/>
                                          </p:val>
                                        </p:tav>
                                        <p:tav tm="100000">
                                          <p:val>
                                            <p:strVal val="#ppt_w"/>
                                          </p:val>
                                        </p:tav>
                                      </p:tavLst>
                                    </p:anim>
                                    <p:anim calcmode="lin" valueType="num">
                                      <p:cBhvr>
                                        <p:cTn id="26" dur="1000" fill="hold"/>
                                        <p:tgtEl>
                                          <p:spTgt spid="12"/>
                                        </p:tgtEl>
                                        <p:attrNameLst>
                                          <p:attrName>ppt_h</p:attrName>
                                        </p:attrNameLst>
                                      </p:cBhvr>
                                      <p:tavLst>
                                        <p:tav tm="0">
                                          <p:val>
                                            <p:fltVal val="0"/>
                                          </p:val>
                                        </p:tav>
                                        <p:tav tm="100000">
                                          <p:val>
                                            <p:strVal val="#ppt_h"/>
                                          </p:val>
                                        </p:tav>
                                      </p:tavLst>
                                    </p:anim>
                                    <p:animEffect transition="in" filter="fade">
                                      <p:cBhvr>
                                        <p:cTn id="27" dur="1000"/>
                                        <p:tgtEl>
                                          <p:spTgt spid="12"/>
                                        </p:tgtEl>
                                      </p:cBhvr>
                                    </p:animEffect>
                                  </p:childTnLst>
                                </p:cTn>
                              </p:par>
                            </p:childTnLst>
                          </p:cTn>
                        </p:par>
                        <p:par>
                          <p:cTn id="28" fill="hold">
                            <p:stCondLst>
                              <p:cond delay="3000"/>
                            </p:stCondLst>
                            <p:childTnLst>
                              <p:par>
                                <p:cTn id="29" presetID="47" presetClass="entr" presetSubtype="0" fill="hold" grpId="0"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1000"/>
                                        <p:tgtEl>
                                          <p:spTgt spid="3"/>
                                        </p:tgtEl>
                                      </p:cBhvr>
                                    </p:animEffect>
                                    <p:anim calcmode="lin" valueType="num">
                                      <p:cBhvr>
                                        <p:cTn id="32" dur="1000" fill="hold"/>
                                        <p:tgtEl>
                                          <p:spTgt spid="3"/>
                                        </p:tgtEl>
                                        <p:attrNameLst>
                                          <p:attrName>ppt_x</p:attrName>
                                        </p:attrNameLst>
                                      </p:cBhvr>
                                      <p:tavLst>
                                        <p:tav tm="0">
                                          <p:val>
                                            <p:strVal val="#ppt_x"/>
                                          </p:val>
                                        </p:tav>
                                        <p:tav tm="100000">
                                          <p:val>
                                            <p:strVal val="#ppt_x"/>
                                          </p:val>
                                        </p:tav>
                                      </p:tavLst>
                                    </p:anim>
                                    <p:anim calcmode="lin" valueType="num">
                                      <p:cBhvr>
                                        <p:cTn id="33" dur="1000" fill="hold"/>
                                        <p:tgtEl>
                                          <p:spTgt spid="3"/>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1000"/>
                                        <p:tgtEl>
                                          <p:spTgt spid="9"/>
                                        </p:tgtEl>
                                      </p:cBhvr>
                                    </p:animEffect>
                                    <p:anim calcmode="lin" valueType="num">
                                      <p:cBhvr>
                                        <p:cTn id="37" dur="1000" fill="hold"/>
                                        <p:tgtEl>
                                          <p:spTgt spid="9"/>
                                        </p:tgtEl>
                                        <p:attrNameLst>
                                          <p:attrName>ppt_x</p:attrName>
                                        </p:attrNameLst>
                                      </p:cBhvr>
                                      <p:tavLst>
                                        <p:tav tm="0">
                                          <p:val>
                                            <p:strVal val="#ppt_x"/>
                                          </p:val>
                                        </p:tav>
                                        <p:tav tm="100000">
                                          <p:val>
                                            <p:strVal val="#ppt_x"/>
                                          </p:val>
                                        </p:tav>
                                      </p:tavLst>
                                    </p:anim>
                                    <p:anim calcmode="lin" valueType="num">
                                      <p:cBhvr>
                                        <p:cTn id="38" dur="1000" fill="hold"/>
                                        <p:tgtEl>
                                          <p:spTgt spid="9"/>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47" presetClass="entr" presetSubtype="0"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1000"/>
                                        <p:tgtEl>
                                          <p:spTgt spid="4"/>
                                        </p:tgtEl>
                                      </p:cBhvr>
                                    </p:animEffect>
                                    <p:anim calcmode="lin" valueType="num">
                                      <p:cBhvr>
                                        <p:cTn id="43" dur="1000" fill="hold"/>
                                        <p:tgtEl>
                                          <p:spTgt spid="4"/>
                                        </p:tgtEl>
                                        <p:attrNameLst>
                                          <p:attrName>ppt_x</p:attrName>
                                        </p:attrNameLst>
                                      </p:cBhvr>
                                      <p:tavLst>
                                        <p:tav tm="0">
                                          <p:val>
                                            <p:strVal val="#ppt_x"/>
                                          </p:val>
                                        </p:tav>
                                        <p:tav tm="100000">
                                          <p:val>
                                            <p:strVal val="#ppt_x"/>
                                          </p:val>
                                        </p:tav>
                                      </p:tavLst>
                                    </p:anim>
                                    <p:anim calcmode="lin" valueType="num">
                                      <p:cBhvr>
                                        <p:cTn id="44" dur="1000" fill="hold"/>
                                        <p:tgtEl>
                                          <p:spTgt spid="4"/>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1000"/>
                                        <p:tgtEl>
                                          <p:spTgt spid="8"/>
                                        </p:tgtEl>
                                      </p:cBhvr>
                                    </p:animEffect>
                                    <p:anim calcmode="lin" valueType="num">
                                      <p:cBhvr>
                                        <p:cTn id="48" dur="1000" fill="hold"/>
                                        <p:tgtEl>
                                          <p:spTgt spid="8"/>
                                        </p:tgtEl>
                                        <p:attrNameLst>
                                          <p:attrName>ppt_x</p:attrName>
                                        </p:attrNameLst>
                                      </p:cBhvr>
                                      <p:tavLst>
                                        <p:tav tm="0">
                                          <p:val>
                                            <p:strVal val="#ppt_x"/>
                                          </p:val>
                                        </p:tav>
                                        <p:tav tm="100000">
                                          <p:val>
                                            <p:strVal val="#ppt_x"/>
                                          </p:val>
                                        </p:tav>
                                      </p:tavLst>
                                    </p:anim>
                                    <p:anim calcmode="lin" valueType="num">
                                      <p:cBhvr>
                                        <p:cTn id="4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8" grpId="0" animBg="1"/>
      <p:bldP spid="9" grpId="0" animBg="1"/>
      <p:bldP spid="10" grpId="0" animBg="1"/>
      <p:bldP spid="11" grpId="0"/>
      <p:bldP spid="12" grpId="0"/>
      <p:bldP spid="13"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3" name="Freeform: Shape 12">
            <a:extLst>
              <a:ext uri="{FF2B5EF4-FFF2-40B4-BE49-F238E27FC236}">
                <a16:creationId xmlns:a16="http://schemas.microsoft.com/office/drawing/2014/main" id="{B805CE6C-0460-4D17-AFD6-20711D134729}"/>
              </a:ext>
            </a:extLst>
          </p:cNvPr>
          <p:cNvSpPr/>
          <p:nvPr/>
        </p:nvSpPr>
        <p:spPr>
          <a:xfrm rot="18892188">
            <a:off x="5472217" y="1299814"/>
            <a:ext cx="7211399" cy="1497757"/>
          </a:xfrm>
          <a:custGeom>
            <a:avLst/>
            <a:gdLst>
              <a:gd name="connsiteX0" fmla="*/ 5751328 w 7211399"/>
              <a:gd name="connsiteY0" fmla="*/ 0 h 1497757"/>
              <a:gd name="connsiteX1" fmla="*/ 7211398 w 7211399"/>
              <a:gd name="connsiteY1" fmla="*/ 1466721 h 1497757"/>
              <a:gd name="connsiteX2" fmla="*/ 7211399 w 7211399"/>
              <a:gd name="connsiteY2" fmla="*/ 1497757 h 1497757"/>
              <a:gd name="connsiteX3" fmla="*/ 0 w 7211399"/>
              <a:gd name="connsiteY3" fmla="*/ 1497757 h 1497757"/>
              <a:gd name="connsiteX4" fmla="*/ 1504580 w 7211399"/>
              <a:gd name="connsiteY4" fmla="*/ 0 h 1497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1399" h="1497757">
                <a:moveTo>
                  <a:pt x="5751328" y="0"/>
                </a:moveTo>
                <a:lnTo>
                  <a:pt x="7211398" y="1466721"/>
                </a:lnTo>
                <a:lnTo>
                  <a:pt x="7211399" y="1497757"/>
                </a:lnTo>
                <a:lnTo>
                  <a:pt x="0" y="1497757"/>
                </a:lnTo>
                <a:lnTo>
                  <a:pt x="1504580" y="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98AC7BE0-BB17-4217-B7D6-6FB2DC39B56B}"/>
              </a:ext>
            </a:extLst>
          </p:cNvPr>
          <p:cNvSpPr/>
          <p:nvPr/>
        </p:nvSpPr>
        <p:spPr>
          <a:xfrm rot="18892188">
            <a:off x="6445657" y="3758294"/>
            <a:ext cx="6885420" cy="337922"/>
          </a:xfrm>
          <a:custGeom>
            <a:avLst/>
            <a:gdLst>
              <a:gd name="connsiteX0" fmla="*/ 6885420 w 6885420"/>
              <a:gd name="connsiteY0" fmla="*/ 0 h 337922"/>
              <a:gd name="connsiteX1" fmla="*/ 6545959 w 6885420"/>
              <a:gd name="connsiteY1" fmla="*/ 337922 h 337922"/>
              <a:gd name="connsiteX2" fmla="*/ 0 w 6885420"/>
              <a:gd name="connsiteY2" fmla="*/ 337922 h 337922"/>
              <a:gd name="connsiteX3" fmla="*/ 339462 w 6885420"/>
              <a:gd name="connsiteY3" fmla="*/ 0 h 337922"/>
            </a:gdLst>
            <a:ahLst/>
            <a:cxnLst>
              <a:cxn ang="0">
                <a:pos x="connsiteX0" y="connsiteY0"/>
              </a:cxn>
              <a:cxn ang="0">
                <a:pos x="connsiteX1" y="connsiteY1"/>
              </a:cxn>
              <a:cxn ang="0">
                <a:pos x="connsiteX2" y="connsiteY2"/>
              </a:cxn>
              <a:cxn ang="0">
                <a:pos x="connsiteX3" y="connsiteY3"/>
              </a:cxn>
            </a:cxnLst>
            <a:rect l="l" t="t" r="r" b="b"/>
            <a:pathLst>
              <a:path w="6885420" h="337922">
                <a:moveTo>
                  <a:pt x="6885420" y="0"/>
                </a:moveTo>
                <a:lnTo>
                  <a:pt x="6545959" y="337922"/>
                </a:lnTo>
                <a:lnTo>
                  <a:pt x="0" y="337922"/>
                </a:lnTo>
                <a:lnTo>
                  <a:pt x="339462" y="0"/>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F6FC35F3-3A00-4A10-8FF3-5F6EF38F1B45}"/>
              </a:ext>
            </a:extLst>
          </p:cNvPr>
          <p:cNvSpPr/>
          <p:nvPr/>
        </p:nvSpPr>
        <p:spPr>
          <a:xfrm rot="18892188">
            <a:off x="5581416" y="3515235"/>
            <a:ext cx="6821670" cy="496065"/>
          </a:xfrm>
          <a:custGeom>
            <a:avLst/>
            <a:gdLst>
              <a:gd name="connsiteX0" fmla="*/ 6149588 w 6821670"/>
              <a:gd name="connsiteY0" fmla="*/ 0 h 496065"/>
              <a:gd name="connsiteX1" fmla="*/ 5651263 w 6821670"/>
              <a:gd name="connsiteY1" fmla="*/ 496065 h 496065"/>
              <a:gd name="connsiteX2" fmla="*/ 0 w 6821670"/>
              <a:gd name="connsiteY2" fmla="*/ 496065 h 496065"/>
              <a:gd name="connsiteX3" fmla="*/ 498325 w 6821670"/>
              <a:gd name="connsiteY3" fmla="*/ 0 h 496065"/>
              <a:gd name="connsiteX4" fmla="*/ 6821670 w 6821670"/>
              <a:gd name="connsiteY4" fmla="*/ 0 h 496065"/>
              <a:gd name="connsiteX5" fmla="*/ 6821670 w 6821670"/>
              <a:gd name="connsiteY5" fmla="*/ 24394 h 496065"/>
              <a:gd name="connsiteX6" fmla="*/ 6797388 w 6821670"/>
              <a:gd name="connsiteY6" fmla="*/ 1 h 4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1670" h="496065">
                <a:moveTo>
                  <a:pt x="6149588" y="0"/>
                </a:moveTo>
                <a:lnTo>
                  <a:pt x="5651263" y="496065"/>
                </a:lnTo>
                <a:lnTo>
                  <a:pt x="0" y="496065"/>
                </a:lnTo>
                <a:lnTo>
                  <a:pt x="498325" y="0"/>
                </a:lnTo>
                <a:close/>
                <a:moveTo>
                  <a:pt x="6821670" y="0"/>
                </a:moveTo>
                <a:lnTo>
                  <a:pt x="6821670" y="24394"/>
                </a:lnTo>
                <a:lnTo>
                  <a:pt x="6797388" y="1"/>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74CB8179-BE3C-4D5D-891C-B4BD6AAF7E77}"/>
              </a:ext>
            </a:extLst>
          </p:cNvPr>
          <p:cNvSpPr/>
          <p:nvPr/>
        </p:nvSpPr>
        <p:spPr>
          <a:xfrm rot="18892188">
            <a:off x="11069606" y="2475693"/>
            <a:ext cx="1390470" cy="163338"/>
          </a:xfrm>
          <a:custGeom>
            <a:avLst/>
            <a:gdLst>
              <a:gd name="connsiteX0" fmla="*/ 1390470 w 1390470"/>
              <a:gd name="connsiteY0" fmla="*/ 0 h 163338"/>
              <a:gd name="connsiteX1" fmla="*/ 1226387 w 1390470"/>
              <a:gd name="connsiteY1" fmla="*/ 163338 h 163338"/>
              <a:gd name="connsiteX2" fmla="*/ 0 w 1390470"/>
              <a:gd name="connsiteY2" fmla="*/ 163338 h 163338"/>
              <a:gd name="connsiteX3" fmla="*/ 164082 w 1390470"/>
              <a:gd name="connsiteY3" fmla="*/ 0 h 163338"/>
            </a:gdLst>
            <a:ahLst/>
            <a:cxnLst>
              <a:cxn ang="0">
                <a:pos x="connsiteX0" y="connsiteY0"/>
              </a:cxn>
              <a:cxn ang="0">
                <a:pos x="connsiteX1" y="connsiteY1"/>
              </a:cxn>
              <a:cxn ang="0">
                <a:pos x="connsiteX2" y="connsiteY2"/>
              </a:cxn>
              <a:cxn ang="0">
                <a:pos x="connsiteX3" y="connsiteY3"/>
              </a:cxn>
            </a:cxnLst>
            <a:rect l="l" t="t" r="r" b="b"/>
            <a:pathLst>
              <a:path w="1390470" h="163338">
                <a:moveTo>
                  <a:pt x="1390470" y="0"/>
                </a:moveTo>
                <a:lnTo>
                  <a:pt x="1226387" y="163338"/>
                </a:lnTo>
                <a:lnTo>
                  <a:pt x="0" y="163338"/>
                </a:lnTo>
                <a:lnTo>
                  <a:pt x="164082" y="0"/>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FDEB414E-4AC6-4BFB-A1B1-4DD788735A74}"/>
              </a:ext>
            </a:extLst>
          </p:cNvPr>
          <p:cNvSpPr/>
          <p:nvPr/>
        </p:nvSpPr>
        <p:spPr>
          <a:xfrm rot="18892188">
            <a:off x="9422052" y="2572135"/>
            <a:ext cx="2521102" cy="163338"/>
          </a:xfrm>
          <a:custGeom>
            <a:avLst/>
            <a:gdLst>
              <a:gd name="connsiteX0" fmla="*/ 2521102 w 2521102"/>
              <a:gd name="connsiteY0" fmla="*/ 0 h 163338"/>
              <a:gd name="connsiteX1" fmla="*/ 2357021 w 2521102"/>
              <a:gd name="connsiteY1" fmla="*/ 163338 h 163338"/>
              <a:gd name="connsiteX2" fmla="*/ 0 w 2521102"/>
              <a:gd name="connsiteY2" fmla="*/ 163338 h 163338"/>
              <a:gd name="connsiteX3" fmla="*/ 164081 w 2521102"/>
              <a:gd name="connsiteY3" fmla="*/ 0 h 163338"/>
            </a:gdLst>
            <a:ahLst/>
            <a:cxnLst>
              <a:cxn ang="0">
                <a:pos x="connsiteX0" y="connsiteY0"/>
              </a:cxn>
              <a:cxn ang="0">
                <a:pos x="connsiteX1" y="connsiteY1"/>
              </a:cxn>
              <a:cxn ang="0">
                <a:pos x="connsiteX2" y="connsiteY2"/>
              </a:cxn>
              <a:cxn ang="0">
                <a:pos x="connsiteX3" y="connsiteY3"/>
              </a:cxn>
            </a:cxnLst>
            <a:rect l="l" t="t" r="r" b="b"/>
            <a:pathLst>
              <a:path w="2521102" h="163338">
                <a:moveTo>
                  <a:pt x="2521102" y="0"/>
                </a:moveTo>
                <a:lnTo>
                  <a:pt x="2357021" y="163338"/>
                </a:lnTo>
                <a:lnTo>
                  <a:pt x="0" y="163338"/>
                </a:lnTo>
                <a:lnTo>
                  <a:pt x="164081" y="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FC91A34D-819A-42C5-B55C-5A5EC25DD06A}"/>
              </a:ext>
            </a:extLst>
          </p:cNvPr>
          <p:cNvSpPr>
            <a:spLocks noChangeAspect="1"/>
          </p:cNvSpPr>
          <p:nvPr/>
        </p:nvSpPr>
        <p:spPr>
          <a:xfrm rot="2700000">
            <a:off x="7692982" y="2135843"/>
            <a:ext cx="1828800" cy="1828800"/>
          </a:xfrm>
          <a:prstGeom prst="rect">
            <a:avLst/>
          </a:prstGeom>
          <a:blipFill dpi="0" rotWithShape="0">
            <a:blip r:embed="rId3"/>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F7C7A633-61C8-473A-8008-542BC594043B}"/>
              </a:ext>
            </a:extLst>
          </p:cNvPr>
          <p:cNvSpPr>
            <a:spLocks noChangeAspect="1"/>
          </p:cNvSpPr>
          <p:nvPr/>
        </p:nvSpPr>
        <p:spPr>
          <a:xfrm rot="2700000">
            <a:off x="9764353" y="3147513"/>
            <a:ext cx="1645920" cy="1645920"/>
          </a:xfrm>
          <a:prstGeom prst="rect">
            <a:avLst/>
          </a:prstGeom>
          <a:blipFill dpi="0" rotWithShape="0">
            <a:blip r:embed="rId4"/>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D7029B80-3DF9-4289-BD83-D9FDF2850E78}"/>
              </a:ext>
            </a:extLst>
          </p:cNvPr>
          <p:cNvSpPr>
            <a:spLocks noChangeAspect="1"/>
          </p:cNvSpPr>
          <p:nvPr/>
        </p:nvSpPr>
        <p:spPr>
          <a:xfrm rot="2700000">
            <a:off x="8494282" y="4413998"/>
            <a:ext cx="1645920" cy="1645920"/>
          </a:xfrm>
          <a:prstGeom prst="rect">
            <a:avLst/>
          </a:prstGeom>
          <a:blipFill dpi="0" rotWithShape="0">
            <a:blip r:embed="rId5"/>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C800C27D-50E0-49D0-A5E9-EBB8E1439D5F}"/>
              </a:ext>
            </a:extLst>
          </p:cNvPr>
          <p:cNvSpPr txBox="1"/>
          <p:nvPr/>
        </p:nvSpPr>
        <p:spPr>
          <a:xfrm>
            <a:off x="940004" y="1827826"/>
            <a:ext cx="4622514"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A9124122-C84C-4604-AC8E-D0908790F3D3}"/>
              </a:ext>
            </a:extLst>
          </p:cNvPr>
          <p:cNvSpPr txBox="1"/>
          <p:nvPr/>
        </p:nvSpPr>
        <p:spPr>
          <a:xfrm>
            <a:off x="1066800" y="3446369"/>
            <a:ext cx="4356018" cy="2616101"/>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23206739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18" presetClass="entr" presetSubtype="12"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strips(downLeft)">
                                      <p:cBhvr>
                                        <p:cTn id="35" dur="1000"/>
                                        <p:tgtEl>
                                          <p:spTgt spid="13"/>
                                        </p:tgtEl>
                                      </p:cBhvr>
                                    </p:animEffect>
                                  </p:childTnLst>
                                </p:cTn>
                              </p:par>
                              <p:par>
                                <p:cTn id="36" presetID="18" presetClass="entr" presetSubtype="3"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strips(upRight)">
                                      <p:cBhvr>
                                        <p:cTn id="38" dur="1000"/>
                                        <p:tgtEl>
                                          <p:spTgt spid="21"/>
                                        </p:tgtEl>
                                      </p:cBhvr>
                                    </p:animEffect>
                                  </p:childTnLst>
                                </p:cTn>
                              </p:par>
                              <p:par>
                                <p:cTn id="39" presetID="18" presetClass="entr" presetSubtype="3" fill="hold" grpId="0" nodeType="with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strips(upRight)">
                                      <p:cBhvr>
                                        <p:cTn id="41" dur="1000"/>
                                        <p:tgtEl>
                                          <p:spTgt spid="17"/>
                                        </p:tgtEl>
                                      </p:cBhvr>
                                    </p:animEffect>
                                  </p:childTnLst>
                                </p:cTn>
                              </p:par>
                              <p:par>
                                <p:cTn id="42" presetID="18" presetClass="entr" presetSubtype="12" fill="hold" grpId="0" nodeType="withEffect">
                                  <p:stCondLst>
                                    <p:cond delay="0"/>
                                  </p:stCondLst>
                                  <p:childTnLst>
                                    <p:set>
                                      <p:cBhvr>
                                        <p:cTn id="43" dur="1" fill="hold">
                                          <p:stCondLst>
                                            <p:cond delay="0"/>
                                          </p:stCondLst>
                                        </p:cTn>
                                        <p:tgtEl>
                                          <p:spTgt spid="29"/>
                                        </p:tgtEl>
                                        <p:attrNameLst>
                                          <p:attrName>style.visibility</p:attrName>
                                        </p:attrNameLst>
                                      </p:cBhvr>
                                      <p:to>
                                        <p:strVal val="visible"/>
                                      </p:to>
                                    </p:set>
                                    <p:animEffect transition="in" filter="strips(downLeft)">
                                      <p:cBhvr>
                                        <p:cTn id="44" dur="1000"/>
                                        <p:tgtEl>
                                          <p:spTgt spid="29"/>
                                        </p:tgtEl>
                                      </p:cBhvr>
                                    </p:animEffect>
                                  </p:childTnLst>
                                </p:cTn>
                              </p:par>
                              <p:par>
                                <p:cTn id="45" presetID="18" presetClass="entr" presetSubtype="12"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strips(downLeft)">
                                      <p:cBhvr>
                                        <p:cTn id="47" dur="1000"/>
                                        <p:tgtEl>
                                          <p:spTgt spid="25"/>
                                        </p:tgtEl>
                                      </p:cBhvr>
                                    </p:animEffect>
                                  </p:childTnLst>
                                </p:cTn>
                              </p:par>
                            </p:childTnLst>
                          </p:cTn>
                        </p:par>
                        <p:par>
                          <p:cTn id="48" fill="hold">
                            <p:stCondLst>
                              <p:cond delay="3500"/>
                            </p:stCondLst>
                            <p:childTnLst>
                              <p:par>
                                <p:cTn id="49" presetID="53" presetClass="entr" presetSubtype="528" fill="hold" grpId="0" nodeType="afterEffect">
                                  <p:stCondLst>
                                    <p:cond delay="0"/>
                                  </p:stCondLst>
                                  <p:childTnLst>
                                    <p:set>
                                      <p:cBhvr>
                                        <p:cTn id="50" dur="1" fill="hold">
                                          <p:stCondLst>
                                            <p:cond delay="0"/>
                                          </p:stCondLst>
                                        </p:cTn>
                                        <p:tgtEl>
                                          <p:spTgt spid="2"/>
                                        </p:tgtEl>
                                        <p:attrNameLst>
                                          <p:attrName>style.visibility</p:attrName>
                                        </p:attrNameLst>
                                      </p:cBhvr>
                                      <p:to>
                                        <p:strVal val="visible"/>
                                      </p:to>
                                    </p:set>
                                    <p:anim calcmode="lin" valueType="num">
                                      <p:cBhvr>
                                        <p:cTn id="51" dur="500" fill="hold"/>
                                        <p:tgtEl>
                                          <p:spTgt spid="2"/>
                                        </p:tgtEl>
                                        <p:attrNameLst>
                                          <p:attrName>ppt_w</p:attrName>
                                        </p:attrNameLst>
                                      </p:cBhvr>
                                      <p:tavLst>
                                        <p:tav tm="0">
                                          <p:val>
                                            <p:fltVal val="0"/>
                                          </p:val>
                                        </p:tav>
                                        <p:tav tm="100000">
                                          <p:val>
                                            <p:strVal val="#ppt_w"/>
                                          </p:val>
                                        </p:tav>
                                      </p:tavLst>
                                    </p:anim>
                                    <p:anim calcmode="lin" valueType="num">
                                      <p:cBhvr>
                                        <p:cTn id="52" dur="500" fill="hold"/>
                                        <p:tgtEl>
                                          <p:spTgt spid="2"/>
                                        </p:tgtEl>
                                        <p:attrNameLst>
                                          <p:attrName>ppt_h</p:attrName>
                                        </p:attrNameLst>
                                      </p:cBhvr>
                                      <p:tavLst>
                                        <p:tav tm="0">
                                          <p:val>
                                            <p:fltVal val="0"/>
                                          </p:val>
                                        </p:tav>
                                        <p:tav tm="100000">
                                          <p:val>
                                            <p:strVal val="#ppt_h"/>
                                          </p:val>
                                        </p:tav>
                                      </p:tavLst>
                                    </p:anim>
                                    <p:animEffect transition="in" filter="fade">
                                      <p:cBhvr>
                                        <p:cTn id="53" dur="500"/>
                                        <p:tgtEl>
                                          <p:spTgt spid="2"/>
                                        </p:tgtEl>
                                      </p:cBhvr>
                                    </p:animEffect>
                                    <p:anim calcmode="lin" valueType="num">
                                      <p:cBhvr>
                                        <p:cTn id="54" dur="500" fill="hold"/>
                                        <p:tgtEl>
                                          <p:spTgt spid="2"/>
                                        </p:tgtEl>
                                        <p:attrNameLst>
                                          <p:attrName>ppt_x</p:attrName>
                                        </p:attrNameLst>
                                      </p:cBhvr>
                                      <p:tavLst>
                                        <p:tav tm="0">
                                          <p:val>
                                            <p:fltVal val="0.5"/>
                                          </p:val>
                                        </p:tav>
                                        <p:tav tm="100000">
                                          <p:val>
                                            <p:strVal val="#ppt_x"/>
                                          </p:val>
                                        </p:tav>
                                      </p:tavLst>
                                    </p:anim>
                                    <p:anim calcmode="lin" valueType="num">
                                      <p:cBhvr>
                                        <p:cTn id="55" dur="500" fill="hold"/>
                                        <p:tgtEl>
                                          <p:spTgt spid="2"/>
                                        </p:tgtEl>
                                        <p:attrNameLst>
                                          <p:attrName>ppt_y</p:attrName>
                                        </p:attrNameLst>
                                      </p:cBhvr>
                                      <p:tavLst>
                                        <p:tav tm="0">
                                          <p:val>
                                            <p:fltVal val="0.5"/>
                                          </p:val>
                                        </p:tav>
                                        <p:tav tm="100000">
                                          <p:val>
                                            <p:strVal val="#ppt_y"/>
                                          </p:val>
                                        </p:tav>
                                      </p:tavLst>
                                    </p:anim>
                                  </p:childTnLst>
                                </p:cTn>
                              </p:par>
                            </p:childTnLst>
                          </p:cTn>
                        </p:par>
                        <p:par>
                          <p:cTn id="56" fill="hold">
                            <p:stCondLst>
                              <p:cond delay="4000"/>
                            </p:stCondLst>
                            <p:childTnLst>
                              <p:par>
                                <p:cTn id="57" presetID="53" presetClass="entr" presetSubtype="528" fill="hold" grpId="0" nodeType="afterEffect">
                                  <p:stCondLst>
                                    <p:cond delay="0"/>
                                  </p:stCondLst>
                                  <p:childTnLst>
                                    <p:set>
                                      <p:cBhvr>
                                        <p:cTn id="58" dur="1" fill="hold">
                                          <p:stCondLst>
                                            <p:cond delay="0"/>
                                          </p:stCondLst>
                                        </p:cTn>
                                        <p:tgtEl>
                                          <p:spTgt spid="8"/>
                                        </p:tgtEl>
                                        <p:attrNameLst>
                                          <p:attrName>style.visibility</p:attrName>
                                        </p:attrNameLst>
                                      </p:cBhvr>
                                      <p:to>
                                        <p:strVal val="visible"/>
                                      </p:to>
                                    </p:set>
                                    <p:anim calcmode="lin" valueType="num">
                                      <p:cBhvr>
                                        <p:cTn id="59" dur="500" fill="hold"/>
                                        <p:tgtEl>
                                          <p:spTgt spid="8"/>
                                        </p:tgtEl>
                                        <p:attrNameLst>
                                          <p:attrName>ppt_w</p:attrName>
                                        </p:attrNameLst>
                                      </p:cBhvr>
                                      <p:tavLst>
                                        <p:tav tm="0">
                                          <p:val>
                                            <p:fltVal val="0"/>
                                          </p:val>
                                        </p:tav>
                                        <p:tav tm="100000">
                                          <p:val>
                                            <p:strVal val="#ppt_w"/>
                                          </p:val>
                                        </p:tav>
                                      </p:tavLst>
                                    </p:anim>
                                    <p:anim calcmode="lin" valueType="num">
                                      <p:cBhvr>
                                        <p:cTn id="60" dur="500" fill="hold"/>
                                        <p:tgtEl>
                                          <p:spTgt spid="8"/>
                                        </p:tgtEl>
                                        <p:attrNameLst>
                                          <p:attrName>ppt_h</p:attrName>
                                        </p:attrNameLst>
                                      </p:cBhvr>
                                      <p:tavLst>
                                        <p:tav tm="0">
                                          <p:val>
                                            <p:fltVal val="0"/>
                                          </p:val>
                                        </p:tav>
                                        <p:tav tm="100000">
                                          <p:val>
                                            <p:strVal val="#ppt_h"/>
                                          </p:val>
                                        </p:tav>
                                      </p:tavLst>
                                    </p:anim>
                                    <p:animEffect transition="in" filter="fade">
                                      <p:cBhvr>
                                        <p:cTn id="61" dur="500"/>
                                        <p:tgtEl>
                                          <p:spTgt spid="8"/>
                                        </p:tgtEl>
                                      </p:cBhvr>
                                    </p:animEffect>
                                    <p:anim calcmode="lin" valueType="num">
                                      <p:cBhvr>
                                        <p:cTn id="62" dur="500" fill="hold"/>
                                        <p:tgtEl>
                                          <p:spTgt spid="8"/>
                                        </p:tgtEl>
                                        <p:attrNameLst>
                                          <p:attrName>ppt_x</p:attrName>
                                        </p:attrNameLst>
                                      </p:cBhvr>
                                      <p:tavLst>
                                        <p:tav tm="0">
                                          <p:val>
                                            <p:fltVal val="0.5"/>
                                          </p:val>
                                        </p:tav>
                                        <p:tav tm="100000">
                                          <p:val>
                                            <p:strVal val="#ppt_x"/>
                                          </p:val>
                                        </p:tav>
                                      </p:tavLst>
                                    </p:anim>
                                    <p:anim calcmode="lin" valueType="num">
                                      <p:cBhvr>
                                        <p:cTn id="63" dur="500" fill="hold"/>
                                        <p:tgtEl>
                                          <p:spTgt spid="8"/>
                                        </p:tgtEl>
                                        <p:attrNameLst>
                                          <p:attrName>ppt_y</p:attrName>
                                        </p:attrNameLst>
                                      </p:cBhvr>
                                      <p:tavLst>
                                        <p:tav tm="0">
                                          <p:val>
                                            <p:fltVal val="0.5"/>
                                          </p:val>
                                        </p:tav>
                                        <p:tav tm="100000">
                                          <p:val>
                                            <p:strVal val="#ppt_y"/>
                                          </p:val>
                                        </p:tav>
                                      </p:tavLst>
                                    </p:anim>
                                  </p:childTnLst>
                                </p:cTn>
                              </p:par>
                            </p:childTnLst>
                          </p:cTn>
                        </p:par>
                        <p:par>
                          <p:cTn id="64" fill="hold">
                            <p:stCondLst>
                              <p:cond delay="4500"/>
                            </p:stCondLst>
                            <p:childTnLst>
                              <p:par>
                                <p:cTn id="65" presetID="53" presetClass="entr" presetSubtype="528"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Effect transition="in" filter="fade">
                                      <p:cBhvr>
                                        <p:cTn id="69" dur="500"/>
                                        <p:tgtEl>
                                          <p:spTgt spid="9"/>
                                        </p:tgtEl>
                                      </p:cBhvr>
                                    </p:animEffect>
                                    <p:anim calcmode="lin" valueType="num">
                                      <p:cBhvr>
                                        <p:cTn id="70" dur="500" fill="hold"/>
                                        <p:tgtEl>
                                          <p:spTgt spid="9"/>
                                        </p:tgtEl>
                                        <p:attrNameLst>
                                          <p:attrName>ppt_x</p:attrName>
                                        </p:attrNameLst>
                                      </p:cBhvr>
                                      <p:tavLst>
                                        <p:tav tm="0">
                                          <p:val>
                                            <p:fltVal val="0.5"/>
                                          </p:val>
                                        </p:tav>
                                        <p:tav tm="100000">
                                          <p:val>
                                            <p:strVal val="#ppt_x"/>
                                          </p:val>
                                        </p:tav>
                                      </p:tavLst>
                                    </p:anim>
                                    <p:anim calcmode="lin" valueType="num">
                                      <p:cBhvr>
                                        <p:cTn id="71"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animBg="1"/>
      <p:bldP spid="21" grpId="0" animBg="1"/>
      <p:bldP spid="25" grpId="0" animBg="1"/>
      <p:bldP spid="29" grpId="0" animBg="1"/>
      <p:bldP spid="2" grpId="0" animBg="1"/>
      <p:bldP spid="8" grpId="0" animBg="1"/>
      <p:bldP spid="9" grpId="0" animBg="1"/>
      <p:bldP spid="30" grpId="0"/>
      <p:bldP spid="31" grpId="0" build="p"/>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FB6DADD-6402-4740-864B-629E644C2C32}"/>
              </a:ext>
            </a:extLst>
          </p:cNvPr>
          <p:cNvGrpSpPr/>
          <p:nvPr/>
        </p:nvGrpSpPr>
        <p:grpSpPr>
          <a:xfrm>
            <a:off x="365760" y="5236111"/>
            <a:ext cx="5604207" cy="1280160"/>
            <a:chOff x="365760" y="5236111"/>
            <a:chExt cx="5604207" cy="1280160"/>
          </a:xfrm>
        </p:grpSpPr>
        <p:sp>
          <p:nvSpPr>
            <p:cNvPr id="18" name="Freeform: Shape 17">
              <a:extLst>
                <a:ext uri="{FF2B5EF4-FFF2-40B4-BE49-F238E27FC236}">
                  <a16:creationId xmlns:a16="http://schemas.microsoft.com/office/drawing/2014/main" id="{FDF371E1-CC6A-4FDB-90ED-66E5CC3B7B84}"/>
                </a:ext>
              </a:extLst>
            </p:cNvPr>
            <p:cNvSpPr/>
            <p:nvPr/>
          </p:nvSpPr>
          <p:spPr>
            <a:xfrm>
              <a:off x="365760" y="5236111"/>
              <a:ext cx="5604207"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3207699" y="5487879"/>
              <a:ext cx="1280158" cy="77662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1F0ADEAC-280A-43E4-8F68-61B688F9FF7F}"/>
                </a:ext>
              </a:extLst>
            </p:cNvPr>
            <p:cNvSpPr/>
            <p:nvPr/>
          </p:nvSpPr>
          <p:spPr>
            <a:xfrm rot="16200000">
              <a:off x="4281329" y="4827632"/>
              <a:ext cx="1280158" cy="2097119"/>
            </a:xfrm>
            <a:custGeom>
              <a:avLst/>
              <a:gdLst/>
              <a:ahLst/>
              <a:cxnLst/>
              <a:rect l="l" t="t" r="r" b="b"/>
              <a:pathLst>
                <a:path w="1280158" h="2097119">
                  <a:moveTo>
                    <a:pt x="845140" y="408816"/>
                  </a:moveTo>
                  <a:cubicBezTo>
                    <a:pt x="845140" y="415768"/>
                    <a:pt x="842625" y="420753"/>
                    <a:pt x="837594" y="423771"/>
                  </a:cubicBezTo>
                  <a:cubicBezTo>
                    <a:pt x="832563" y="426790"/>
                    <a:pt x="823554" y="428299"/>
                    <a:pt x="810565" y="428299"/>
                  </a:cubicBezTo>
                  <a:lnTo>
                    <a:pt x="492808" y="428299"/>
                  </a:lnTo>
                  <a:cubicBezTo>
                    <a:pt x="485491" y="428299"/>
                    <a:pt x="479179" y="426424"/>
                    <a:pt x="473874" y="422674"/>
                  </a:cubicBezTo>
                  <a:cubicBezTo>
                    <a:pt x="468569" y="418923"/>
                    <a:pt x="465917" y="413938"/>
                    <a:pt x="465917" y="407719"/>
                  </a:cubicBezTo>
                  <a:cubicBezTo>
                    <a:pt x="465917" y="394913"/>
                    <a:pt x="474880" y="388511"/>
                    <a:pt x="492808" y="388511"/>
                  </a:cubicBezTo>
                  <a:lnTo>
                    <a:pt x="810565" y="388511"/>
                  </a:lnTo>
                  <a:cubicBezTo>
                    <a:pt x="833615" y="388511"/>
                    <a:pt x="845140" y="395279"/>
                    <a:pt x="845140" y="408816"/>
                  </a:cubicBezTo>
                  <a:close/>
                  <a:moveTo>
                    <a:pt x="880812" y="411012"/>
                  </a:moveTo>
                  <a:cubicBezTo>
                    <a:pt x="880812" y="374425"/>
                    <a:pt x="861787" y="344103"/>
                    <a:pt x="823737" y="320047"/>
                  </a:cubicBezTo>
                  <a:cubicBezTo>
                    <a:pt x="785686" y="295991"/>
                    <a:pt x="729159" y="283963"/>
                    <a:pt x="654156" y="283963"/>
                  </a:cubicBezTo>
                  <a:cubicBezTo>
                    <a:pt x="578787" y="283963"/>
                    <a:pt x="522809" y="296128"/>
                    <a:pt x="486222" y="320459"/>
                  </a:cubicBezTo>
                  <a:cubicBezTo>
                    <a:pt x="449635" y="344789"/>
                    <a:pt x="431342" y="373784"/>
                    <a:pt x="431342" y="407444"/>
                  </a:cubicBezTo>
                  <a:cubicBezTo>
                    <a:pt x="431342" y="442934"/>
                    <a:pt x="450550" y="473072"/>
                    <a:pt x="488966" y="497860"/>
                  </a:cubicBezTo>
                  <a:cubicBezTo>
                    <a:pt x="527383" y="522647"/>
                    <a:pt x="583909" y="535041"/>
                    <a:pt x="658547" y="535041"/>
                  </a:cubicBezTo>
                  <a:cubicBezTo>
                    <a:pt x="703366" y="535041"/>
                    <a:pt x="742102" y="530102"/>
                    <a:pt x="774756" y="520223"/>
                  </a:cubicBezTo>
                  <a:cubicBezTo>
                    <a:pt x="807410" y="510345"/>
                    <a:pt x="833249" y="495527"/>
                    <a:pt x="852274" y="475770"/>
                  </a:cubicBezTo>
                  <a:cubicBezTo>
                    <a:pt x="871300" y="456013"/>
                    <a:pt x="880812" y="434427"/>
                    <a:pt x="880812" y="411012"/>
                  </a:cubicBezTo>
                  <a:close/>
                  <a:moveTo>
                    <a:pt x="885203" y="776808"/>
                  </a:moveTo>
                  <a:cubicBezTo>
                    <a:pt x="885203" y="771869"/>
                    <a:pt x="884882" y="768622"/>
                    <a:pt x="884242" y="767067"/>
                  </a:cubicBezTo>
                  <a:cubicBezTo>
                    <a:pt x="883602" y="765512"/>
                    <a:pt x="881635" y="763179"/>
                    <a:pt x="878343" y="760069"/>
                  </a:cubicBezTo>
                  <a:cubicBezTo>
                    <a:pt x="875599" y="757508"/>
                    <a:pt x="874227" y="753392"/>
                    <a:pt x="874227" y="747721"/>
                  </a:cubicBezTo>
                  <a:lnTo>
                    <a:pt x="874227" y="616064"/>
                  </a:lnTo>
                  <a:lnTo>
                    <a:pt x="652784" y="602014"/>
                  </a:lnTo>
                  <a:cubicBezTo>
                    <a:pt x="649491" y="601831"/>
                    <a:pt x="647022" y="601739"/>
                    <a:pt x="645375" y="601739"/>
                  </a:cubicBezTo>
                  <a:cubicBezTo>
                    <a:pt x="640070" y="601739"/>
                    <a:pt x="637418" y="605032"/>
                    <a:pt x="637418" y="611618"/>
                  </a:cubicBezTo>
                  <a:lnTo>
                    <a:pt x="637967" y="623966"/>
                  </a:lnTo>
                  <a:cubicBezTo>
                    <a:pt x="638149" y="628722"/>
                    <a:pt x="639064" y="632061"/>
                    <a:pt x="640711" y="633982"/>
                  </a:cubicBezTo>
                  <a:cubicBezTo>
                    <a:pt x="642357" y="635902"/>
                    <a:pt x="646107" y="637778"/>
                    <a:pt x="651961" y="639607"/>
                  </a:cubicBezTo>
                  <a:cubicBezTo>
                    <a:pt x="677023" y="647473"/>
                    <a:pt x="689554" y="661193"/>
                    <a:pt x="689554" y="680767"/>
                  </a:cubicBezTo>
                  <a:cubicBezTo>
                    <a:pt x="689554" y="694670"/>
                    <a:pt x="682603" y="704457"/>
                    <a:pt x="668700" y="710128"/>
                  </a:cubicBezTo>
                  <a:cubicBezTo>
                    <a:pt x="654796" y="715799"/>
                    <a:pt x="629094" y="718635"/>
                    <a:pt x="591593" y="718635"/>
                  </a:cubicBezTo>
                  <a:lnTo>
                    <a:pt x="542475" y="719183"/>
                  </a:lnTo>
                  <a:cubicBezTo>
                    <a:pt x="517596" y="719183"/>
                    <a:pt x="501040" y="718269"/>
                    <a:pt x="492808" y="716439"/>
                  </a:cubicBezTo>
                  <a:cubicBezTo>
                    <a:pt x="484576" y="714610"/>
                    <a:pt x="478219" y="710768"/>
                    <a:pt x="473737" y="704915"/>
                  </a:cubicBezTo>
                  <a:cubicBezTo>
                    <a:pt x="469255" y="699061"/>
                    <a:pt x="467014" y="691835"/>
                    <a:pt x="467014" y="683237"/>
                  </a:cubicBezTo>
                  <a:cubicBezTo>
                    <a:pt x="467014" y="673358"/>
                    <a:pt x="469941" y="665995"/>
                    <a:pt x="475795" y="661147"/>
                  </a:cubicBezTo>
                  <a:cubicBezTo>
                    <a:pt x="481649" y="656300"/>
                    <a:pt x="487686" y="653876"/>
                    <a:pt x="493906" y="653876"/>
                  </a:cubicBezTo>
                  <a:cubicBezTo>
                    <a:pt x="497198" y="653876"/>
                    <a:pt x="504241" y="655065"/>
                    <a:pt x="515034" y="657443"/>
                  </a:cubicBezTo>
                  <a:cubicBezTo>
                    <a:pt x="521437" y="658906"/>
                    <a:pt x="527566" y="659638"/>
                    <a:pt x="533419" y="659638"/>
                  </a:cubicBezTo>
                  <a:cubicBezTo>
                    <a:pt x="546225" y="659638"/>
                    <a:pt x="556378" y="656345"/>
                    <a:pt x="563878" y="649760"/>
                  </a:cubicBezTo>
                  <a:cubicBezTo>
                    <a:pt x="571378" y="643174"/>
                    <a:pt x="575128" y="634302"/>
                    <a:pt x="575128" y="623143"/>
                  </a:cubicBezTo>
                  <a:cubicBezTo>
                    <a:pt x="575128" y="610520"/>
                    <a:pt x="570326" y="600825"/>
                    <a:pt x="560722" y="594056"/>
                  </a:cubicBezTo>
                  <a:cubicBezTo>
                    <a:pt x="551118" y="587288"/>
                    <a:pt x="539914" y="583903"/>
                    <a:pt x="527108" y="583903"/>
                  </a:cubicBezTo>
                  <a:cubicBezTo>
                    <a:pt x="504607" y="583903"/>
                    <a:pt x="483021" y="592776"/>
                    <a:pt x="462349" y="610520"/>
                  </a:cubicBezTo>
                  <a:cubicBezTo>
                    <a:pt x="441678" y="628265"/>
                    <a:pt x="431342" y="653510"/>
                    <a:pt x="431342" y="686255"/>
                  </a:cubicBezTo>
                  <a:cubicBezTo>
                    <a:pt x="431342" y="725769"/>
                    <a:pt x="445428" y="758834"/>
                    <a:pt x="473600" y="785451"/>
                  </a:cubicBezTo>
                  <a:cubicBezTo>
                    <a:pt x="501772" y="812068"/>
                    <a:pt x="538633" y="825377"/>
                    <a:pt x="584184" y="825377"/>
                  </a:cubicBezTo>
                  <a:cubicBezTo>
                    <a:pt x="626259" y="825377"/>
                    <a:pt x="660833" y="813852"/>
                    <a:pt x="687908" y="790802"/>
                  </a:cubicBezTo>
                  <a:cubicBezTo>
                    <a:pt x="714982" y="767753"/>
                    <a:pt x="728519" y="738117"/>
                    <a:pt x="728519" y="701896"/>
                  </a:cubicBezTo>
                  <a:cubicBezTo>
                    <a:pt x="728519" y="679761"/>
                    <a:pt x="722482" y="659730"/>
                    <a:pt x="710409" y="641802"/>
                  </a:cubicBezTo>
                  <a:lnTo>
                    <a:pt x="794924" y="646467"/>
                  </a:lnTo>
                  <a:lnTo>
                    <a:pt x="794924" y="775436"/>
                  </a:lnTo>
                  <a:cubicBezTo>
                    <a:pt x="794924" y="780741"/>
                    <a:pt x="795656" y="784079"/>
                    <a:pt x="797120" y="785451"/>
                  </a:cubicBezTo>
                  <a:cubicBezTo>
                    <a:pt x="798583" y="786823"/>
                    <a:pt x="802150" y="787784"/>
                    <a:pt x="807821" y="788333"/>
                  </a:cubicBezTo>
                  <a:lnTo>
                    <a:pt x="866543" y="793272"/>
                  </a:lnTo>
                  <a:cubicBezTo>
                    <a:pt x="872397" y="793821"/>
                    <a:pt x="875690" y="794095"/>
                    <a:pt x="876422" y="794095"/>
                  </a:cubicBezTo>
                  <a:cubicBezTo>
                    <a:pt x="879897" y="794095"/>
                    <a:pt x="882230" y="793089"/>
                    <a:pt x="883419" y="791077"/>
                  </a:cubicBezTo>
                  <a:cubicBezTo>
                    <a:pt x="884608" y="789064"/>
                    <a:pt x="885203" y="784308"/>
                    <a:pt x="885203" y="776808"/>
                  </a:cubicBezTo>
                  <a:close/>
                  <a:moveTo>
                    <a:pt x="1280158" y="560067"/>
                  </a:moveTo>
                  <a:lnTo>
                    <a:pt x="937984" y="560067"/>
                  </a:lnTo>
                  <a:lnTo>
                    <a:pt x="937984" y="560068"/>
                  </a:lnTo>
                  <a:lnTo>
                    <a:pt x="1280158" y="560068"/>
                  </a:lnTo>
                  <a:lnTo>
                    <a:pt x="1280158" y="2039231"/>
                  </a:lnTo>
                  <a:cubicBezTo>
                    <a:pt x="1280158" y="2071202"/>
                    <a:pt x="1254240" y="2097119"/>
                    <a:pt x="1222269" y="2097119"/>
                  </a:cubicBezTo>
                  <a:lnTo>
                    <a:pt x="57889" y="2097119"/>
                  </a:lnTo>
                  <a:cubicBezTo>
                    <a:pt x="25918" y="2097119"/>
                    <a:pt x="0" y="2071202"/>
                    <a:pt x="0" y="2039231"/>
                  </a:cubicBezTo>
                  <a:lnTo>
                    <a:pt x="0" y="560068"/>
                  </a:lnTo>
                  <a:lnTo>
                    <a:pt x="364527" y="560068"/>
                  </a:lnTo>
                  <a:lnTo>
                    <a:pt x="364527" y="560067"/>
                  </a:lnTo>
                  <a:lnTo>
                    <a:pt x="1" y="560067"/>
                  </a:lnTo>
                  <a:lnTo>
                    <a:pt x="640080"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542244" y="5316039"/>
            <a:ext cx="297937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4766077" y="5924083"/>
            <a:ext cx="1133468"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3" name="Group 2">
            <a:extLst>
              <a:ext uri="{FF2B5EF4-FFF2-40B4-BE49-F238E27FC236}">
                <a16:creationId xmlns:a16="http://schemas.microsoft.com/office/drawing/2014/main" id="{DD8EA59D-ED2B-4F5F-A869-C7CC7EFF1D21}"/>
              </a:ext>
            </a:extLst>
          </p:cNvPr>
          <p:cNvGrpSpPr/>
          <p:nvPr/>
        </p:nvGrpSpPr>
        <p:grpSpPr>
          <a:xfrm>
            <a:off x="365760" y="1996343"/>
            <a:ext cx="5604223" cy="1280161"/>
            <a:chOff x="365760" y="1996343"/>
            <a:chExt cx="5604223" cy="1280161"/>
          </a:xfrm>
        </p:grpSpPr>
        <p:sp>
          <p:nvSpPr>
            <p:cNvPr id="31" name="Freeform: Shape 30">
              <a:extLst>
                <a:ext uri="{FF2B5EF4-FFF2-40B4-BE49-F238E27FC236}">
                  <a16:creationId xmlns:a16="http://schemas.microsoft.com/office/drawing/2014/main" id="{674C0B37-20EB-4058-A456-1041382625AF}"/>
                </a:ext>
              </a:extLst>
            </p:cNvPr>
            <p:cNvSpPr/>
            <p:nvPr/>
          </p:nvSpPr>
          <p:spPr>
            <a:xfrm>
              <a:off x="365760" y="1996343"/>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3207709" y="2248110"/>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4281342" y="1587861"/>
              <a:ext cx="1280158" cy="2097125"/>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542245" y="2076271"/>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5145565" y="2348569"/>
            <a:ext cx="339693" cy="292608"/>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4754048" y="2782552"/>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5" name="Group 4">
            <a:extLst>
              <a:ext uri="{FF2B5EF4-FFF2-40B4-BE49-F238E27FC236}">
                <a16:creationId xmlns:a16="http://schemas.microsoft.com/office/drawing/2014/main" id="{82A230E0-A2EC-4CFB-BCD8-01CBD5BF9E21}"/>
              </a:ext>
            </a:extLst>
          </p:cNvPr>
          <p:cNvGrpSpPr/>
          <p:nvPr/>
        </p:nvGrpSpPr>
        <p:grpSpPr>
          <a:xfrm>
            <a:off x="365760" y="3663730"/>
            <a:ext cx="5558709" cy="1269944"/>
            <a:chOff x="365760" y="3663730"/>
            <a:chExt cx="5558709" cy="1269944"/>
          </a:xfrm>
        </p:grpSpPr>
        <p:sp>
          <p:nvSpPr>
            <p:cNvPr id="38" name="Freeform: Shape 37">
              <a:extLst>
                <a:ext uri="{FF2B5EF4-FFF2-40B4-BE49-F238E27FC236}">
                  <a16:creationId xmlns:a16="http://schemas.microsoft.com/office/drawing/2014/main" id="{CCC4F81D-81DD-460F-BDBB-D54FE6E2F23B}"/>
                </a:ext>
              </a:extLst>
            </p:cNvPr>
            <p:cNvSpPr/>
            <p:nvPr/>
          </p:nvSpPr>
          <p:spPr>
            <a:xfrm>
              <a:off x="365760" y="366373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1838682" y="3913632"/>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6096FB0A-7EC8-440D-9C82-B0D62D947339}"/>
                </a:ext>
              </a:extLst>
            </p:cNvPr>
            <p:cNvSpPr/>
            <p:nvPr/>
          </p:nvSpPr>
          <p:spPr>
            <a:xfrm rot="5400000" flipH="1">
              <a:off x="772083" y="3258566"/>
              <a:ext cx="1269762" cy="2080093"/>
            </a:xfrm>
            <a:custGeom>
              <a:avLst/>
              <a:gdLst/>
              <a:ahLst/>
              <a:cxnLst/>
              <a:rect l="l" t="t" r="r" b="b"/>
              <a:pathLst>
                <a:path w="1269762" h="2080093">
                  <a:moveTo>
                    <a:pt x="843488" y="711759"/>
                  </a:moveTo>
                  <a:cubicBezTo>
                    <a:pt x="843488" y="704807"/>
                    <a:pt x="840972" y="699822"/>
                    <a:pt x="835942" y="696804"/>
                  </a:cubicBezTo>
                  <a:cubicBezTo>
                    <a:pt x="830911" y="693786"/>
                    <a:pt x="821902" y="692276"/>
                    <a:pt x="808913" y="692276"/>
                  </a:cubicBezTo>
                  <a:lnTo>
                    <a:pt x="491156" y="692276"/>
                  </a:lnTo>
                  <a:cubicBezTo>
                    <a:pt x="483839" y="692276"/>
                    <a:pt x="477527" y="694151"/>
                    <a:pt x="472222" y="697902"/>
                  </a:cubicBezTo>
                  <a:cubicBezTo>
                    <a:pt x="466917" y="701652"/>
                    <a:pt x="464265" y="706637"/>
                    <a:pt x="464265" y="712856"/>
                  </a:cubicBezTo>
                  <a:cubicBezTo>
                    <a:pt x="464265" y="725662"/>
                    <a:pt x="473228" y="732065"/>
                    <a:pt x="491156" y="732065"/>
                  </a:cubicBezTo>
                  <a:lnTo>
                    <a:pt x="808913" y="732065"/>
                  </a:lnTo>
                  <a:cubicBezTo>
                    <a:pt x="831963" y="732065"/>
                    <a:pt x="843488" y="725296"/>
                    <a:pt x="843488" y="711759"/>
                  </a:cubicBezTo>
                  <a:close/>
                  <a:moveTo>
                    <a:pt x="879160" y="709564"/>
                  </a:moveTo>
                  <a:cubicBezTo>
                    <a:pt x="879160" y="746151"/>
                    <a:pt x="860135" y="776472"/>
                    <a:pt x="822084" y="800528"/>
                  </a:cubicBezTo>
                  <a:cubicBezTo>
                    <a:pt x="784034" y="824584"/>
                    <a:pt x="727507" y="836612"/>
                    <a:pt x="652504" y="836612"/>
                  </a:cubicBezTo>
                  <a:cubicBezTo>
                    <a:pt x="577135" y="836612"/>
                    <a:pt x="521157" y="824447"/>
                    <a:pt x="484570" y="800116"/>
                  </a:cubicBezTo>
                  <a:cubicBezTo>
                    <a:pt x="447983" y="775786"/>
                    <a:pt x="429690" y="746791"/>
                    <a:pt x="429690" y="713131"/>
                  </a:cubicBezTo>
                  <a:cubicBezTo>
                    <a:pt x="429690" y="677642"/>
                    <a:pt x="448898" y="647503"/>
                    <a:pt x="487314" y="622715"/>
                  </a:cubicBezTo>
                  <a:cubicBezTo>
                    <a:pt x="525731" y="597928"/>
                    <a:pt x="582257" y="585534"/>
                    <a:pt x="656895" y="585534"/>
                  </a:cubicBezTo>
                  <a:cubicBezTo>
                    <a:pt x="701714" y="585534"/>
                    <a:pt x="740450" y="590473"/>
                    <a:pt x="773104" y="600352"/>
                  </a:cubicBezTo>
                  <a:cubicBezTo>
                    <a:pt x="805758" y="610230"/>
                    <a:pt x="831597" y="625048"/>
                    <a:pt x="850622" y="644805"/>
                  </a:cubicBezTo>
                  <a:cubicBezTo>
                    <a:pt x="869647" y="664562"/>
                    <a:pt x="879160" y="686148"/>
                    <a:pt x="879160" y="709564"/>
                  </a:cubicBezTo>
                  <a:close/>
                  <a:moveTo>
                    <a:pt x="883276" y="421149"/>
                  </a:moveTo>
                  <a:cubicBezTo>
                    <a:pt x="883276" y="454443"/>
                    <a:pt x="873763" y="480877"/>
                    <a:pt x="854738" y="500451"/>
                  </a:cubicBezTo>
                  <a:cubicBezTo>
                    <a:pt x="835713" y="520025"/>
                    <a:pt x="813578" y="529812"/>
                    <a:pt x="788333" y="529812"/>
                  </a:cubicBezTo>
                  <a:cubicBezTo>
                    <a:pt x="773881" y="529812"/>
                    <a:pt x="761808" y="526382"/>
                    <a:pt x="752112" y="519522"/>
                  </a:cubicBezTo>
                  <a:cubicBezTo>
                    <a:pt x="742416" y="512662"/>
                    <a:pt x="737569" y="503103"/>
                    <a:pt x="737569" y="490847"/>
                  </a:cubicBezTo>
                  <a:cubicBezTo>
                    <a:pt x="737569" y="480968"/>
                    <a:pt x="740679" y="472462"/>
                    <a:pt x="746898" y="465327"/>
                  </a:cubicBezTo>
                  <a:cubicBezTo>
                    <a:pt x="753118" y="458193"/>
                    <a:pt x="761533" y="454626"/>
                    <a:pt x="772143" y="454626"/>
                  </a:cubicBezTo>
                  <a:cubicBezTo>
                    <a:pt x="778546" y="454626"/>
                    <a:pt x="788059" y="455815"/>
                    <a:pt x="800681" y="458193"/>
                  </a:cubicBezTo>
                  <a:cubicBezTo>
                    <a:pt x="809645" y="459839"/>
                    <a:pt x="816505" y="460663"/>
                    <a:pt x="821261" y="460663"/>
                  </a:cubicBezTo>
                  <a:cubicBezTo>
                    <a:pt x="828396" y="460663"/>
                    <a:pt x="834250" y="458056"/>
                    <a:pt x="838823" y="452842"/>
                  </a:cubicBezTo>
                  <a:cubicBezTo>
                    <a:pt x="843396" y="447628"/>
                    <a:pt x="845683" y="441546"/>
                    <a:pt x="845683" y="434594"/>
                  </a:cubicBezTo>
                  <a:cubicBezTo>
                    <a:pt x="845683" y="423252"/>
                    <a:pt x="839921" y="415752"/>
                    <a:pt x="828396" y="412093"/>
                  </a:cubicBezTo>
                  <a:cubicBezTo>
                    <a:pt x="816871" y="408435"/>
                    <a:pt x="793638" y="406605"/>
                    <a:pt x="758698" y="406605"/>
                  </a:cubicBezTo>
                  <a:cubicBezTo>
                    <a:pt x="734002" y="406605"/>
                    <a:pt x="717995" y="408160"/>
                    <a:pt x="710677" y="411270"/>
                  </a:cubicBezTo>
                  <a:cubicBezTo>
                    <a:pt x="703360" y="414380"/>
                    <a:pt x="697918" y="420463"/>
                    <a:pt x="694351" y="429518"/>
                  </a:cubicBezTo>
                  <a:cubicBezTo>
                    <a:pt x="690783" y="438573"/>
                    <a:pt x="689000" y="453528"/>
                    <a:pt x="689000" y="474383"/>
                  </a:cubicBezTo>
                  <a:cubicBezTo>
                    <a:pt x="689000" y="482615"/>
                    <a:pt x="684884" y="486731"/>
                    <a:pt x="676652" y="486731"/>
                  </a:cubicBezTo>
                  <a:cubicBezTo>
                    <a:pt x="675371" y="486731"/>
                    <a:pt x="674091" y="486639"/>
                    <a:pt x="672810" y="486456"/>
                  </a:cubicBezTo>
                  <a:lnTo>
                    <a:pt x="660736" y="485908"/>
                  </a:lnTo>
                  <a:cubicBezTo>
                    <a:pt x="655431" y="485542"/>
                    <a:pt x="652779" y="482615"/>
                    <a:pt x="652779" y="477127"/>
                  </a:cubicBezTo>
                  <a:lnTo>
                    <a:pt x="653053" y="469169"/>
                  </a:lnTo>
                  <a:cubicBezTo>
                    <a:pt x="653053" y="454168"/>
                    <a:pt x="652367" y="443238"/>
                    <a:pt x="650995" y="436378"/>
                  </a:cubicBezTo>
                  <a:cubicBezTo>
                    <a:pt x="649623" y="429518"/>
                    <a:pt x="645827" y="422978"/>
                    <a:pt x="639607" y="416758"/>
                  </a:cubicBezTo>
                  <a:cubicBezTo>
                    <a:pt x="633388" y="410538"/>
                    <a:pt x="623601" y="406057"/>
                    <a:pt x="610246" y="403313"/>
                  </a:cubicBezTo>
                  <a:lnTo>
                    <a:pt x="542469" y="400020"/>
                  </a:lnTo>
                  <a:cubicBezTo>
                    <a:pt x="536981" y="399654"/>
                    <a:pt x="531493" y="399471"/>
                    <a:pt x="526005" y="399471"/>
                  </a:cubicBezTo>
                  <a:cubicBezTo>
                    <a:pt x="504785" y="399471"/>
                    <a:pt x="489372" y="402261"/>
                    <a:pt x="479768" y="407840"/>
                  </a:cubicBezTo>
                  <a:cubicBezTo>
                    <a:pt x="470164" y="413420"/>
                    <a:pt x="465362" y="421972"/>
                    <a:pt x="465362" y="433497"/>
                  </a:cubicBezTo>
                  <a:cubicBezTo>
                    <a:pt x="465362" y="442278"/>
                    <a:pt x="468152" y="449138"/>
                    <a:pt x="473731" y="454077"/>
                  </a:cubicBezTo>
                  <a:cubicBezTo>
                    <a:pt x="479311" y="459016"/>
                    <a:pt x="486034" y="461486"/>
                    <a:pt x="493900" y="461486"/>
                  </a:cubicBezTo>
                  <a:cubicBezTo>
                    <a:pt x="498107" y="461486"/>
                    <a:pt x="502772" y="460937"/>
                    <a:pt x="507894" y="459839"/>
                  </a:cubicBezTo>
                  <a:cubicBezTo>
                    <a:pt x="519602" y="457827"/>
                    <a:pt x="527926" y="456821"/>
                    <a:pt x="532865" y="456821"/>
                  </a:cubicBezTo>
                  <a:cubicBezTo>
                    <a:pt x="544939" y="456821"/>
                    <a:pt x="555092" y="460114"/>
                    <a:pt x="563324" y="466699"/>
                  </a:cubicBezTo>
                  <a:cubicBezTo>
                    <a:pt x="571556" y="473285"/>
                    <a:pt x="575672" y="482615"/>
                    <a:pt x="575672" y="494688"/>
                  </a:cubicBezTo>
                  <a:cubicBezTo>
                    <a:pt x="575672" y="507128"/>
                    <a:pt x="571007" y="516732"/>
                    <a:pt x="561677" y="523501"/>
                  </a:cubicBezTo>
                  <a:cubicBezTo>
                    <a:pt x="552348" y="530269"/>
                    <a:pt x="541097" y="533653"/>
                    <a:pt x="527926" y="533653"/>
                  </a:cubicBezTo>
                  <a:cubicBezTo>
                    <a:pt x="501766" y="533653"/>
                    <a:pt x="478854" y="524004"/>
                    <a:pt x="459188" y="504704"/>
                  </a:cubicBezTo>
                  <a:cubicBezTo>
                    <a:pt x="439523" y="485404"/>
                    <a:pt x="429690" y="459748"/>
                    <a:pt x="429690" y="427734"/>
                  </a:cubicBezTo>
                  <a:cubicBezTo>
                    <a:pt x="429690" y="403953"/>
                    <a:pt x="434949" y="381498"/>
                    <a:pt x="445468" y="360369"/>
                  </a:cubicBezTo>
                  <a:cubicBezTo>
                    <a:pt x="455987" y="339240"/>
                    <a:pt x="470850" y="322639"/>
                    <a:pt x="490058" y="310565"/>
                  </a:cubicBezTo>
                  <a:cubicBezTo>
                    <a:pt x="509266" y="298491"/>
                    <a:pt x="531585" y="292454"/>
                    <a:pt x="557012" y="292454"/>
                  </a:cubicBezTo>
                  <a:cubicBezTo>
                    <a:pt x="616832" y="292454"/>
                    <a:pt x="655248" y="325200"/>
                    <a:pt x="672261" y="390690"/>
                  </a:cubicBezTo>
                  <a:lnTo>
                    <a:pt x="674731" y="382458"/>
                  </a:lnTo>
                  <a:cubicBezTo>
                    <a:pt x="682231" y="356664"/>
                    <a:pt x="694625" y="336999"/>
                    <a:pt x="711912" y="323462"/>
                  </a:cubicBezTo>
                  <a:cubicBezTo>
                    <a:pt x="729200" y="309925"/>
                    <a:pt x="748819" y="303156"/>
                    <a:pt x="770771" y="303156"/>
                  </a:cubicBezTo>
                  <a:cubicBezTo>
                    <a:pt x="798943" y="303156"/>
                    <a:pt x="824737" y="313218"/>
                    <a:pt x="848153" y="333340"/>
                  </a:cubicBezTo>
                  <a:cubicBezTo>
                    <a:pt x="871568" y="353463"/>
                    <a:pt x="883276" y="382732"/>
                    <a:pt x="883276" y="421149"/>
                  </a:cubicBezTo>
                  <a:close/>
                  <a:moveTo>
                    <a:pt x="1269762" y="555519"/>
                  </a:moveTo>
                  <a:lnTo>
                    <a:pt x="634882" y="0"/>
                  </a:lnTo>
                  <a:lnTo>
                    <a:pt x="1" y="555519"/>
                  </a:lnTo>
                  <a:lnTo>
                    <a:pt x="291187" y="555519"/>
                  </a:lnTo>
                  <a:lnTo>
                    <a:pt x="291187" y="555520"/>
                  </a:lnTo>
                  <a:lnTo>
                    <a:pt x="0" y="555520"/>
                  </a:lnTo>
                  <a:lnTo>
                    <a:pt x="0" y="2022675"/>
                  </a:lnTo>
                  <a:cubicBezTo>
                    <a:pt x="0" y="2054386"/>
                    <a:pt x="25707" y="2080093"/>
                    <a:pt x="57419" y="2080093"/>
                  </a:cubicBezTo>
                  <a:lnTo>
                    <a:pt x="1212343" y="2080093"/>
                  </a:lnTo>
                  <a:cubicBezTo>
                    <a:pt x="1244055" y="2080093"/>
                    <a:pt x="1269761" y="2054386"/>
                    <a:pt x="1269761" y="2022675"/>
                  </a:cubicBezTo>
                  <a:lnTo>
                    <a:pt x="1269761" y="555520"/>
                  </a:lnTo>
                  <a:lnTo>
                    <a:pt x="939759" y="555520"/>
                  </a:lnTo>
                  <a:lnTo>
                    <a:pt x="939759" y="55551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2930105" y="373946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399930" y="4438219"/>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6" name="Group 5">
            <a:extLst>
              <a:ext uri="{FF2B5EF4-FFF2-40B4-BE49-F238E27FC236}">
                <a16:creationId xmlns:a16="http://schemas.microsoft.com/office/drawing/2014/main" id="{15E08ECA-6C89-4E9A-8A76-C1CA65FBB00F}"/>
              </a:ext>
            </a:extLst>
          </p:cNvPr>
          <p:cNvGrpSpPr/>
          <p:nvPr/>
        </p:nvGrpSpPr>
        <p:grpSpPr>
          <a:xfrm>
            <a:off x="6126480" y="3668144"/>
            <a:ext cx="5604225" cy="1280161"/>
            <a:chOff x="6126480" y="3668144"/>
            <a:chExt cx="5604225" cy="1280161"/>
          </a:xfrm>
        </p:grpSpPr>
        <p:sp>
          <p:nvSpPr>
            <p:cNvPr id="49" name="Freeform: Shape 48">
              <a:extLst>
                <a:ext uri="{FF2B5EF4-FFF2-40B4-BE49-F238E27FC236}">
                  <a16:creationId xmlns:a16="http://schemas.microsoft.com/office/drawing/2014/main" id="{FBBCF1F6-F8D5-4391-ADA5-F0F651C205E6}"/>
                </a:ext>
              </a:extLst>
            </p:cNvPr>
            <p:cNvSpPr/>
            <p:nvPr/>
          </p:nvSpPr>
          <p:spPr>
            <a:xfrm>
              <a:off x="6126480" y="3668144"/>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Freeform: Shape 49">
              <a:extLst>
                <a:ext uri="{FF2B5EF4-FFF2-40B4-BE49-F238E27FC236}">
                  <a16:creationId xmlns:a16="http://schemas.microsoft.com/office/drawing/2014/main" id="{EDE87944-8968-47B2-8AB7-E7609638620A}"/>
                </a:ext>
              </a:extLst>
            </p:cNvPr>
            <p:cNvSpPr/>
            <p:nvPr/>
          </p:nvSpPr>
          <p:spPr>
            <a:xfrm rot="16200000">
              <a:off x="8968429" y="3919911"/>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926406D7-C5FB-4A4A-8E77-ED03FC020AB5}"/>
                </a:ext>
              </a:extLst>
            </p:cNvPr>
            <p:cNvSpPr/>
            <p:nvPr/>
          </p:nvSpPr>
          <p:spPr>
            <a:xfrm rot="16200000">
              <a:off x="10042063" y="3259661"/>
              <a:ext cx="1280158" cy="2097126"/>
            </a:xfrm>
            <a:custGeom>
              <a:avLst/>
              <a:gdLst/>
              <a:ahLst/>
              <a:cxnLst/>
              <a:rect l="l" t="t" r="r" b="b"/>
              <a:pathLst>
                <a:path w="1280158" h="2097126">
                  <a:moveTo>
                    <a:pt x="729068" y="686360"/>
                  </a:moveTo>
                  <a:lnTo>
                    <a:pt x="594611" y="686360"/>
                  </a:lnTo>
                  <a:lnTo>
                    <a:pt x="594611" y="602118"/>
                  </a:lnTo>
                  <a:close/>
                  <a:moveTo>
                    <a:pt x="845140" y="397122"/>
                  </a:moveTo>
                  <a:cubicBezTo>
                    <a:pt x="845140" y="404073"/>
                    <a:pt x="842624" y="409058"/>
                    <a:pt x="837594" y="412076"/>
                  </a:cubicBezTo>
                  <a:cubicBezTo>
                    <a:pt x="832563" y="415095"/>
                    <a:pt x="823554" y="416604"/>
                    <a:pt x="810565" y="416604"/>
                  </a:cubicBezTo>
                  <a:lnTo>
                    <a:pt x="492808" y="416604"/>
                  </a:lnTo>
                  <a:cubicBezTo>
                    <a:pt x="485491" y="416604"/>
                    <a:pt x="479179" y="414729"/>
                    <a:pt x="473874" y="410979"/>
                  </a:cubicBezTo>
                  <a:cubicBezTo>
                    <a:pt x="468569" y="407229"/>
                    <a:pt x="465917" y="402244"/>
                    <a:pt x="465917" y="396024"/>
                  </a:cubicBezTo>
                  <a:cubicBezTo>
                    <a:pt x="465917" y="383219"/>
                    <a:pt x="474880" y="376816"/>
                    <a:pt x="492808" y="376816"/>
                  </a:cubicBezTo>
                  <a:lnTo>
                    <a:pt x="810565" y="376816"/>
                  </a:lnTo>
                  <a:cubicBezTo>
                    <a:pt x="833615" y="376816"/>
                    <a:pt x="845140" y="383584"/>
                    <a:pt x="845140" y="397122"/>
                  </a:cubicBezTo>
                  <a:close/>
                  <a:moveTo>
                    <a:pt x="880812" y="763968"/>
                  </a:moveTo>
                  <a:cubicBezTo>
                    <a:pt x="880812" y="753518"/>
                    <a:pt x="880040" y="746322"/>
                    <a:pt x="878495" y="742378"/>
                  </a:cubicBezTo>
                  <a:cubicBezTo>
                    <a:pt x="876950" y="738435"/>
                    <a:pt x="873998" y="735089"/>
                    <a:pt x="869639" y="732339"/>
                  </a:cubicBezTo>
                  <a:lnTo>
                    <a:pt x="622922" y="578172"/>
                  </a:lnTo>
                  <a:cubicBezTo>
                    <a:pt x="611211" y="570858"/>
                    <a:pt x="604395" y="566926"/>
                    <a:pt x="602474" y="566378"/>
                  </a:cubicBezTo>
                  <a:cubicBezTo>
                    <a:pt x="600554" y="565829"/>
                    <a:pt x="597947" y="565554"/>
                    <a:pt x="594654" y="565554"/>
                  </a:cubicBezTo>
                  <a:lnTo>
                    <a:pt x="562793" y="565623"/>
                  </a:lnTo>
                  <a:cubicBezTo>
                    <a:pt x="557848" y="565623"/>
                    <a:pt x="554689" y="566172"/>
                    <a:pt x="553316" y="567269"/>
                  </a:cubicBezTo>
                  <a:cubicBezTo>
                    <a:pt x="551942" y="568367"/>
                    <a:pt x="551256" y="571843"/>
                    <a:pt x="551256" y="577697"/>
                  </a:cubicBezTo>
                  <a:lnTo>
                    <a:pt x="551256" y="686360"/>
                  </a:lnTo>
                  <a:lnTo>
                    <a:pt x="489515" y="686360"/>
                  </a:lnTo>
                  <a:cubicBezTo>
                    <a:pt x="482381" y="686360"/>
                    <a:pt x="476801" y="682884"/>
                    <a:pt x="472777" y="675932"/>
                  </a:cubicBezTo>
                  <a:cubicBezTo>
                    <a:pt x="469667" y="670444"/>
                    <a:pt x="464819" y="667700"/>
                    <a:pt x="458233" y="667700"/>
                  </a:cubicBezTo>
                  <a:cubicBezTo>
                    <a:pt x="447257" y="667700"/>
                    <a:pt x="440809" y="668341"/>
                    <a:pt x="438888" y="669621"/>
                  </a:cubicBezTo>
                  <a:cubicBezTo>
                    <a:pt x="436967" y="670902"/>
                    <a:pt x="436007" y="674286"/>
                    <a:pt x="436007" y="679774"/>
                  </a:cubicBezTo>
                  <a:lnTo>
                    <a:pt x="436007" y="795297"/>
                  </a:lnTo>
                  <a:cubicBezTo>
                    <a:pt x="436007" y="800602"/>
                    <a:pt x="436556" y="803987"/>
                    <a:pt x="437653" y="805450"/>
                  </a:cubicBezTo>
                  <a:cubicBezTo>
                    <a:pt x="438751" y="806914"/>
                    <a:pt x="441312" y="807645"/>
                    <a:pt x="445336" y="807645"/>
                  </a:cubicBezTo>
                  <a:lnTo>
                    <a:pt x="457685" y="807645"/>
                  </a:lnTo>
                  <a:cubicBezTo>
                    <a:pt x="465002" y="807645"/>
                    <a:pt x="470124" y="804810"/>
                    <a:pt x="473051" y="799139"/>
                  </a:cubicBezTo>
                  <a:cubicBezTo>
                    <a:pt x="478539" y="788712"/>
                    <a:pt x="487411" y="783498"/>
                    <a:pt x="499668" y="783498"/>
                  </a:cubicBezTo>
                  <a:lnTo>
                    <a:pt x="551256" y="783498"/>
                  </a:lnTo>
                  <a:lnTo>
                    <a:pt x="551256" y="808468"/>
                  </a:lnTo>
                  <a:cubicBezTo>
                    <a:pt x="551256" y="813957"/>
                    <a:pt x="552079" y="817432"/>
                    <a:pt x="553725" y="818896"/>
                  </a:cubicBezTo>
                  <a:cubicBezTo>
                    <a:pt x="555372" y="820359"/>
                    <a:pt x="558573" y="821091"/>
                    <a:pt x="563329" y="821091"/>
                  </a:cubicBezTo>
                  <a:lnTo>
                    <a:pt x="579519" y="821091"/>
                  </a:lnTo>
                  <a:cubicBezTo>
                    <a:pt x="585556" y="821091"/>
                    <a:pt x="589580" y="820176"/>
                    <a:pt x="591593" y="818347"/>
                  </a:cubicBezTo>
                  <a:cubicBezTo>
                    <a:pt x="593605" y="816518"/>
                    <a:pt x="594611" y="812676"/>
                    <a:pt x="594611" y="806822"/>
                  </a:cubicBezTo>
                  <a:lnTo>
                    <a:pt x="594611" y="783498"/>
                  </a:lnTo>
                  <a:lnTo>
                    <a:pt x="869287" y="783498"/>
                  </a:lnTo>
                  <a:cubicBezTo>
                    <a:pt x="874592" y="783498"/>
                    <a:pt x="877839" y="782765"/>
                    <a:pt x="879028" y="781298"/>
                  </a:cubicBezTo>
                  <a:cubicBezTo>
                    <a:pt x="880218" y="779832"/>
                    <a:pt x="880812" y="774055"/>
                    <a:pt x="880812" y="763968"/>
                  </a:cubicBezTo>
                  <a:close/>
                  <a:moveTo>
                    <a:pt x="880812" y="399317"/>
                  </a:moveTo>
                  <a:cubicBezTo>
                    <a:pt x="880812" y="362730"/>
                    <a:pt x="861787" y="332408"/>
                    <a:pt x="823736" y="308353"/>
                  </a:cubicBezTo>
                  <a:cubicBezTo>
                    <a:pt x="785686" y="284297"/>
                    <a:pt x="729159" y="272269"/>
                    <a:pt x="654156" y="272269"/>
                  </a:cubicBezTo>
                  <a:cubicBezTo>
                    <a:pt x="578787" y="272269"/>
                    <a:pt x="522809" y="284434"/>
                    <a:pt x="486222" y="308764"/>
                  </a:cubicBezTo>
                  <a:cubicBezTo>
                    <a:pt x="449635" y="333094"/>
                    <a:pt x="431342" y="362090"/>
                    <a:pt x="431342" y="395750"/>
                  </a:cubicBezTo>
                  <a:cubicBezTo>
                    <a:pt x="431342" y="431239"/>
                    <a:pt x="450550" y="461377"/>
                    <a:pt x="488966" y="486165"/>
                  </a:cubicBezTo>
                  <a:cubicBezTo>
                    <a:pt x="527383" y="510953"/>
                    <a:pt x="583909" y="523346"/>
                    <a:pt x="658547" y="523346"/>
                  </a:cubicBezTo>
                  <a:cubicBezTo>
                    <a:pt x="703366" y="523346"/>
                    <a:pt x="742102" y="518407"/>
                    <a:pt x="774756" y="508529"/>
                  </a:cubicBezTo>
                  <a:cubicBezTo>
                    <a:pt x="807410" y="498650"/>
                    <a:pt x="833249" y="483832"/>
                    <a:pt x="852274" y="464076"/>
                  </a:cubicBezTo>
                  <a:cubicBezTo>
                    <a:pt x="871299" y="444319"/>
                    <a:pt x="880812" y="422732"/>
                    <a:pt x="880812" y="399317"/>
                  </a:cubicBezTo>
                  <a:close/>
                  <a:moveTo>
                    <a:pt x="1280158" y="560070"/>
                  </a:moveTo>
                  <a:lnTo>
                    <a:pt x="1280157" y="560070"/>
                  </a:lnTo>
                  <a:lnTo>
                    <a:pt x="1280157" y="2039238"/>
                  </a:lnTo>
                  <a:cubicBezTo>
                    <a:pt x="1280157" y="2071208"/>
                    <a:pt x="1254240" y="2097126"/>
                    <a:pt x="1222269" y="2097126"/>
                  </a:cubicBezTo>
                  <a:lnTo>
                    <a:pt x="57889" y="2097126"/>
                  </a:lnTo>
                  <a:cubicBezTo>
                    <a:pt x="25918" y="2097126"/>
                    <a:pt x="0" y="2071208"/>
                    <a:pt x="0" y="2039238"/>
                  </a:cubicBezTo>
                  <a:lnTo>
                    <a:pt x="0" y="560070"/>
                  </a:lnTo>
                  <a:lnTo>
                    <a:pt x="1" y="560070"/>
                  </a:lnTo>
                  <a:lnTo>
                    <a:pt x="640080"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 name="TextBox 51">
            <a:extLst>
              <a:ext uri="{FF2B5EF4-FFF2-40B4-BE49-F238E27FC236}">
                <a16:creationId xmlns:a16="http://schemas.microsoft.com/office/drawing/2014/main" id="{83F2D31F-1853-4EC5-99FA-16072EE9DC3F}"/>
              </a:ext>
            </a:extLst>
          </p:cNvPr>
          <p:cNvSpPr txBox="1"/>
          <p:nvPr/>
        </p:nvSpPr>
        <p:spPr>
          <a:xfrm>
            <a:off x="6302965" y="3748072"/>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54" name="Text Box 10">
            <a:extLst>
              <a:ext uri="{FF2B5EF4-FFF2-40B4-BE49-F238E27FC236}">
                <a16:creationId xmlns:a16="http://schemas.microsoft.com/office/drawing/2014/main" id="{6DEEC06B-4C4A-4675-B28F-D03EED667BE4}"/>
              </a:ext>
            </a:extLst>
          </p:cNvPr>
          <p:cNvSpPr txBox="1">
            <a:spLocks noChangeArrowheads="1"/>
          </p:cNvSpPr>
          <p:nvPr/>
        </p:nvSpPr>
        <p:spPr bwMode="auto">
          <a:xfrm>
            <a:off x="10515767" y="4360133"/>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4" name="Group 3">
            <a:extLst>
              <a:ext uri="{FF2B5EF4-FFF2-40B4-BE49-F238E27FC236}">
                <a16:creationId xmlns:a16="http://schemas.microsoft.com/office/drawing/2014/main" id="{FBC20F3F-13DB-42E6-9BCD-C65A3EA6226F}"/>
              </a:ext>
            </a:extLst>
          </p:cNvPr>
          <p:cNvGrpSpPr/>
          <p:nvPr/>
        </p:nvGrpSpPr>
        <p:grpSpPr>
          <a:xfrm>
            <a:off x="6129066" y="2006740"/>
            <a:ext cx="5558709" cy="1271870"/>
            <a:chOff x="6129066" y="2006740"/>
            <a:chExt cx="5558709" cy="1271870"/>
          </a:xfrm>
        </p:grpSpPr>
        <p:sp>
          <p:nvSpPr>
            <p:cNvPr id="62" name="Freeform: Shape 61">
              <a:extLst>
                <a:ext uri="{FF2B5EF4-FFF2-40B4-BE49-F238E27FC236}">
                  <a16:creationId xmlns:a16="http://schemas.microsoft.com/office/drawing/2014/main" id="{FE612964-EFF5-4648-AF9A-D9424A86045D}"/>
                </a:ext>
              </a:extLst>
            </p:cNvPr>
            <p:cNvSpPr/>
            <p:nvPr/>
          </p:nvSpPr>
          <p:spPr>
            <a:xfrm>
              <a:off x="6129066" y="200674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Freeform: Shape 62">
              <a:extLst>
                <a:ext uri="{FF2B5EF4-FFF2-40B4-BE49-F238E27FC236}">
                  <a16:creationId xmlns:a16="http://schemas.microsoft.com/office/drawing/2014/main" id="{8ED5F79C-7669-4FFE-8A4D-732B7FDBBC71}"/>
                </a:ext>
              </a:extLst>
            </p:cNvPr>
            <p:cNvSpPr/>
            <p:nvPr/>
          </p:nvSpPr>
          <p:spPr>
            <a:xfrm rot="5400000" flipH="1">
              <a:off x="7601988" y="2258568"/>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546651C-C6A5-46C8-B052-D4A50016B018}"/>
                </a:ext>
              </a:extLst>
            </p:cNvPr>
            <p:cNvSpPr/>
            <p:nvPr/>
          </p:nvSpPr>
          <p:spPr>
            <a:xfrm rot="5400000" flipH="1">
              <a:off x="6535389" y="1601576"/>
              <a:ext cx="1269762" cy="2080093"/>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5" name="TextBox 64">
            <a:extLst>
              <a:ext uri="{FF2B5EF4-FFF2-40B4-BE49-F238E27FC236}">
                <a16:creationId xmlns:a16="http://schemas.microsoft.com/office/drawing/2014/main" id="{A5611062-A79F-4B6C-9AFE-3C6199DA7368}"/>
              </a:ext>
            </a:extLst>
          </p:cNvPr>
          <p:cNvSpPr txBox="1"/>
          <p:nvPr/>
        </p:nvSpPr>
        <p:spPr>
          <a:xfrm>
            <a:off x="8693411" y="208247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66" name="Text Box 10">
            <a:extLst>
              <a:ext uri="{FF2B5EF4-FFF2-40B4-BE49-F238E27FC236}">
                <a16:creationId xmlns:a16="http://schemas.microsoft.com/office/drawing/2014/main" id="{8BB5CBB1-96DA-44A0-BBF4-C2A7EEDAA688}"/>
              </a:ext>
            </a:extLst>
          </p:cNvPr>
          <p:cNvSpPr txBox="1">
            <a:spLocks noChangeArrowheads="1"/>
          </p:cNvSpPr>
          <p:nvPr/>
        </p:nvSpPr>
        <p:spPr bwMode="auto">
          <a:xfrm>
            <a:off x="6202164" y="2788853"/>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sp>
        <p:nvSpPr>
          <p:cNvPr id="67" name="Freeform 4">
            <a:extLst>
              <a:ext uri="{FF2B5EF4-FFF2-40B4-BE49-F238E27FC236}">
                <a16:creationId xmlns:a16="http://schemas.microsoft.com/office/drawing/2014/main" id="{B14DB887-923F-46EE-AC07-D0075595FE7E}"/>
              </a:ext>
            </a:extLst>
          </p:cNvPr>
          <p:cNvSpPr>
            <a:spLocks noChangeAspect="1" noChangeArrowheads="1"/>
          </p:cNvSpPr>
          <p:nvPr/>
        </p:nvSpPr>
        <p:spPr bwMode="auto">
          <a:xfrm>
            <a:off x="6575914" y="2336745"/>
            <a:ext cx="253952" cy="301331"/>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grpSp>
        <p:nvGrpSpPr>
          <p:cNvPr id="8" name="Group 7">
            <a:extLst>
              <a:ext uri="{FF2B5EF4-FFF2-40B4-BE49-F238E27FC236}">
                <a16:creationId xmlns:a16="http://schemas.microsoft.com/office/drawing/2014/main" id="{E80960DA-E524-46B4-B750-E9FCE5DCEC80}"/>
              </a:ext>
            </a:extLst>
          </p:cNvPr>
          <p:cNvGrpSpPr/>
          <p:nvPr/>
        </p:nvGrpSpPr>
        <p:grpSpPr>
          <a:xfrm>
            <a:off x="6126480" y="5233680"/>
            <a:ext cx="5558709" cy="1272762"/>
            <a:chOff x="6126480" y="5233680"/>
            <a:chExt cx="5558709" cy="1272762"/>
          </a:xfrm>
        </p:grpSpPr>
        <p:sp>
          <p:nvSpPr>
            <p:cNvPr id="69" name="Freeform: Shape 68">
              <a:extLst>
                <a:ext uri="{FF2B5EF4-FFF2-40B4-BE49-F238E27FC236}">
                  <a16:creationId xmlns:a16="http://schemas.microsoft.com/office/drawing/2014/main" id="{55915A00-013C-485A-9ADC-24ED7E2D17CD}"/>
                </a:ext>
              </a:extLst>
            </p:cNvPr>
            <p:cNvSpPr/>
            <p:nvPr/>
          </p:nvSpPr>
          <p:spPr>
            <a:xfrm>
              <a:off x="6126480" y="523368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A25E454F-EE53-4634-AAE2-1B44100AB0CA}"/>
                </a:ext>
              </a:extLst>
            </p:cNvPr>
            <p:cNvSpPr/>
            <p:nvPr/>
          </p:nvSpPr>
          <p:spPr>
            <a:xfrm rot="5400000" flipH="1">
              <a:off x="7599402" y="5486400"/>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0321D0A1-9F5E-4941-A422-FA50250737C2}"/>
                </a:ext>
              </a:extLst>
            </p:cNvPr>
            <p:cNvSpPr/>
            <p:nvPr/>
          </p:nvSpPr>
          <p:spPr>
            <a:xfrm rot="5400000" flipH="1">
              <a:off x="6532803" y="4828516"/>
              <a:ext cx="1269762" cy="2080093"/>
            </a:xfrm>
            <a:custGeom>
              <a:avLst/>
              <a:gdLst/>
              <a:ahLst/>
              <a:cxnLst/>
              <a:rect l="l" t="t" r="r" b="b"/>
              <a:pathLst>
                <a:path w="1269762" h="2080093">
                  <a:moveTo>
                    <a:pt x="700874" y="429604"/>
                  </a:moveTo>
                  <a:cubicBezTo>
                    <a:pt x="700874" y="423933"/>
                    <a:pt x="698814" y="419451"/>
                    <a:pt x="694694" y="416158"/>
                  </a:cubicBezTo>
                  <a:cubicBezTo>
                    <a:pt x="690574" y="412865"/>
                    <a:pt x="685491" y="411219"/>
                    <a:pt x="679445" y="411219"/>
                  </a:cubicBezTo>
                  <a:lnTo>
                    <a:pt x="496492" y="411219"/>
                  </a:lnTo>
                  <a:cubicBezTo>
                    <a:pt x="479093" y="411219"/>
                    <a:pt x="467647" y="412957"/>
                    <a:pt x="462153" y="416432"/>
                  </a:cubicBezTo>
                  <a:cubicBezTo>
                    <a:pt x="456660" y="419908"/>
                    <a:pt x="453913" y="424847"/>
                    <a:pt x="453913" y="431250"/>
                  </a:cubicBezTo>
                  <a:cubicBezTo>
                    <a:pt x="453913" y="436555"/>
                    <a:pt x="455744" y="441128"/>
                    <a:pt x="459407" y="444970"/>
                  </a:cubicBezTo>
                  <a:cubicBezTo>
                    <a:pt x="463070" y="448812"/>
                    <a:pt x="467649" y="450733"/>
                    <a:pt x="473142" y="450733"/>
                  </a:cubicBezTo>
                  <a:lnTo>
                    <a:pt x="669284" y="450733"/>
                  </a:lnTo>
                  <a:cubicBezTo>
                    <a:pt x="690344" y="450733"/>
                    <a:pt x="700874" y="443690"/>
                    <a:pt x="700874" y="429604"/>
                  </a:cubicBezTo>
                  <a:close/>
                  <a:moveTo>
                    <a:pt x="832313" y="727348"/>
                  </a:moveTo>
                  <a:cubicBezTo>
                    <a:pt x="832313" y="720397"/>
                    <a:pt x="829798" y="715412"/>
                    <a:pt x="824767" y="712393"/>
                  </a:cubicBezTo>
                  <a:cubicBezTo>
                    <a:pt x="819736" y="709375"/>
                    <a:pt x="810727" y="707866"/>
                    <a:pt x="797738" y="707866"/>
                  </a:cubicBezTo>
                  <a:lnTo>
                    <a:pt x="479981" y="707866"/>
                  </a:lnTo>
                  <a:cubicBezTo>
                    <a:pt x="472664" y="707866"/>
                    <a:pt x="466352" y="709741"/>
                    <a:pt x="461047" y="713491"/>
                  </a:cubicBezTo>
                  <a:cubicBezTo>
                    <a:pt x="455742" y="717241"/>
                    <a:pt x="453090" y="722226"/>
                    <a:pt x="453090" y="728446"/>
                  </a:cubicBezTo>
                  <a:cubicBezTo>
                    <a:pt x="453090" y="741251"/>
                    <a:pt x="462053" y="747654"/>
                    <a:pt x="479981" y="747654"/>
                  </a:cubicBezTo>
                  <a:lnTo>
                    <a:pt x="797738" y="747654"/>
                  </a:lnTo>
                  <a:cubicBezTo>
                    <a:pt x="820788" y="747654"/>
                    <a:pt x="832313" y="740885"/>
                    <a:pt x="832313" y="727348"/>
                  </a:cubicBezTo>
                  <a:close/>
                  <a:moveTo>
                    <a:pt x="867985" y="725153"/>
                  </a:moveTo>
                  <a:cubicBezTo>
                    <a:pt x="867985" y="761740"/>
                    <a:pt x="848960" y="792061"/>
                    <a:pt x="810910" y="816117"/>
                  </a:cubicBezTo>
                  <a:cubicBezTo>
                    <a:pt x="772859" y="840173"/>
                    <a:pt x="716332" y="852201"/>
                    <a:pt x="641329" y="852201"/>
                  </a:cubicBezTo>
                  <a:cubicBezTo>
                    <a:pt x="565960" y="852201"/>
                    <a:pt x="509982" y="840036"/>
                    <a:pt x="473395" y="815706"/>
                  </a:cubicBezTo>
                  <a:cubicBezTo>
                    <a:pt x="436808" y="791375"/>
                    <a:pt x="418515" y="762380"/>
                    <a:pt x="418515" y="728720"/>
                  </a:cubicBezTo>
                  <a:cubicBezTo>
                    <a:pt x="418515" y="693231"/>
                    <a:pt x="437723" y="663092"/>
                    <a:pt x="476139" y="638305"/>
                  </a:cubicBezTo>
                  <a:cubicBezTo>
                    <a:pt x="514556" y="613517"/>
                    <a:pt x="571082" y="601123"/>
                    <a:pt x="645720" y="601123"/>
                  </a:cubicBezTo>
                  <a:cubicBezTo>
                    <a:pt x="690539" y="601123"/>
                    <a:pt x="729275" y="606063"/>
                    <a:pt x="761929" y="615941"/>
                  </a:cubicBezTo>
                  <a:cubicBezTo>
                    <a:pt x="794583" y="625820"/>
                    <a:pt x="820422" y="640637"/>
                    <a:pt x="839447" y="660394"/>
                  </a:cubicBezTo>
                  <a:cubicBezTo>
                    <a:pt x="858473" y="680151"/>
                    <a:pt x="867985" y="701737"/>
                    <a:pt x="867985" y="725153"/>
                  </a:cubicBezTo>
                  <a:close/>
                  <a:moveTo>
                    <a:pt x="868534" y="361826"/>
                  </a:moveTo>
                  <a:cubicBezTo>
                    <a:pt x="868534" y="397133"/>
                    <a:pt x="860617" y="430381"/>
                    <a:pt x="844783" y="461571"/>
                  </a:cubicBezTo>
                  <a:cubicBezTo>
                    <a:pt x="828949" y="492762"/>
                    <a:pt x="803003" y="516680"/>
                    <a:pt x="766943" y="533328"/>
                  </a:cubicBezTo>
                  <a:cubicBezTo>
                    <a:pt x="730884" y="549975"/>
                    <a:pt x="683383" y="558298"/>
                    <a:pt x="624441" y="558298"/>
                  </a:cubicBezTo>
                  <a:cubicBezTo>
                    <a:pt x="575751" y="558298"/>
                    <a:pt x="536168" y="552719"/>
                    <a:pt x="505691" y="541560"/>
                  </a:cubicBezTo>
                  <a:cubicBezTo>
                    <a:pt x="475214" y="530401"/>
                    <a:pt x="453065" y="515720"/>
                    <a:pt x="439245" y="497518"/>
                  </a:cubicBezTo>
                  <a:cubicBezTo>
                    <a:pt x="425425" y="479316"/>
                    <a:pt x="418515" y="457501"/>
                    <a:pt x="418515" y="432073"/>
                  </a:cubicBezTo>
                  <a:cubicBezTo>
                    <a:pt x="418515" y="393657"/>
                    <a:pt x="435268" y="362878"/>
                    <a:pt x="468773" y="339737"/>
                  </a:cubicBezTo>
                  <a:cubicBezTo>
                    <a:pt x="502279" y="316596"/>
                    <a:pt x="544756" y="305025"/>
                    <a:pt x="596203" y="305025"/>
                  </a:cubicBezTo>
                  <a:cubicBezTo>
                    <a:pt x="645269" y="305042"/>
                    <a:pt x="682710" y="314331"/>
                    <a:pt x="708526" y="332890"/>
                  </a:cubicBezTo>
                  <a:cubicBezTo>
                    <a:pt x="734341" y="351449"/>
                    <a:pt x="747248" y="373626"/>
                    <a:pt x="747248" y="399419"/>
                  </a:cubicBezTo>
                  <a:cubicBezTo>
                    <a:pt x="747248" y="418628"/>
                    <a:pt x="737827" y="436555"/>
                    <a:pt x="718985" y="453202"/>
                  </a:cubicBezTo>
                  <a:cubicBezTo>
                    <a:pt x="748437" y="453202"/>
                    <a:pt x="770435" y="449635"/>
                    <a:pt x="784979" y="442500"/>
                  </a:cubicBezTo>
                  <a:cubicBezTo>
                    <a:pt x="799522" y="435366"/>
                    <a:pt x="810772" y="422789"/>
                    <a:pt x="818730" y="404770"/>
                  </a:cubicBezTo>
                  <a:cubicBezTo>
                    <a:pt x="826688" y="386751"/>
                    <a:pt x="830667" y="369235"/>
                    <a:pt x="830667" y="352222"/>
                  </a:cubicBezTo>
                  <a:cubicBezTo>
                    <a:pt x="830667" y="344539"/>
                    <a:pt x="831993" y="340057"/>
                    <a:pt x="834645" y="338777"/>
                  </a:cubicBezTo>
                  <a:cubicBezTo>
                    <a:pt x="837298" y="337496"/>
                    <a:pt x="845484" y="336856"/>
                    <a:pt x="859204" y="336856"/>
                  </a:cubicBezTo>
                  <a:cubicBezTo>
                    <a:pt x="862863" y="336856"/>
                    <a:pt x="865333" y="338639"/>
                    <a:pt x="866613" y="342207"/>
                  </a:cubicBezTo>
                  <a:cubicBezTo>
                    <a:pt x="867894" y="345774"/>
                    <a:pt x="868534" y="352314"/>
                    <a:pt x="868534" y="361826"/>
                  </a:cubicBezTo>
                  <a:close/>
                  <a:moveTo>
                    <a:pt x="1269762" y="2022675"/>
                  </a:moveTo>
                  <a:lnTo>
                    <a:pt x="1269762" y="555520"/>
                  </a:lnTo>
                  <a:lnTo>
                    <a:pt x="634882" y="0"/>
                  </a:lnTo>
                  <a:lnTo>
                    <a:pt x="1" y="555520"/>
                  </a:lnTo>
                  <a:lnTo>
                    <a:pt x="0" y="555520"/>
                  </a:lnTo>
                  <a:lnTo>
                    <a:pt x="0" y="2022675"/>
                  </a:lnTo>
                  <a:cubicBezTo>
                    <a:pt x="0" y="2054386"/>
                    <a:pt x="25707" y="2080093"/>
                    <a:pt x="57419" y="2080093"/>
                  </a:cubicBezTo>
                  <a:lnTo>
                    <a:pt x="1212343" y="2080093"/>
                  </a:lnTo>
                  <a:cubicBezTo>
                    <a:pt x="1244055" y="2080093"/>
                    <a:pt x="1269762" y="2054386"/>
                    <a:pt x="1269762" y="2022675"/>
                  </a:cubicBez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2" name="TextBox 71">
            <a:extLst>
              <a:ext uri="{FF2B5EF4-FFF2-40B4-BE49-F238E27FC236}">
                <a16:creationId xmlns:a16="http://schemas.microsoft.com/office/drawing/2014/main" id="{0F7E4E6B-F8DF-4025-9F04-64A2F18D5555}"/>
              </a:ext>
            </a:extLst>
          </p:cNvPr>
          <p:cNvSpPr txBox="1"/>
          <p:nvPr/>
        </p:nvSpPr>
        <p:spPr>
          <a:xfrm>
            <a:off x="8690825" y="530941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73" name="Text Box 10">
            <a:extLst>
              <a:ext uri="{FF2B5EF4-FFF2-40B4-BE49-F238E27FC236}">
                <a16:creationId xmlns:a16="http://schemas.microsoft.com/office/drawing/2014/main" id="{116F27FA-2585-4C79-9DF9-542073EA3E8E}"/>
              </a:ext>
            </a:extLst>
          </p:cNvPr>
          <p:cNvSpPr txBox="1">
            <a:spLocks noChangeArrowheads="1"/>
          </p:cNvSpPr>
          <p:nvPr/>
        </p:nvSpPr>
        <p:spPr bwMode="auto">
          <a:xfrm>
            <a:off x="6162145" y="5928167"/>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sp>
        <p:nvSpPr>
          <p:cNvPr id="75" name="TextBox 74">
            <a:extLst>
              <a:ext uri="{FF2B5EF4-FFF2-40B4-BE49-F238E27FC236}">
                <a16:creationId xmlns:a16="http://schemas.microsoft.com/office/drawing/2014/main" id="{11708E31-67E5-44E4-B502-EEE4B6BD408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91" name="Freeform 5">
            <a:extLst>
              <a:ext uri="{FF2B5EF4-FFF2-40B4-BE49-F238E27FC236}">
                <a16:creationId xmlns:a16="http://schemas.microsoft.com/office/drawing/2014/main" id="{78FFDDF8-65D3-4BC5-AAD2-E270A7F36242}"/>
              </a:ext>
            </a:extLst>
          </p:cNvPr>
          <p:cNvSpPr>
            <a:spLocks noChangeAspect="1" noChangeArrowheads="1"/>
          </p:cNvSpPr>
          <p:nvPr/>
        </p:nvSpPr>
        <p:spPr bwMode="auto">
          <a:xfrm>
            <a:off x="10940966" y="4008354"/>
            <a:ext cx="274320" cy="243437"/>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D4D4D"/>
          </a:solidFill>
          <a:ln>
            <a:noFill/>
          </a:ln>
          <a:effectLst/>
        </p:spPr>
        <p:txBody>
          <a:bodyPr wrap="none" anchor="ctr"/>
          <a:lstStyle/>
          <a:p>
            <a:endParaRPr lang="en-US"/>
          </a:p>
        </p:txBody>
      </p:sp>
      <p:sp>
        <p:nvSpPr>
          <p:cNvPr id="92" name="Freeform 7">
            <a:extLst>
              <a:ext uri="{FF2B5EF4-FFF2-40B4-BE49-F238E27FC236}">
                <a16:creationId xmlns:a16="http://schemas.microsoft.com/office/drawing/2014/main" id="{9DE52654-C4A4-449C-8970-ECC5311C972F}"/>
              </a:ext>
            </a:extLst>
          </p:cNvPr>
          <p:cNvSpPr>
            <a:spLocks noChangeAspect="1" noChangeArrowheads="1"/>
          </p:cNvSpPr>
          <p:nvPr/>
        </p:nvSpPr>
        <p:spPr bwMode="auto">
          <a:xfrm>
            <a:off x="6573448" y="5565854"/>
            <a:ext cx="256418" cy="320040"/>
          </a:xfrm>
          <a:custGeom>
            <a:avLst/>
            <a:gdLst>
              <a:gd name="T0" fmla="*/ 0 w 586"/>
              <a:gd name="T1" fmla="*/ 536 h 734"/>
              <a:gd name="T2" fmla="*/ 127 w 586"/>
              <a:gd name="T3" fmla="*/ 663 h 734"/>
              <a:gd name="T4" fmla="*/ 71 w 586"/>
              <a:gd name="T5" fmla="*/ 719 h 734"/>
              <a:gd name="T6" fmla="*/ 71 w 586"/>
              <a:gd name="T7" fmla="*/ 733 h 734"/>
              <a:gd name="T8" fmla="*/ 515 w 586"/>
              <a:gd name="T9" fmla="*/ 733 h 734"/>
              <a:gd name="T10" fmla="*/ 515 w 586"/>
              <a:gd name="T11" fmla="*/ 719 h 734"/>
              <a:gd name="T12" fmla="*/ 458 w 586"/>
              <a:gd name="T13" fmla="*/ 663 h 734"/>
              <a:gd name="T14" fmla="*/ 585 w 586"/>
              <a:gd name="T15" fmla="*/ 536 h 734"/>
              <a:gd name="T16" fmla="*/ 585 w 586"/>
              <a:gd name="T17" fmla="*/ 148 h 734"/>
              <a:gd name="T18" fmla="*/ 289 w 586"/>
              <a:gd name="T19" fmla="*/ 0 h 734"/>
              <a:gd name="T20" fmla="*/ 0 w 586"/>
              <a:gd name="T21" fmla="*/ 148 h 734"/>
              <a:gd name="T22" fmla="*/ 0 w 586"/>
              <a:gd name="T23" fmla="*/ 536 h 734"/>
              <a:gd name="T24" fmla="*/ 289 w 586"/>
              <a:gd name="T25" fmla="*/ 592 h 734"/>
              <a:gd name="T26" fmla="*/ 219 w 586"/>
              <a:gd name="T27" fmla="*/ 515 h 734"/>
              <a:gd name="T28" fmla="*/ 289 w 586"/>
              <a:gd name="T29" fmla="*/ 444 h 734"/>
              <a:gd name="T30" fmla="*/ 367 w 586"/>
              <a:gd name="T31" fmla="*/ 515 h 734"/>
              <a:gd name="T32" fmla="*/ 289 w 586"/>
              <a:gd name="T33" fmla="*/ 592 h 734"/>
              <a:gd name="T34" fmla="*/ 515 w 586"/>
              <a:gd name="T35" fmla="*/ 331 h 734"/>
              <a:gd name="T36" fmla="*/ 71 w 586"/>
              <a:gd name="T37" fmla="*/ 331 h 734"/>
              <a:gd name="T38" fmla="*/ 71 w 586"/>
              <a:gd name="T39" fmla="*/ 148 h 734"/>
              <a:gd name="T40" fmla="*/ 515 w 586"/>
              <a:gd name="T41" fmla="*/ 148 h 734"/>
              <a:gd name="T42" fmla="*/ 515 w 586"/>
              <a:gd name="T43" fmla="*/ 331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6" h="734">
                <a:moveTo>
                  <a:pt x="0" y="536"/>
                </a:moveTo>
                <a:cubicBezTo>
                  <a:pt x="0" y="606"/>
                  <a:pt x="57" y="663"/>
                  <a:pt x="127" y="663"/>
                </a:cubicBezTo>
                <a:lnTo>
                  <a:pt x="71" y="719"/>
                </a:lnTo>
                <a:lnTo>
                  <a:pt x="71" y="733"/>
                </a:lnTo>
                <a:lnTo>
                  <a:pt x="515" y="733"/>
                </a:lnTo>
                <a:lnTo>
                  <a:pt x="515" y="719"/>
                </a:lnTo>
                <a:lnTo>
                  <a:pt x="458" y="663"/>
                </a:lnTo>
                <a:cubicBezTo>
                  <a:pt x="529" y="663"/>
                  <a:pt x="585" y="606"/>
                  <a:pt x="585" y="536"/>
                </a:cubicBezTo>
                <a:lnTo>
                  <a:pt x="585" y="148"/>
                </a:lnTo>
                <a:cubicBezTo>
                  <a:pt x="585" y="14"/>
                  <a:pt x="451" y="0"/>
                  <a:pt x="289" y="0"/>
                </a:cubicBezTo>
                <a:cubicBezTo>
                  <a:pt x="127" y="0"/>
                  <a:pt x="0" y="14"/>
                  <a:pt x="0" y="148"/>
                </a:cubicBezTo>
                <a:lnTo>
                  <a:pt x="0" y="536"/>
                </a:lnTo>
                <a:close/>
                <a:moveTo>
                  <a:pt x="289" y="592"/>
                </a:moveTo>
                <a:cubicBezTo>
                  <a:pt x="254" y="592"/>
                  <a:pt x="219" y="557"/>
                  <a:pt x="219" y="515"/>
                </a:cubicBezTo>
                <a:cubicBezTo>
                  <a:pt x="219" y="472"/>
                  <a:pt x="250" y="444"/>
                  <a:pt x="289" y="444"/>
                </a:cubicBezTo>
                <a:cubicBezTo>
                  <a:pt x="328" y="444"/>
                  <a:pt x="367" y="472"/>
                  <a:pt x="367" y="515"/>
                </a:cubicBezTo>
                <a:cubicBezTo>
                  <a:pt x="367" y="557"/>
                  <a:pt x="331" y="592"/>
                  <a:pt x="289" y="592"/>
                </a:cubicBezTo>
                <a:close/>
                <a:moveTo>
                  <a:pt x="515" y="331"/>
                </a:moveTo>
                <a:lnTo>
                  <a:pt x="71" y="331"/>
                </a:lnTo>
                <a:lnTo>
                  <a:pt x="71" y="148"/>
                </a:lnTo>
                <a:lnTo>
                  <a:pt x="515" y="148"/>
                </a:lnTo>
                <a:lnTo>
                  <a:pt x="515" y="331"/>
                </a:lnTo>
                <a:close/>
              </a:path>
            </a:pathLst>
          </a:custGeom>
          <a:solidFill>
            <a:srgbClr val="4D4D4D"/>
          </a:solidFill>
          <a:ln>
            <a:noFill/>
          </a:ln>
          <a:effectLst/>
        </p:spPr>
        <p:txBody>
          <a:bodyPr wrap="none" anchor="ctr"/>
          <a:lstStyle/>
          <a:p>
            <a:endParaRPr lang="en-US"/>
          </a:p>
        </p:txBody>
      </p:sp>
      <p:sp>
        <p:nvSpPr>
          <p:cNvPr id="93" name="Freeform 9">
            <a:extLst>
              <a:ext uri="{FF2B5EF4-FFF2-40B4-BE49-F238E27FC236}">
                <a16:creationId xmlns:a16="http://schemas.microsoft.com/office/drawing/2014/main" id="{BF5E9C04-3943-4B36-8719-868F3F2A3A63}"/>
              </a:ext>
            </a:extLst>
          </p:cNvPr>
          <p:cNvSpPr>
            <a:spLocks noChangeAspect="1" noChangeArrowheads="1"/>
          </p:cNvSpPr>
          <p:nvPr/>
        </p:nvSpPr>
        <p:spPr bwMode="auto">
          <a:xfrm>
            <a:off x="5227735" y="5520134"/>
            <a:ext cx="219053" cy="365760"/>
          </a:xfrm>
          <a:custGeom>
            <a:avLst/>
            <a:gdLst>
              <a:gd name="T0" fmla="*/ 296 w 480"/>
              <a:gd name="T1" fmla="*/ 134 h 804"/>
              <a:gd name="T2" fmla="*/ 366 w 480"/>
              <a:gd name="T3" fmla="*/ 63 h 804"/>
              <a:gd name="T4" fmla="*/ 296 w 480"/>
              <a:gd name="T5" fmla="*/ 0 h 804"/>
              <a:gd name="T6" fmla="*/ 232 w 480"/>
              <a:gd name="T7" fmla="*/ 63 h 804"/>
              <a:gd name="T8" fmla="*/ 296 w 480"/>
              <a:gd name="T9" fmla="*/ 134 h 804"/>
              <a:gd name="T10" fmla="*/ 303 w 480"/>
              <a:gd name="T11" fmla="*/ 359 h 804"/>
              <a:gd name="T12" fmla="*/ 479 w 480"/>
              <a:gd name="T13" fmla="*/ 359 h 804"/>
              <a:gd name="T14" fmla="*/ 479 w 480"/>
              <a:gd name="T15" fmla="*/ 296 h 804"/>
              <a:gd name="T16" fmla="*/ 345 w 480"/>
              <a:gd name="T17" fmla="*/ 296 h 804"/>
              <a:gd name="T18" fmla="*/ 275 w 480"/>
              <a:gd name="T19" fmla="*/ 169 h 804"/>
              <a:gd name="T20" fmla="*/ 218 w 480"/>
              <a:gd name="T21" fmla="*/ 141 h 804"/>
              <a:gd name="T22" fmla="*/ 204 w 480"/>
              <a:gd name="T23" fmla="*/ 141 h 804"/>
              <a:gd name="T24" fmla="*/ 0 w 480"/>
              <a:gd name="T25" fmla="*/ 204 h 804"/>
              <a:gd name="T26" fmla="*/ 0 w 480"/>
              <a:gd name="T27" fmla="*/ 395 h 804"/>
              <a:gd name="T28" fmla="*/ 70 w 480"/>
              <a:gd name="T29" fmla="*/ 395 h 804"/>
              <a:gd name="T30" fmla="*/ 70 w 480"/>
              <a:gd name="T31" fmla="*/ 261 h 804"/>
              <a:gd name="T32" fmla="*/ 148 w 480"/>
              <a:gd name="T33" fmla="*/ 233 h 804"/>
              <a:gd name="T34" fmla="*/ 0 w 480"/>
              <a:gd name="T35" fmla="*/ 803 h 804"/>
              <a:gd name="T36" fmla="*/ 70 w 480"/>
              <a:gd name="T37" fmla="*/ 803 h 804"/>
              <a:gd name="T38" fmla="*/ 176 w 480"/>
              <a:gd name="T39" fmla="*/ 500 h 804"/>
              <a:gd name="T40" fmla="*/ 260 w 480"/>
              <a:gd name="T41" fmla="*/ 620 h 804"/>
              <a:gd name="T42" fmla="*/ 260 w 480"/>
              <a:gd name="T43" fmla="*/ 803 h 804"/>
              <a:gd name="T44" fmla="*/ 324 w 480"/>
              <a:gd name="T45" fmla="*/ 803 h 804"/>
              <a:gd name="T46" fmla="*/ 324 w 480"/>
              <a:gd name="T47" fmla="*/ 564 h 804"/>
              <a:gd name="T48" fmla="*/ 232 w 480"/>
              <a:gd name="T49" fmla="*/ 402 h 804"/>
              <a:gd name="T50" fmla="*/ 260 w 480"/>
              <a:gd name="T51" fmla="*/ 296 h 804"/>
              <a:gd name="T52" fmla="*/ 303 w 480"/>
              <a:gd name="T53" fmla="*/ 359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0" h="804">
                <a:moveTo>
                  <a:pt x="296" y="134"/>
                </a:moveTo>
                <a:cubicBezTo>
                  <a:pt x="331" y="134"/>
                  <a:pt x="366" y="99"/>
                  <a:pt x="366" y="63"/>
                </a:cubicBezTo>
                <a:cubicBezTo>
                  <a:pt x="366" y="28"/>
                  <a:pt x="331" y="0"/>
                  <a:pt x="296" y="0"/>
                </a:cubicBezTo>
                <a:cubicBezTo>
                  <a:pt x="260" y="0"/>
                  <a:pt x="232" y="28"/>
                  <a:pt x="232" y="63"/>
                </a:cubicBezTo>
                <a:cubicBezTo>
                  <a:pt x="232" y="99"/>
                  <a:pt x="260" y="134"/>
                  <a:pt x="296" y="134"/>
                </a:cubicBezTo>
                <a:close/>
                <a:moveTo>
                  <a:pt x="303" y="359"/>
                </a:moveTo>
                <a:lnTo>
                  <a:pt x="479" y="359"/>
                </a:lnTo>
                <a:lnTo>
                  <a:pt x="479" y="296"/>
                </a:lnTo>
                <a:lnTo>
                  <a:pt x="345" y="296"/>
                </a:lnTo>
                <a:lnTo>
                  <a:pt x="275" y="169"/>
                </a:lnTo>
                <a:cubicBezTo>
                  <a:pt x="260" y="155"/>
                  <a:pt x="239" y="141"/>
                  <a:pt x="218" y="141"/>
                </a:cubicBezTo>
                <a:cubicBezTo>
                  <a:pt x="211" y="141"/>
                  <a:pt x="211" y="141"/>
                  <a:pt x="204" y="141"/>
                </a:cubicBezTo>
                <a:lnTo>
                  <a:pt x="0" y="204"/>
                </a:lnTo>
                <a:lnTo>
                  <a:pt x="0" y="395"/>
                </a:lnTo>
                <a:lnTo>
                  <a:pt x="70" y="395"/>
                </a:lnTo>
                <a:lnTo>
                  <a:pt x="70" y="261"/>
                </a:lnTo>
                <a:lnTo>
                  <a:pt x="148" y="233"/>
                </a:lnTo>
                <a:lnTo>
                  <a:pt x="0" y="803"/>
                </a:lnTo>
                <a:lnTo>
                  <a:pt x="70" y="803"/>
                </a:lnTo>
                <a:lnTo>
                  <a:pt x="176" y="500"/>
                </a:lnTo>
                <a:lnTo>
                  <a:pt x="260" y="620"/>
                </a:lnTo>
                <a:lnTo>
                  <a:pt x="260" y="803"/>
                </a:lnTo>
                <a:lnTo>
                  <a:pt x="324" y="803"/>
                </a:lnTo>
                <a:lnTo>
                  <a:pt x="324" y="564"/>
                </a:lnTo>
                <a:lnTo>
                  <a:pt x="232" y="402"/>
                </a:lnTo>
                <a:lnTo>
                  <a:pt x="260" y="296"/>
                </a:lnTo>
                <a:lnTo>
                  <a:pt x="303" y="359"/>
                </a:lnTo>
                <a:close/>
              </a:path>
            </a:pathLst>
          </a:custGeom>
          <a:solidFill>
            <a:srgbClr val="4D4D4D"/>
          </a:solidFill>
          <a:ln>
            <a:noFill/>
          </a:ln>
          <a:effectLst/>
        </p:spPr>
        <p:txBody>
          <a:bodyPr wrap="none" anchor="ctr"/>
          <a:lstStyle/>
          <a:p>
            <a:endParaRPr lang="en-US"/>
          </a:p>
        </p:txBody>
      </p:sp>
      <p:sp>
        <p:nvSpPr>
          <p:cNvPr id="94" name="Freeform 11">
            <a:extLst>
              <a:ext uri="{FF2B5EF4-FFF2-40B4-BE49-F238E27FC236}">
                <a16:creationId xmlns:a16="http://schemas.microsoft.com/office/drawing/2014/main" id="{91B97A26-8DA8-4519-B5D2-C82F31B6E212}"/>
              </a:ext>
            </a:extLst>
          </p:cNvPr>
          <p:cNvSpPr>
            <a:spLocks noChangeAspect="1" noChangeArrowheads="1"/>
          </p:cNvSpPr>
          <p:nvPr/>
        </p:nvSpPr>
        <p:spPr bwMode="auto">
          <a:xfrm>
            <a:off x="818198" y="4075188"/>
            <a:ext cx="317031" cy="301752"/>
          </a:xfrm>
          <a:custGeom>
            <a:avLst/>
            <a:gdLst>
              <a:gd name="T0" fmla="*/ 733 w 734"/>
              <a:gd name="T1" fmla="*/ 352 h 698"/>
              <a:gd name="T2" fmla="*/ 677 w 734"/>
              <a:gd name="T3" fmla="*/ 296 h 698"/>
              <a:gd name="T4" fmla="*/ 479 w 734"/>
              <a:gd name="T5" fmla="*/ 296 h 698"/>
              <a:gd name="T6" fmla="*/ 289 w 734"/>
              <a:gd name="T7" fmla="*/ 0 h 698"/>
              <a:gd name="T8" fmla="*/ 219 w 734"/>
              <a:gd name="T9" fmla="*/ 0 h 698"/>
              <a:gd name="T10" fmla="*/ 310 w 734"/>
              <a:gd name="T11" fmla="*/ 296 h 698"/>
              <a:gd name="T12" fmla="*/ 106 w 734"/>
              <a:gd name="T13" fmla="*/ 296 h 698"/>
              <a:gd name="T14" fmla="*/ 50 w 734"/>
              <a:gd name="T15" fmla="*/ 218 h 698"/>
              <a:gd name="T16" fmla="*/ 0 w 734"/>
              <a:gd name="T17" fmla="*/ 218 h 698"/>
              <a:gd name="T18" fmla="*/ 35 w 734"/>
              <a:gd name="T19" fmla="*/ 352 h 698"/>
              <a:gd name="T20" fmla="*/ 0 w 734"/>
              <a:gd name="T21" fmla="*/ 479 h 698"/>
              <a:gd name="T22" fmla="*/ 50 w 734"/>
              <a:gd name="T23" fmla="*/ 479 h 698"/>
              <a:gd name="T24" fmla="*/ 106 w 734"/>
              <a:gd name="T25" fmla="*/ 408 h 698"/>
              <a:gd name="T26" fmla="*/ 310 w 734"/>
              <a:gd name="T27" fmla="*/ 408 h 698"/>
              <a:gd name="T28" fmla="*/ 219 w 734"/>
              <a:gd name="T29" fmla="*/ 697 h 698"/>
              <a:gd name="T30" fmla="*/ 289 w 734"/>
              <a:gd name="T31" fmla="*/ 697 h 698"/>
              <a:gd name="T32" fmla="*/ 479 w 734"/>
              <a:gd name="T33" fmla="*/ 408 h 698"/>
              <a:gd name="T34" fmla="*/ 677 w 734"/>
              <a:gd name="T35" fmla="*/ 408 h 698"/>
              <a:gd name="T36" fmla="*/ 733 w 734"/>
              <a:gd name="T37" fmla="*/ 352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4" h="698">
                <a:moveTo>
                  <a:pt x="733" y="352"/>
                </a:moveTo>
                <a:cubicBezTo>
                  <a:pt x="733" y="324"/>
                  <a:pt x="712" y="296"/>
                  <a:pt x="677" y="296"/>
                </a:cubicBezTo>
                <a:lnTo>
                  <a:pt x="479" y="296"/>
                </a:lnTo>
                <a:lnTo>
                  <a:pt x="289" y="0"/>
                </a:lnTo>
                <a:lnTo>
                  <a:pt x="219" y="0"/>
                </a:lnTo>
                <a:lnTo>
                  <a:pt x="310" y="296"/>
                </a:lnTo>
                <a:lnTo>
                  <a:pt x="106" y="296"/>
                </a:lnTo>
                <a:lnTo>
                  <a:pt x="50" y="218"/>
                </a:lnTo>
                <a:lnTo>
                  <a:pt x="0" y="218"/>
                </a:lnTo>
                <a:lnTo>
                  <a:pt x="35" y="352"/>
                </a:lnTo>
                <a:lnTo>
                  <a:pt x="0" y="479"/>
                </a:lnTo>
                <a:lnTo>
                  <a:pt x="50" y="479"/>
                </a:lnTo>
                <a:lnTo>
                  <a:pt x="106" y="408"/>
                </a:lnTo>
                <a:lnTo>
                  <a:pt x="310" y="408"/>
                </a:lnTo>
                <a:lnTo>
                  <a:pt x="219" y="697"/>
                </a:lnTo>
                <a:lnTo>
                  <a:pt x="289" y="697"/>
                </a:lnTo>
                <a:lnTo>
                  <a:pt x="479" y="408"/>
                </a:lnTo>
                <a:lnTo>
                  <a:pt x="677" y="408"/>
                </a:lnTo>
                <a:cubicBezTo>
                  <a:pt x="712" y="408"/>
                  <a:pt x="733" y="380"/>
                  <a:pt x="733" y="352"/>
                </a:cubicBezTo>
              </a:path>
            </a:pathLst>
          </a:custGeom>
          <a:solidFill>
            <a:srgbClr val="4D4D4D"/>
          </a:solidFill>
          <a:ln>
            <a:noFill/>
          </a:ln>
          <a:effectLst/>
        </p:spPr>
        <p:txBody>
          <a:bodyPr wrap="none" anchor="ctr"/>
          <a:lstStyle/>
          <a:p>
            <a:endParaRPr lang="en-US"/>
          </a:p>
        </p:txBody>
      </p:sp>
    </p:spTree>
    <p:extLst>
      <p:ext uri="{BB962C8B-B14F-4D97-AF65-F5344CB8AC3E}">
        <p14:creationId xmlns:p14="http://schemas.microsoft.com/office/powerpoint/2010/main" val="1810885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1000"/>
                                        <p:tgtEl>
                                          <p:spTgt spid="75"/>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right)">
                                      <p:cBhvr>
                                        <p:cTn id="11" dur="500"/>
                                        <p:tgtEl>
                                          <p:spTgt spid="3"/>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wipe(left)">
                                      <p:cBhvr>
                                        <p:cTn id="30" dur="500"/>
                                        <p:tgtEl>
                                          <p:spTgt spid="4"/>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1000"/>
                                        <p:tgtEl>
                                          <p:spTgt spid="67"/>
                                        </p:tgtEl>
                                      </p:cBhvr>
                                    </p:animEffect>
                                    <p:anim calcmode="lin" valueType="num">
                                      <p:cBhvr>
                                        <p:cTn id="35" dur="1000" fill="hold"/>
                                        <p:tgtEl>
                                          <p:spTgt spid="67"/>
                                        </p:tgtEl>
                                        <p:attrNameLst>
                                          <p:attrName>ppt_x</p:attrName>
                                        </p:attrNameLst>
                                      </p:cBhvr>
                                      <p:tavLst>
                                        <p:tav tm="0">
                                          <p:val>
                                            <p:strVal val="#ppt_x"/>
                                          </p:val>
                                        </p:tav>
                                        <p:tav tm="100000">
                                          <p:val>
                                            <p:strVal val="#ppt_x"/>
                                          </p:val>
                                        </p:tav>
                                      </p:tavLst>
                                    </p:anim>
                                    <p:anim calcmode="lin" valueType="num">
                                      <p:cBhvr>
                                        <p:cTn id="36" dur="1000" fill="hold"/>
                                        <p:tgtEl>
                                          <p:spTgt spid="67"/>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66"/>
                                        </p:tgtEl>
                                        <p:attrNameLst>
                                          <p:attrName>style.visibility</p:attrName>
                                        </p:attrNameLst>
                                      </p:cBhvr>
                                      <p:to>
                                        <p:strVal val="visible"/>
                                      </p:to>
                                    </p:set>
                                    <p:animEffect transition="in" filter="fade">
                                      <p:cBhvr>
                                        <p:cTn id="39" dur="1000"/>
                                        <p:tgtEl>
                                          <p:spTgt spid="66"/>
                                        </p:tgtEl>
                                      </p:cBhvr>
                                    </p:animEffect>
                                    <p:anim calcmode="lin" valueType="num">
                                      <p:cBhvr>
                                        <p:cTn id="40" dur="1000" fill="hold"/>
                                        <p:tgtEl>
                                          <p:spTgt spid="66"/>
                                        </p:tgtEl>
                                        <p:attrNameLst>
                                          <p:attrName>ppt_x</p:attrName>
                                        </p:attrNameLst>
                                      </p:cBhvr>
                                      <p:tavLst>
                                        <p:tav tm="0">
                                          <p:val>
                                            <p:strVal val="#ppt_x"/>
                                          </p:val>
                                        </p:tav>
                                        <p:tav tm="100000">
                                          <p:val>
                                            <p:strVal val="#ppt_x"/>
                                          </p:val>
                                        </p:tav>
                                      </p:tavLst>
                                    </p:anim>
                                    <p:anim calcmode="lin" valueType="num">
                                      <p:cBhvr>
                                        <p:cTn id="41" dur="1000" fill="hold"/>
                                        <p:tgtEl>
                                          <p:spTgt spid="66"/>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65"/>
                                        </p:tgtEl>
                                        <p:attrNameLst>
                                          <p:attrName>style.visibility</p:attrName>
                                        </p:attrNameLst>
                                      </p:cBhvr>
                                      <p:to>
                                        <p:strVal val="visible"/>
                                      </p:to>
                                    </p:set>
                                    <p:animEffect transition="in" filter="wipe(left)">
                                      <p:cBhvr>
                                        <p:cTn id="45" dur="1000"/>
                                        <p:tgtEl>
                                          <p:spTgt spid="65"/>
                                        </p:tgtEl>
                                      </p:cBhvr>
                                    </p:animEffect>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left)">
                                      <p:cBhvr>
                                        <p:cTn id="49" dur="500"/>
                                        <p:tgtEl>
                                          <p:spTgt spid="5"/>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94"/>
                                        </p:tgtEl>
                                        <p:attrNameLst>
                                          <p:attrName>style.visibility</p:attrName>
                                        </p:attrNameLst>
                                      </p:cBhvr>
                                      <p:to>
                                        <p:strVal val="visible"/>
                                      </p:to>
                                    </p:set>
                                    <p:animEffect transition="in" filter="fade">
                                      <p:cBhvr>
                                        <p:cTn id="53" dur="1000"/>
                                        <p:tgtEl>
                                          <p:spTgt spid="94"/>
                                        </p:tgtEl>
                                      </p:cBhvr>
                                    </p:animEffect>
                                    <p:anim calcmode="lin" valueType="num">
                                      <p:cBhvr>
                                        <p:cTn id="54" dur="1000" fill="hold"/>
                                        <p:tgtEl>
                                          <p:spTgt spid="94"/>
                                        </p:tgtEl>
                                        <p:attrNameLst>
                                          <p:attrName>ppt_x</p:attrName>
                                        </p:attrNameLst>
                                      </p:cBhvr>
                                      <p:tavLst>
                                        <p:tav tm="0">
                                          <p:val>
                                            <p:strVal val="#ppt_x"/>
                                          </p:val>
                                        </p:tav>
                                        <p:tav tm="100000">
                                          <p:val>
                                            <p:strVal val="#ppt_x"/>
                                          </p:val>
                                        </p:tav>
                                      </p:tavLst>
                                    </p:anim>
                                    <p:anim calcmode="lin" valueType="num">
                                      <p:cBhvr>
                                        <p:cTn id="55" dur="1000" fill="hold"/>
                                        <p:tgtEl>
                                          <p:spTgt spid="94"/>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42"/>
                                        </p:tgtEl>
                                        <p:attrNameLst>
                                          <p:attrName>style.visibility</p:attrName>
                                        </p:attrNameLst>
                                      </p:cBhvr>
                                      <p:to>
                                        <p:strVal val="visible"/>
                                      </p:to>
                                    </p:set>
                                    <p:animEffect transition="in" filter="fade">
                                      <p:cBhvr>
                                        <p:cTn id="58" dur="1000"/>
                                        <p:tgtEl>
                                          <p:spTgt spid="42"/>
                                        </p:tgtEl>
                                      </p:cBhvr>
                                    </p:animEffect>
                                    <p:anim calcmode="lin" valueType="num">
                                      <p:cBhvr>
                                        <p:cTn id="59" dur="1000" fill="hold"/>
                                        <p:tgtEl>
                                          <p:spTgt spid="42"/>
                                        </p:tgtEl>
                                        <p:attrNameLst>
                                          <p:attrName>ppt_x</p:attrName>
                                        </p:attrNameLst>
                                      </p:cBhvr>
                                      <p:tavLst>
                                        <p:tav tm="0">
                                          <p:val>
                                            <p:strVal val="#ppt_x"/>
                                          </p:val>
                                        </p:tav>
                                        <p:tav tm="100000">
                                          <p:val>
                                            <p:strVal val="#ppt_x"/>
                                          </p:val>
                                        </p:tav>
                                      </p:tavLst>
                                    </p:anim>
                                    <p:anim calcmode="lin" valueType="num">
                                      <p:cBhvr>
                                        <p:cTn id="60" dur="1000" fill="hold"/>
                                        <p:tgtEl>
                                          <p:spTgt spid="42"/>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41"/>
                                        </p:tgtEl>
                                        <p:attrNameLst>
                                          <p:attrName>style.visibility</p:attrName>
                                        </p:attrNameLst>
                                      </p:cBhvr>
                                      <p:to>
                                        <p:strVal val="visible"/>
                                      </p:to>
                                    </p:set>
                                    <p:animEffect transition="in" filter="wipe(left)">
                                      <p:cBhvr>
                                        <p:cTn id="64" dur="1000"/>
                                        <p:tgtEl>
                                          <p:spTgt spid="41"/>
                                        </p:tgtEl>
                                      </p:cBhvr>
                                    </p:animEffect>
                                  </p:childTnLst>
                                </p:cTn>
                              </p:par>
                            </p:childTnLst>
                          </p:cTn>
                        </p:par>
                        <p:par>
                          <p:cTn id="65" fill="hold">
                            <p:stCondLst>
                              <p:cond delay="8500"/>
                            </p:stCondLst>
                            <p:childTnLst>
                              <p:par>
                                <p:cTn id="66" presetID="22" presetClass="entr" presetSubtype="2" fill="hold" nodeType="after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wipe(right)">
                                      <p:cBhvr>
                                        <p:cTn id="68" dur="500"/>
                                        <p:tgtEl>
                                          <p:spTgt spid="6"/>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91"/>
                                        </p:tgtEl>
                                        <p:attrNameLst>
                                          <p:attrName>style.visibility</p:attrName>
                                        </p:attrNameLst>
                                      </p:cBhvr>
                                      <p:to>
                                        <p:strVal val="visible"/>
                                      </p:to>
                                    </p:set>
                                    <p:animEffect transition="in" filter="fade">
                                      <p:cBhvr>
                                        <p:cTn id="72" dur="1000"/>
                                        <p:tgtEl>
                                          <p:spTgt spid="91"/>
                                        </p:tgtEl>
                                      </p:cBhvr>
                                    </p:animEffect>
                                    <p:anim calcmode="lin" valueType="num">
                                      <p:cBhvr>
                                        <p:cTn id="73" dur="1000" fill="hold"/>
                                        <p:tgtEl>
                                          <p:spTgt spid="91"/>
                                        </p:tgtEl>
                                        <p:attrNameLst>
                                          <p:attrName>ppt_x</p:attrName>
                                        </p:attrNameLst>
                                      </p:cBhvr>
                                      <p:tavLst>
                                        <p:tav tm="0">
                                          <p:val>
                                            <p:strVal val="#ppt_x"/>
                                          </p:val>
                                        </p:tav>
                                        <p:tav tm="100000">
                                          <p:val>
                                            <p:strVal val="#ppt_x"/>
                                          </p:val>
                                        </p:tav>
                                      </p:tavLst>
                                    </p:anim>
                                    <p:anim calcmode="lin" valueType="num">
                                      <p:cBhvr>
                                        <p:cTn id="74" dur="1000" fill="hold"/>
                                        <p:tgtEl>
                                          <p:spTgt spid="91"/>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54"/>
                                        </p:tgtEl>
                                        <p:attrNameLst>
                                          <p:attrName>style.visibility</p:attrName>
                                        </p:attrNameLst>
                                      </p:cBhvr>
                                      <p:to>
                                        <p:strVal val="visible"/>
                                      </p:to>
                                    </p:set>
                                    <p:animEffect transition="in" filter="fade">
                                      <p:cBhvr>
                                        <p:cTn id="77" dur="1000"/>
                                        <p:tgtEl>
                                          <p:spTgt spid="54"/>
                                        </p:tgtEl>
                                      </p:cBhvr>
                                    </p:animEffect>
                                    <p:anim calcmode="lin" valueType="num">
                                      <p:cBhvr>
                                        <p:cTn id="78" dur="1000" fill="hold"/>
                                        <p:tgtEl>
                                          <p:spTgt spid="54"/>
                                        </p:tgtEl>
                                        <p:attrNameLst>
                                          <p:attrName>ppt_x</p:attrName>
                                        </p:attrNameLst>
                                      </p:cBhvr>
                                      <p:tavLst>
                                        <p:tav tm="0">
                                          <p:val>
                                            <p:strVal val="#ppt_x"/>
                                          </p:val>
                                        </p:tav>
                                        <p:tav tm="100000">
                                          <p:val>
                                            <p:strVal val="#ppt_x"/>
                                          </p:val>
                                        </p:tav>
                                      </p:tavLst>
                                    </p:anim>
                                    <p:anim calcmode="lin" valueType="num">
                                      <p:cBhvr>
                                        <p:cTn id="79" dur="1000" fill="hold"/>
                                        <p:tgtEl>
                                          <p:spTgt spid="54"/>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22" presetClass="entr" presetSubtype="8" fill="hold" grpId="0" nodeType="afterEffect">
                                  <p:stCondLst>
                                    <p:cond delay="0"/>
                                  </p:stCondLst>
                                  <p:childTnLst>
                                    <p:set>
                                      <p:cBhvr>
                                        <p:cTn id="82" dur="1" fill="hold">
                                          <p:stCondLst>
                                            <p:cond delay="0"/>
                                          </p:stCondLst>
                                        </p:cTn>
                                        <p:tgtEl>
                                          <p:spTgt spid="52"/>
                                        </p:tgtEl>
                                        <p:attrNameLst>
                                          <p:attrName>style.visibility</p:attrName>
                                        </p:attrNameLst>
                                      </p:cBhvr>
                                      <p:to>
                                        <p:strVal val="visible"/>
                                      </p:to>
                                    </p:set>
                                    <p:animEffect transition="in" filter="wipe(left)">
                                      <p:cBhvr>
                                        <p:cTn id="83" dur="500"/>
                                        <p:tgtEl>
                                          <p:spTgt spid="52"/>
                                        </p:tgtEl>
                                      </p:cBhvr>
                                    </p:animEffect>
                                  </p:childTnLst>
                                </p:cTn>
                              </p:par>
                            </p:childTnLst>
                          </p:cTn>
                        </p:par>
                        <p:par>
                          <p:cTn id="84" fill="hold">
                            <p:stCondLst>
                              <p:cond delay="10500"/>
                            </p:stCondLst>
                            <p:childTnLst>
                              <p:par>
                                <p:cTn id="85" presetID="22" presetClass="entr" presetSubtype="2" fill="hold" nodeType="afterEffect">
                                  <p:stCondLst>
                                    <p:cond delay="0"/>
                                  </p:stCondLst>
                                  <p:childTnLst>
                                    <p:set>
                                      <p:cBhvr>
                                        <p:cTn id="86" dur="1" fill="hold">
                                          <p:stCondLst>
                                            <p:cond delay="0"/>
                                          </p:stCondLst>
                                        </p:cTn>
                                        <p:tgtEl>
                                          <p:spTgt spid="7"/>
                                        </p:tgtEl>
                                        <p:attrNameLst>
                                          <p:attrName>style.visibility</p:attrName>
                                        </p:attrNameLst>
                                      </p:cBhvr>
                                      <p:to>
                                        <p:strVal val="visible"/>
                                      </p:to>
                                    </p:set>
                                    <p:animEffect transition="in" filter="wipe(right)">
                                      <p:cBhvr>
                                        <p:cTn id="87" dur="500"/>
                                        <p:tgtEl>
                                          <p:spTgt spid="7"/>
                                        </p:tgtEl>
                                      </p:cBhvr>
                                    </p:animEffect>
                                  </p:childTnLst>
                                </p:cTn>
                              </p:par>
                            </p:childTnLst>
                          </p:cTn>
                        </p:par>
                        <p:par>
                          <p:cTn id="88" fill="hold">
                            <p:stCondLst>
                              <p:cond delay="11000"/>
                            </p:stCondLst>
                            <p:childTnLst>
                              <p:par>
                                <p:cTn id="89" presetID="42" presetClass="entr" presetSubtype="0" fill="hold" grpId="0" nodeType="afterEffect">
                                  <p:stCondLst>
                                    <p:cond delay="0"/>
                                  </p:stCondLst>
                                  <p:childTnLst>
                                    <p:set>
                                      <p:cBhvr>
                                        <p:cTn id="90" dur="1" fill="hold">
                                          <p:stCondLst>
                                            <p:cond delay="0"/>
                                          </p:stCondLst>
                                        </p:cTn>
                                        <p:tgtEl>
                                          <p:spTgt spid="93"/>
                                        </p:tgtEl>
                                        <p:attrNameLst>
                                          <p:attrName>style.visibility</p:attrName>
                                        </p:attrNameLst>
                                      </p:cBhvr>
                                      <p:to>
                                        <p:strVal val="visible"/>
                                      </p:to>
                                    </p:set>
                                    <p:animEffect transition="in" filter="fade">
                                      <p:cBhvr>
                                        <p:cTn id="91" dur="1000"/>
                                        <p:tgtEl>
                                          <p:spTgt spid="93"/>
                                        </p:tgtEl>
                                      </p:cBhvr>
                                    </p:animEffect>
                                    <p:anim calcmode="lin" valueType="num">
                                      <p:cBhvr>
                                        <p:cTn id="92" dur="1000" fill="hold"/>
                                        <p:tgtEl>
                                          <p:spTgt spid="93"/>
                                        </p:tgtEl>
                                        <p:attrNameLst>
                                          <p:attrName>ppt_x</p:attrName>
                                        </p:attrNameLst>
                                      </p:cBhvr>
                                      <p:tavLst>
                                        <p:tav tm="0">
                                          <p:val>
                                            <p:strVal val="#ppt_x"/>
                                          </p:val>
                                        </p:tav>
                                        <p:tav tm="100000">
                                          <p:val>
                                            <p:strVal val="#ppt_x"/>
                                          </p:val>
                                        </p:tav>
                                      </p:tavLst>
                                    </p:anim>
                                    <p:anim calcmode="lin" valueType="num">
                                      <p:cBhvr>
                                        <p:cTn id="93" dur="1000" fill="hold"/>
                                        <p:tgtEl>
                                          <p:spTgt spid="93"/>
                                        </p:tgtEl>
                                        <p:attrNameLst>
                                          <p:attrName>ppt_y</p:attrName>
                                        </p:attrNameLst>
                                      </p:cBhvr>
                                      <p:tavLst>
                                        <p:tav tm="0">
                                          <p:val>
                                            <p:strVal val="#ppt_y+.1"/>
                                          </p:val>
                                        </p:tav>
                                        <p:tav tm="100000">
                                          <p:val>
                                            <p:strVal val="#ppt_y"/>
                                          </p:val>
                                        </p:tav>
                                      </p:tavLst>
                                    </p:anim>
                                  </p:childTnLst>
                                </p:cTn>
                              </p:par>
                              <p:par>
                                <p:cTn id="94" presetID="42" presetClass="entr" presetSubtype="0" fill="hold" grpId="0" nodeType="with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fade">
                                      <p:cBhvr>
                                        <p:cTn id="96" dur="1000"/>
                                        <p:tgtEl>
                                          <p:spTgt spid="27"/>
                                        </p:tgtEl>
                                      </p:cBhvr>
                                    </p:animEffect>
                                    <p:anim calcmode="lin" valueType="num">
                                      <p:cBhvr>
                                        <p:cTn id="97" dur="1000" fill="hold"/>
                                        <p:tgtEl>
                                          <p:spTgt spid="27"/>
                                        </p:tgtEl>
                                        <p:attrNameLst>
                                          <p:attrName>ppt_x</p:attrName>
                                        </p:attrNameLst>
                                      </p:cBhvr>
                                      <p:tavLst>
                                        <p:tav tm="0">
                                          <p:val>
                                            <p:strVal val="#ppt_x"/>
                                          </p:val>
                                        </p:tav>
                                        <p:tav tm="100000">
                                          <p:val>
                                            <p:strVal val="#ppt_x"/>
                                          </p:val>
                                        </p:tav>
                                      </p:tavLst>
                                    </p:anim>
                                    <p:anim calcmode="lin" valueType="num">
                                      <p:cBhvr>
                                        <p:cTn id="98" dur="1000" fill="hold"/>
                                        <p:tgtEl>
                                          <p:spTgt spid="27"/>
                                        </p:tgtEl>
                                        <p:attrNameLst>
                                          <p:attrName>ppt_y</p:attrName>
                                        </p:attrNameLst>
                                      </p:cBhvr>
                                      <p:tavLst>
                                        <p:tav tm="0">
                                          <p:val>
                                            <p:strVal val="#ppt_y+.1"/>
                                          </p:val>
                                        </p:tav>
                                        <p:tav tm="100000">
                                          <p:val>
                                            <p:strVal val="#ppt_y"/>
                                          </p:val>
                                        </p:tav>
                                      </p:tavLst>
                                    </p:anim>
                                  </p:childTnLst>
                                </p:cTn>
                              </p:par>
                            </p:childTnLst>
                          </p:cTn>
                        </p:par>
                        <p:par>
                          <p:cTn id="99" fill="hold">
                            <p:stCondLst>
                              <p:cond delay="12000"/>
                            </p:stCondLst>
                            <p:childTnLst>
                              <p:par>
                                <p:cTn id="100" presetID="22" presetClass="entr" presetSubtype="8" fill="hold" grpId="0" nodeType="afterEffect">
                                  <p:stCondLst>
                                    <p:cond delay="0"/>
                                  </p:stCondLst>
                                  <p:childTnLst>
                                    <p:set>
                                      <p:cBhvr>
                                        <p:cTn id="101" dur="1" fill="hold">
                                          <p:stCondLst>
                                            <p:cond delay="0"/>
                                          </p:stCondLst>
                                        </p:cTn>
                                        <p:tgtEl>
                                          <p:spTgt spid="20"/>
                                        </p:tgtEl>
                                        <p:attrNameLst>
                                          <p:attrName>style.visibility</p:attrName>
                                        </p:attrNameLst>
                                      </p:cBhvr>
                                      <p:to>
                                        <p:strVal val="visible"/>
                                      </p:to>
                                    </p:set>
                                    <p:animEffect transition="in" filter="wipe(left)">
                                      <p:cBhvr>
                                        <p:cTn id="102" dur="500"/>
                                        <p:tgtEl>
                                          <p:spTgt spid="20"/>
                                        </p:tgtEl>
                                      </p:cBhvr>
                                    </p:animEffect>
                                  </p:childTnLst>
                                </p:cTn>
                              </p:par>
                            </p:childTnLst>
                          </p:cTn>
                        </p:par>
                        <p:par>
                          <p:cTn id="103" fill="hold">
                            <p:stCondLst>
                              <p:cond delay="12500"/>
                            </p:stCondLst>
                            <p:childTnLst>
                              <p:par>
                                <p:cTn id="104" presetID="22" presetClass="entr" presetSubtype="8" fill="hold" nodeType="afterEffect">
                                  <p:stCondLst>
                                    <p:cond delay="0"/>
                                  </p:stCondLst>
                                  <p:childTnLst>
                                    <p:set>
                                      <p:cBhvr>
                                        <p:cTn id="105" dur="1" fill="hold">
                                          <p:stCondLst>
                                            <p:cond delay="0"/>
                                          </p:stCondLst>
                                        </p:cTn>
                                        <p:tgtEl>
                                          <p:spTgt spid="8"/>
                                        </p:tgtEl>
                                        <p:attrNameLst>
                                          <p:attrName>style.visibility</p:attrName>
                                        </p:attrNameLst>
                                      </p:cBhvr>
                                      <p:to>
                                        <p:strVal val="visible"/>
                                      </p:to>
                                    </p:set>
                                    <p:animEffect transition="in" filter="wipe(left)">
                                      <p:cBhvr>
                                        <p:cTn id="106" dur="500"/>
                                        <p:tgtEl>
                                          <p:spTgt spid="8"/>
                                        </p:tgtEl>
                                      </p:cBhvr>
                                    </p:animEffect>
                                  </p:childTnLst>
                                </p:cTn>
                              </p:par>
                            </p:childTnLst>
                          </p:cTn>
                        </p:par>
                        <p:par>
                          <p:cTn id="107" fill="hold">
                            <p:stCondLst>
                              <p:cond delay="13000"/>
                            </p:stCondLst>
                            <p:childTnLst>
                              <p:par>
                                <p:cTn id="108" presetID="42" presetClass="entr" presetSubtype="0" fill="hold" grpId="0" nodeType="afterEffect">
                                  <p:stCondLst>
                                    <p:cond delay="0"/>
                                  </p:stCondLst>
                                  <p:childTnLst>
                                    <p:set>
                                      <p:cBhvr>
                                        <p:cTn id="109" dur="1" fill="hold">
                                          <p:stCondLst>
                                            <p:cond delay="0"/>
                                          </p:stCondLst>
                                        </p:cTn>
                                        <p:tgtEl>
                                          <p:spTgt spid="92"/>
                                        </p:tgtEl>
                                        <p:attrNameLst>
                                          <p:attrName>style.visibility</p:attrName>
                                        </p:attrNameLst>
                                      </p:cBhvr>
                                      <p:to>
                                        <p:strVal val="visible"/>
                                      </p:to>
                                    </p:set>
                                    <p:animEffect transition="in" filter="fade">
                                      <p:cBhvr>
                                        <p:cTn id="110" dur="1000"/>
                                        <p:tgtEl>
                                          <p:spTgt spid="92"/>
                                        </p:tgtEl>
                                      </p:cBhvr>
                                    </p:animEffect>
                                    <p:anim calcmode="lin" valueType="num">
                                      <p:cBhvr>
                                        <p:cTn id="111" dur="1000" fill="hold"/>
                                        <p:tgtEl>
                                          <p:spTgt spid="92"/>
                                        </p:tgtEl>
                                        <p:attrNameLst>
                                          <p:attrName>ppt_x</p:attrName>
                                        </p:attrNameLst>
                                      </p:cBhvr>
                                      <p:tavLst>
                                        <p:tav tm="0">
                                          <p:val>
                                            <p:strVal val="#ppt_x"/>
                                          </p:val>
                                        </p:tav>
                                        <p:tav tm="100000">
                                          <p:val>
                                            <p:strVal val="#ppt_x"/>
                                          </p:val>
                                        </p:tav>
                                      </p:tavLst>
                                    </p:anim>
                                    <p:anim calcmode="lin" valueType="num">
                                      <p:cBhvr>
                                        <p:cTn id="112" dur="1000" fill="hold"/>
                                        <p:tgtEl>
                                          <p:spTgt spid="92"/>
                                        </p:tgtEl>
                                        <p:attrNameLst>
                                          <p:attrName>ppt_y</p:attrName>
                                        </p:attrNameLst>
                                      </p:cBhvr>
                                      <p:tavLst>
                                        <p:tav tm="0">
                                          <p:val>
                                            <p:strVal val="#ppt_y+.1"/>
                                          </p:val>
                                        </p:tav>
                                        <p:tav tm="100000">
                                          <p:val>
                                            <p:strVal val="#ppt_y"/>
                                          </p:val>
                                        </p:tav>
                                      </p:tavLst>
                                    </p:anim>
                                  </p:childTnLst>
                                </p:cTn>
                              </p:par>
                              <p:par>
                                <p:cTn id="113" presetID="42" presetClass="entr" presetSubtype="0" fill="hold" grpId="0" nodeType="withEffect">
                                  <p:stCondLst>
                                    <p:cond delay="0"/>
                                  </p:stCondLst>
                                  <p:childTnLst>
                                    <p:set>
                                      <p:cBhvr>
                                        <p:cTn id="114" dur="1" fill="hold">
                                          <p:stCondLst>
                                            <p:cond delay="0"/>
                                          </p:stCondLst>
                                        </p:cTn>
                                        <p:tgtEl>
                                          <p:spTgt spid="73"/>
                                        </p:tgtEl>
                                        <p:attrNameLst>
                                          <p:attrName>style.visibility</p:attrName>
                                        </p:attrNameLst>
                                      </p:cBhvr>
                                      <p:to>
                                        <p:strVal val="visible"/>
                                      </p:to>
                                    </p:set>
                                    <p:animEffect transition="in" filter="fade">
                                      <p:cBhvr>
                                        <p:cTn id="115" dur="1000"/>
                                        <p:tgtEl>
                                          <p:spTgt spid="73"/>
                                        </p:tgtEl>
                                      </p:cBhvr>
                                    </p:animEffect>
                                    <p:anim calcmode="lin" valueType="num">
                                      <p:cBhvr>
                                        <p:cTn id="116" dur="1000" fill="hold"/>
                                        <p:tgtEl>
                                          <p:spTgt spid="73"/>
                                        </p:tgtEl>
                                        <p:attrNameLst>
                                          <p:attrName>ppt_x</p:attrName>
                                        </p:attrNameLst>
                                      </p:cBhvr>
                                      <p:tavLst>
                                        <p:tav tm="0">
                                          <p:val>
                                            <p:strVal val="#ppt_x"/>
                                          </p:val>
                                        </p:tav>
                                        <p:tav tm="100000">
                                          <p:val>
                                            <p:strVal val="#ppt_x"/>
                                          </p:val>
                                        </p:tav>
                                      </p:tavLst>
                                    </p:anim>
                                    <p:anim calcmode="lin" valueType="num">
                                      <p:cBhvr>
                                        <p:cTn id="117" dur="1000" fill="hold"/>
                                        <p:tgtEl>
                                          <p:spTgt spid="73"/>
                                        </p:tgtEl>
                                        <p:attrNameLst>
                                          <p:attrName>ppt_y</p:attrName>
                                        </p:attrNameLst>
                                      </p:cBhvr>
                                      <p:tavLst>
                                        <p:tav tm="0">
                                          <p:val>
                                            <p:strVal val="#ppt_y+.1"/>
                                          </p:val>
                                        </p:tav>
                                        <p:tav tm="100000">
                                          <p:val>
                                            <p:strVal val="#ppt_y"/>
                                          </p:val>
                                        </p:tav>
                                      </p:tavLst>
                                    </p:anim>
                                  </p:childTnLst>
                                </p:cTn>
                              </p:par>
                            </p:childTnLst>
                          </p:cTn>
                        </p:par>
                        <p:par>
                          <p:cTn id="118" fill="hold">
                            <p:stCondLst>
                              <p:cond delay="14000"/>
                            </p:stCondLst>
                            <p:childTnLst>
                              <p:par>
                                <p:cTn id="119" presetID="22" presetClass="entr" presetSubtype="8" fill="hold" grpId="0" nodeType="afterEffect">
                                  <p:stCondLst>
                                    <p:cond delay="0"/>
                                  </p:stCondLst>
                                  <p:childTnLst>
                                    <p:set>
                                      <p:cBhvr>
                                        <p:cTn id="120" dur="1" fill="hold">
                                          <p:stCondLst>
                                            <p:cond delay="0"/>
                                          </p:stCondLst>
                                        </p:cTn>
                                        <p:tgtEl>
                                          <p:spTgt spid="72"/>
                                        </p:tgtEl>
                                        <p:attrNameLst>
                                          <p:attrName>style.visibility</p:attrName>
                                        </p:attrNameLst>
                                      </p:cBhvr>
                                      <p:to>
                                        <p:strVal val="visible"/>
                                      </p:to>
                                    </p:set>
                                    <p:animEffect transition="in" filter="wipe(left)">
                                      <p:cBhvr>
                                        <p:cTn id="121"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52" grpId="0"/>
      <p:bldP spid="54" grpId="0"/>
      <p:bldP spid="65" grpId="0"/>
      <p:bldP spid="66" grpId="0"/>
      <p:bldP spid="67" grpId="0" animBg="1"/>
      <p:bldP spid="72" grpId="0"/>
      <p:bldP spid="73" grpId="0"/>
      <p:bldP spid="75" grpId="0"/>
      <p:bldP spid="91" grpId="0" animBg="1"/>
      <p:bldP spid="92" grpId="0" animBg="1"/>
      <p:bldP spid="93" grpId="0" animBg="1"/>
      <p:bldP spid="94"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CE8E4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E04621"/>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BF250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32769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B7FF1F1-A6D5-4728-B2F7-5220744899D0}"/>
              </a:ext>
            </a:extLst>
          </p:cNvPr>
          <p:cNvSpPr/>
          <p:nvPr/>
        </p:nvSpPr>
        <p:spPr>
          <a:xfrm>
            <a:off x="914400" y="990600"/>
            <a:ext cx="3124200" cy="4191000"/>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FE2DC2F1-CB20-4E7D-BDE9-46B0567159E6}"/>
              </a:ext>
            </a:extLst>
          </p:cNvPr>
          <p:cNvSpPr/>
          <p:nvPr/>
        </p:nvSpPr>
        <p:spPr>
          <a:xfrm>
            <a:off x="853440" y="10668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05E3CE0B-E094-49F7-A621-9B96A3C3E268}"/>
              </a:ext>
            </a:extLst>
          </p:cNvPr>
          <p:cNvSpPr/>
          <p:nvPr/>
        </p:nvSpPr>
        <p:spPr>
          <a:xfrm>
            <a:off x="1495495" y="4983480"/>
            <a:ext cx="1828800" cy="274320"/>
          </a:xfrm>
          <a:prstGeom prst="rect">
            <a:avLst/>
          </a:prstGeom>
          <a:solidFill>
            <a:srgbClr val="FB8023"/>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D9596E2C-4E44-4E08-89BD-05DAB4471D02}"/>
              </a:ext>
            </a:extLst>
          </p:cNvPr>
          <p:cNvSpPr>
            <a:spLocks noChangeAspect="1"/>
          </p:cNvSpPr>
          <p:nvPr/>
        </p:nvSpPr>
        <p:spPr>
          <a:xfrm>
            <a:off x="1266893" y="1305284"/>
            <a:ext cx="2286000" cy="13716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6617FE83-CCAA-4417-9364-A55566A70C1E}"/>
              </a:ext>
            </a:extLst>
          </p:cNvPr>
          <p:cNvSpPr txBox="1"/>
          <p:nvPr/>
        </p:nvSpPr>
        <p:spPr>
          <a:xfrm>
            <a:off x="923992" y="28452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14" name="Rectangle 13">
            <a:extLst>
              <a:ext uri="{FF2B5EF4-FFF2-40B4-BE49-F238E27FC236}">
                <a16:creationId xmlns:a16="http://schemas.microsoft.com/office/drawing/2014/main" id="{8B67D7B7-6642-44FB-946F-A5703492A335}"/>
              </a:ext>
            </a:extLst>
          </p:cNvPr>
          <p:cNvSpPr/>
          <p:nvPr/>
        </p:nvSpPr>
        <p:spPr>
          <a:xfrm>
            <a:off x="4572000" y="1676400"/>
            <a:ext cx="3124200" cy="4191000"/>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8A871EF6-BB00-4B2A-9D96-D1E5BE630FED}"/>
              </a:ext>
            </a:extLst>
          </p:cNvPr>
          <p:cNvSpPr/>
          <p:nvPr/>
        </p:nvSpPr>
        <p:spPr>
          <a:xfrm>
            <a:off x="4511040" y="17526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9BEC07DD-FC08-41A6-8DDD-B52E2EE5B428}"/>
              </a:ext>
            </a:extLst>
          </p:cNvPr>
          <p:cNvSpPr/>
          <p:nvPr/>
        </p:nvSpPr>
        <p:spPr>
          <a:xfrm>
            <a:off x="5153095" y="5669280"/>
            <a:ext cx="1828800" cy="274320"/>
          </a:xfrm>
          <a:prstGeom prst="rect">
            <a:avLst/>
          </a:prstGeom>
          <a:solidFill>
            <a:srgbClr val="E44A25"/>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E2B23DC4-DF5C-4A0D-9FFD-25072910C5F8}"/>
              </a:ext>
            </a:extLst>
          </p:cNvPr>
          <p:cNvSpPr>
            <a:spLocks noChangeAspect="1"/>
          </p:cNvSpPr>
          <p:nvPr/>
        </p:nvSpPr>
        <p:spPr>
          <a:xfrm>
            <a:off x="4924493" y="1991084"/>
            <a:ext cx="2286000" cy="1371600"/>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1D1D6C4C-E45A-4184-9E68-F6CB631C4980}"/>
              </a:ext>
            </a:extLst>
          </p:cNvPr>
          <p:cNvSpPr txBox="1"/>
          <p:nvPr/>
        </p:nvSpPr>
        <p:spPr>
          <a:xfrm>
            <a:off x="4581592" y="35310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20" name="Rectangle 19">
            <a:extLst>
              <a:ext uri="{FF2B5EF4-FFF2-40B4-BE49-F238E27FC236}">
                <a16:creationId xmlns:a16="http://schemas.microsoft.com/office/drawing/2014/main" id="{2B6C20A5-F911-409B-897E-F2225E81DD1B}"/>
              </a:ext>
            </a:extLst>
          </p:cNvPr>
          <p:cNvSpPr/>
          <p:nvPr/>
        </p:nvSpPr>
        <p:spPr>
          <a:xfrm>
            <a:off x="8229600" y="2362200"/>
            <a:ext cx="3124200" cy="4191000"/>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9EE690BF-6E01-4B0F-B004-347A222C3B6D}"/>
              </a:ext>
            </a:extLst>
          </p:cNvPr>
          <p:cNvSpPr/>
          <p:nvPr/>
        </p:nvSpPr>
        <p:spPr>
          <a:xfrm>
            <a:off x="8168640" y="24384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67F9D4BC-02AC-44E6-BB5A-283B9804D472}"/>
              </a:ext>
            </a:extLst>
          </p:cNvPr>
          <p:cNvSpPr/>
          <p:nvPr/>
        </p:nvSpPr>
        <p:spPr>
          <a:xfrm>
            <a:off x="8810695" y="6355080"/>
            <a:ext cx="1828800" cy="274320"/>
          </a:xfrm>
          <a:prstGeom prst="rect">
            <a:avLst/>
          </a:prstGeom>
          <a:solidFill>
            <a:srgbClr val="BF2500"/>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7FAB92BA-8234-40DB-BA3C-21A1864BF2A1}"/>
              </a:ext>
            </a:extLst>
          </p:cNvPr>
          <p:cNvSpPr>
            <a:spLocks noChangeAspect="1"/>
          </p:cNvSpPr>
          <p:nvPr/>
        </p:nvSpPr>
        <p:spPr>
          <a:xfrm>
            <a:off x="8582093" y="2676884"/>
            <a:ext cx="2286000" cy="1371600"/>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5C52285F-21CB-4DF3-B7B7-EABF91EE8268}"/>
              </a:ext>
            </a:extLst>
          </p:cNvPr>
          <p:cNvSpPr txBox="1"/>
          <p:nvPr/>
        </p:nvSpPr>
        <p:spPr>
          <a:xfrm>
            <a:off x="8239192" y="42168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D4225FB5-4A8C-45C6-B9E8-9C9950B565AB}"/>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3213638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1000"/>
                                        <p:tgtEl>
                                          <p:spTgt spid="2"/>
                                        </p:tgtEl>
                                      </p:cBhvr>
                                    </p:animEffect>
                                    <p:anim calcmode="lin" valueType="num">
                                      <p:cBhvr>
                                        <p:cTn id="17" dur="1000" fill="hold"/>
                                        <p:tgtEl>
                                          <p:spTgt spid="2"/>
                                        </p:tgtEl>
                                        <p:attrNameLst>
                                          <p:attrName>ppt_x</p:attrName>
                                        </p:attrNameLst>
                                      </p:cBhvr>
                                      <p:tavLst>
                                        <p:tav tm="0">
                                          <p:val>
                                            <p:strVal val="#ppt_x"/>
                                          </p:val>
                                        </p:tav>
                                        <p:tav tm="100000">
                                          <p:val>
                                            <p:strVal val="#ppt_x"/>
                                          </p:val>
                                        </p:tav>
                                      </p:tavLst>
                                    </p:anim>
                                    <p:anim calcmode="lin" valueType="num">
                                      <p:cBhvr>
                                        <p:cTn id="18" dur="1000" fill="hold"/>
                                        <p:tgtEl>
                                          <p:spTgt spid="2"/>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wipe(up)">
                                      <p:cBhvr>
                                        <p:cTn id="33" dur="1000"/>
                                        <p:tgtEl>
                                          <p:spTgt spid="8"/>
                                        </p:tgtEl>
                                      </p:cBhvr>
                                    </p:animEffect>
                                  </p:childTnLst>
                                </p:cTn>
                              </p:par>
                            </p:childTnLst>
                          </p:cTn>
                        </p:par>
                        <p:par>
                          <p:cTn id="34" fill="hold">
                            <p:stCondLst>
                              <p:cond delay="3500"/>
                            </p:stCondLst>
                            <p:childTnLst>
                              <p:par>
                                <p:cTn id="35" presetID="47" presetClass="entr" presetSubtype="0" fill="hold" grpId="0" nodeType="after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1000"/>
                                        <p:tgtEl>
                                          <p:spTgt spid="14"/>
                                        </p:tgtEl>
                                      </p:cBhvr>
                                    </p:animEffect>
                                    <p:anim calcmode="lin" valueType="num">
                                      <p:cBhvr>
                                        <p:cTn id="38" dur="1000" fill="hold"/>
                                        <p:tgtEl>
                                          <p:spTgt spid="14"/>
                                        </p:tgtEl>
                                        <p:attrNameLst>
                                          <p:attrName>ppt_x</p:attrName>
                                        </p:attrNameLst>
                                      </p:cBhvr>
                                      <p:tavLst>
                                        <p:tav tm="0">
                                          <p:val>
                                            <p:strVal val="#ppt_x"/>
                                          </p:val>
                                        </p:tav>
                                        <p:tav tm="100000">
                                          <p:val>
                                            <p:strVal val="#ppt_x"/>
                                          </p:val>
                                        </p:tav>
                                      </p:tavLst>
                                    </p:anim>
                                    <p:anim calcmode="lin" valueType="num">
                                      <p:cBhvr>
                                        <p:cTn id="39" dur="1000" fill="hold"/>
                                        <p:tgtEl>
                                          <p:spTgt spid="14"/>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1000"/>
                                        <p:tgtEl>
                                          <p:spTgt spid="16"/>
                                        </p:tgtEl>
                                      </p:cBhvr>
                                    </p:animEffect>
                                    <p:anim calcmode="lin" valueType="num">
                                      <p:cBhvr>
                                        <p:cTn id="43" dur="1000" fill="hold"/>
                                        <p:tgtEl>
                                          <p:spTgt spid="16"/>
                                        </p:tgtEl>
                                        <p:attrNameLst>
                                          <p:attrName>ppt_x</p:attrName>
                                        </p:attrNameLst>
                                      </p:cBhvr>
                                      <p:tavLst>
                                        <p:tav tm="0">
                                          <p:val>
                                            <p:strVal val="#ppt_x"/>
                                          </p:val>
                                        </p:tav>
                                        <p:tav tm="100000">
                                          <p:val>
                                            <p:strVal val="#ppt_x"/>
                                          </p:val>
                                        </p:tav>
                                      </p:tavLst>
                                    </p:anim>
                                    <p:anim calcmode="lin" valueType="num">
                                      <p:cBhvr>
                                        <p:cTn id="44" dur="1000" fill="hold"/>
                                        <p:tgtEl>
                                          <p:spTgt spid="16"/>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fade">
                                      <p:cBhvr>
                                        <p:cTn id="47" dur="1000"/>
                                        <p:tgtEl>
                                          <p:spTgt spid="15"/>
                                        </p:tgtEl>
                                      </p:cBhvr>
                                    </p:animEffect>
                                    <p:anim calcmode="lin" valueType="num">
                                      <p:cBhvr>
                                        <p:cTn id="48" dur="1000" fill="hold"/>
                                        <p:tgtEl>
                                          <p:spTgt spid="15"/>
                                        </p:tgtEl>
                                        <p:attrNameLst>
                                          <p:attrName>ppt_x</p:attrName>
                                        </p:attrNameLst>
                                      </p:cBhvr>
                                      <p:tavLst>
                                        <p:tav tm="0">
                                          <p:val>
                                            <p:strVal val="#ppt_x"/>
                                          </p:val>
                                        </p:tav>
                                        <p:tav tm="100000">
                                          <p:val>
                                            <p:strVal val="#ppt_x"/>
                                          </p:val>
                                        </p:tav>
                                      </p:tavLst>
                                    </p:anim>
                                    <p:anim calcmode="lin" valueType="num">
                                      <p:cBhvr>
                                        <p:cTn id="49" dur="1000" fill="hold"/>
                                        <p:tgtEl>
                                          <p:spTgt spid="15"/>
                                        </p:tgtEl>
                                        <p:attrNameLst>
                                          <p:attrName>ppt_y</p:attrName>
                                        </p:attrNameLst>
                                      </p:cBhvr>
                                      <p:tavLst>
                                        <p:tav tm="0">
                                          <p:val>
                                            <p:strVal val="#ppt_y+.1"/>
                                          </p:val>
                                        </p:tav>
                                        <p:tav tm="100000">
                                          <p:val>
                                            <p:strVal val="#ppt_y"/>
                                          </p:val>
                                        </p:tav>
                                      </p:tavLst>
                                    </p:anim>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17"/>
                                        </p:tgtEl>
                                        <p:attrNameLst>
                                          <p:attrName>style.visibility</p:attrName>
                                        </p:attrNameLst>
                                      </p:cBhvr>
                                      <p:to>
                                        <p:strVal val="visible"/>
                                      </p:to>
                                    </p:set>
                                    <p:anim calcmode="lin" valueType="num">
                                      <p:cBhvr>
                                        <p:cTn id="53" dur="500" fill="hold"/>
                                        <p:tgtEl>
                                          <p:spTgt spid="17"/>
                                        </p:tgtEl>
                                        <p:attrNameLst>
                                          <p:attrName>ppt_w</p:attrName>
                                        </p:attrNameLst>
                                      </p:cBhvr>
                                      <p:tavLst>
                                        <p:tav tm="0">
                                          <p:val>
                                            <p:fltVal val="0"/>
                                          </p:val>
                                        </p:tav>
                                        <p:tav tm="100000">
                                          <p:val>
                                            <p:strVal val="#ppt_w"/>
                                          </p:val>
                                        </p:tav>
                                      </p:tavLst>
                                    </p:anim>
                                    <p:anim calcmode="lin" valueType="num">
                                      <p:cBhvr>
                                        <p:cTn id="54" dur="500" fill="hold"/>
                                        <p:tgtEl>
                                          <p:spTgt spid="17"/>
                                        </p:tgtEl>
                                        <p:attrNameLst>
                                          <p:attrName>ppt_h</p:attrName>
                                        </p:attrNameLst>
                                      </p:cBhvr>
                                      <p:tavLst>
                                        <p:tav tm="0">
                                          <p:val>
                                            <p:fltVal val="0"/>
                                          </p:val>
                                        </p:tav>
                                        <p:tav tm="100000">
                                          <p:val>
                                            <p:strVal val="#ppt_h"/>
                                          </p:val>
                                        </p:tav>
                                      </p:tavLst>
                                    </p:anim>
                                    <p:animEffect transition="in" filter="fade">
                                      <p:cBhvr>
                                        <p:cTn id="55" dur="500"/>
                                        <p:tgtEl>
                                          <p:spTgt spid="17"/>
                                        </p:tgtEl>
                                      </p:cBhvr>
                                    </p:animEffect>
                                  </p:childTnLst>
                                </p:cTn>
                              </p:par>
                            </p:childTnLst>
                          </p:cTn>
                        </p:par>
                        <p:par>
                          <p:cTn id="56" fill="hold">
                            <p:stCondLst>
                              <p:cond delay="5000"/>
                            </p:stCondLst>
                            <p:childTnLst>
                              <p:par>
                                <p:cTn id="57" presetID="22" presetClass="entr" presetSubtype="1" fill="hold" grpId="0" nodeType="afterEffect">
                                  <p:stCondLst>
                                    <p:cond delay="0"/>
                                  </p:stCondLst>
                                  <p:childTnLst>
                                    <p:set>
                                      <p:cBhvr>
                                        <p:cTn id="58" dur="1" fill="hold">
                                          <p:stCondLst>
                                            <p:cond delay="0"/>
                                          </p:stCondLst>
                                        </p:cTn>
                                        <p:tgtEl>
                                          <p:spTgt spid="18"/>
                                        </p:tgtEl>
                                        <p:attrNameLst>
                                          <p:attrName>style.visibility</p:attrName>
                                        </p:attrNameLst>
                                      </p:cBhvr>
                                      <p:to>
                                        <p:strVal val="visible"/>
                                      </p:to>
                                    </p:set>
                                    <p:animEffect transition="in" filter="wipe(up)">
                                      <p:cBhvr>
                                        <p:cTn id="59" dur="1000"/>
                                        <p:tgtEl>
                                          <p:spTgt spid="18"/>
                                        </p:tgtEl>
                                      </p:cBhvr>
                                    </p:animEffect>
                                  </p:childTnLst>
                                </p:cTn>
                              </p:par>
                            </p:childTnLst>
                          </p:cTn>
                        </p:par>
                        <p:par>
                          <p:cTn id="60" fill="hold">
                            <p:stCondLst>
                              <p:cond delay="6000"/>
                            </p:stCondLst>
                            <p:childTnLst>
                              <p:par>
                                <p:cTn id="61" presetID="47" presetClass="entr" presetSubtype="0" fill="hold" grpId="0" nodeType="afterEffect">
                                  <p:stCondLst>
                                    <p:cond delay="0"/>
                                  </p:stCondLst>
                                  <p:childTnLst>
                                    <p:set>
                                      <p:cBhvr>
                                        <p:cTn id="62" dur="1" fill="hold">
                                          <p:stCondLst>
                                            <p:cond delay="0"/>
                                          </p:stCondLst>
                                        </p:cTn>
                                        <p:tgtEl>
                                          <p:spTgt spid="20"/>
                                        </p:tgtEl>
                                        <p:attrNameLst>
                                          <p:attrName>style.visibility</p:attrName>
                                        </p:attrNameLst>
                                      </p:cBhvr>
                                      <p:to>
                                        <p:strVal val="visible"/>
                                      </p:to>
                                    </p:set>
                                    <p:animEffect transition="in" filter="fade">
                                      <p:cBhvr>
                                        <p:cTn id="63" dur="1000"/>
                                        <p:tgtEl>
                                          <p:spTgt spid="20"/>
                                        </p:tgtEl>
                                      </p:cBhvr>
                                    </p:animEffect>
                                    <p:anim calcmode="lin" valueType="num">
                                      <p:cBhvr>
                                        <p:cTn id="64" dur="1000" fill="hold"/>
                                        <p:tgtEl>
                                          <p:spTgt spid="20"/>
                                        </p:tgtEl>
                                        <p:attrNameLst>
                                          <p:attrName>ppt_x</p:attrName>
                                        </p:attrNameLst>
                                      </p:cBhvr>
                                      <p:tavLst>
                                        <p:tav tm="0">
                                          <p:val>
                                            <p:strVal val="#ppt_x"/>
                                          </p:val>
                                        </p:tav>
                                        <p:tav tm="100000">
                                          <p:val>
                                            <p:strVal val="#ppt_x"/>
                                          </p:val>
                                        </p:tav>
                                      </p:tavLst>
                                    </p:anim>
                                    <p:anim calcmode="lin" valueType="num">
                                      <p:cBhvr>
                                        <p:cTn id="65" dur="1000" fill="hold"/>
                                        <p:tgtEl>
                                          <p:spTgt spid="20"/>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22"/>
                                        </p:tgtEl>
                                        <p:attrNameLst>
                                          <p:attrName>style.visibility</p:attrName>
                                        </p:attrNameLst>
                                      </p:cBhvr>
                                      <p:to>
                                        <p:strVal val="visible"/>
                                      </p:to>
                                    </p:set>
                                    <p:animEffect transition="in" filter="fade">
                                      <p:cBhvr>
                                        <p:cTn id="68" dur="1000"/>
                                        <p:tgtEl>
                                          <p:spTgt spid="22"/>
                                        </p:tgtEl>
                                      </p:cBhvr>
                                    </p:animEffect>
                                    <p:anim calcmode="lin" valueType="num">
                                      <p:cBhvr>
                                        <p:cTn id="69" dur="1000" fill="hold"/>
                                        <p:tgtEl>
                                          <p:spTgt spid="22"/>
                                        </p:tgtEl>
                                        <p:attrNameLst>
                                          <p:attrName>ppt_x</p:attrName>
                                        </p:attrNameLst>
                                      </p:cBhvr>
                                      <p:tavLst>
                                        <p:tav tm="0">
                                          <p:val>
                                            <p:strVal val="#ppt_x"/>
                                          </p:val>
                                        </p:tav>
                                        <p:tav tm="100000">
                                          <p:val>
                                            <p:strVal val="#ppt_x"/>
                                          </p:val>
                                        </p:tav>
                                      </p:tavLst>
                                    </p:anim>
                                    <p:anim calcmode="lin" valueType="num">
                                      <p:cBhvr>
                                        <p:cTn id="70" dur="1000" fill="hold"/>
                                        <p:tgtEl>
                                          <p:spTgt spid="22"/>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fade">
                                      <p:cBhvr>
                                        <p:cTn id="73" dur="1000"/>
                                        <p:tgtEl>
                                          <p:spTgt spid="21"/>
                                        </p:tgtEl>
                                      </p:cBhvr>
                                    </p:animEffect>
                                    <p:anim calcmode="lin" valueType="num">
                                      <p:cBhvr>
                                        <p:cTn id="74" dur="1000" fill="hold"/>
                                        <p:tgtEl>
                                          <p:spTgt spid="21"/>
                                        </p:tgtEl>
                                        <p:attrNameLst>
                                          <p:attrName>ppt_x</p:attrName>
                                        </p:attrNameLst>
                                      </p:cBhvr>
                                      <p:tavLst>
                                        <p:tav tm="0">
                                          <p:val>
                                            <p:strVal val="#ppt_x"/>
                                          </p:val>
                                        </p:tav>
                                        <p:tav tm="100000">
                                          <p:val>
                                            <p:strVal val="#ppt_x"/>
                                          </p:val>
                                        </p:tav>
                                      </p:tavLst>
                                    </p:anim>
                                    <p:anim calcmode="lin" valueType="num">
                                      <p:cBhvr>
                                        <p:cTn id="75" dur="1000" fill="hold"/>
                                        <p:tgtEl>
                                          <p:spTgt spid="21"/>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53" presetClass="entr" presetSubtype="16" fill="hold" grpId="0" nodeType="afterEffect">
                                  <p:stCondLst>
                                    <p:cond delay="0"/>
                                  </p:stCondLst>
                                  <p:childTnLst>
                                    <p:set>
                                      <p:cBhvr>
                                        <p:cTn id="78" dur="1" fill="hold">
                                          <p:stCondLst>
                                            <p:cond delay="0"/>
                                          </p:stCondLst>
                                        </p:cTn>
                                        <p:tgtEl>
                                          <p:spTgt spid="23"/>
                                        </p:tgtEl>
                                        <p:attrNameLst>
                                          <p:attrName>style.visibility</p:attrName>
                                        </p:attrNameLst>
                                      </p:cBhvr>
                                      <p:to>
                                        <p:strVal val="visible"/>
                                      </p:to>
                                    </p:set>
                                    <p:anim calcmode="lin" valueType="num">
                                      <p:cBhvr>
                                        <p:cTn id="79" dur="500" fill="hold"/>
                                        <p:tgtEl>
                                          <p:spTgt spid="23"/>
                                        </p:tgtEl>
                                        <p:attrNameLst>
                                          <p:attrName>ppt_w</p:attrName>
                                        </p:attrNameLst>
                                      </p:cBhvr>
                                      <p:tavLst>
                                        <p:tav tm="0">
                                          <p:val>
                                            <p:fltVal val="0"/>
                                          </p:val>
                                        </p:tav>
                                        <p:tav tm="100000">
                                          <p:val>
                                            <p:strVal val="#ppt_w"/>
                                          </p:val>
                                        </p:tav>
                                      </p:tavLst>
                                    </p:anim>
                                    <p:anim calcmode="lin" valueType="num">
                                      <p:cBhvr>
                                        <p:cTn id="80" dur="500" fill="hold"/>
                                        <p:tgtEl>
                                          <p:spTgt spid="23"/>
                                        </p:tgtEl>
                                        <p:attrNameLst>
                                          <p:attrName>ppt_h</p:attrName>
                                        </p:attrNameLst>
                                      </p:cBhvr>
                                      <p:tavLst>
                                        <p:tav tm="0">
                                          <p:val>
                                            <p:fltVal val="0"/>
                                          </p:val>
                                        </p:tav>
                                        <p:tav tm="100000">
                                          <p:val>
                                            <p:strVal val="#ppt_h"/>
                                          </p:val>
                                        </p:tav>
                                      </p:tavLst>
                                    </p:anim>
                                    <p:animEffect transition="in" filter="fade">
                                      <p:cBhvr>
                                        <p:cTn id="81" dur="500"/>
                                        <p:tgtEl>
                                          <p:spTgt spid="23"/>
                                        </p:tgtEl>
                                      </p:cBhvr>
                                    </p:animEffect>
                                  </p:childTnLst>
                                </p:cTn>
                              </p:par>
                            </p:childTnLst>
                          </p:cTn>
                        </p:par>
                        <p:par>
                          <p:cTn id="82" fill="hold">
                            <p:stCondLst>
                              <p:cond delay="7500"/>
                            </p:stCondLst>
                            <p:childTnLst>
                              <p:par>
                                <p:cTn id="83" presetID="22" presetClass="entr" presetSubtype="1" fill="hold" grpId="0" nodeType="afterEffect">
                                  <p:stCondLst>
                                    <p:cond delay="0"/>
                                  </p:stCondLst>
                                  <p:childTnLst>
                                    <p:set>
                                      <p:cBhvr>
                                        <p:cTn id="84" dur="1" fill="hold">
                                          <p:stCondLst>
                                            <p:cond delay="0"/>
                                          </p:stCondLst>
                                        </p:cTn>
                                        <p:tgtEl>
                                          <p:spTgt spid="24"/>
                                        </p:tgtEl>
                                        <p:attrNameLst>
                                          <p:attrName>style.visibility</p:attrName>
                                        </p:attrNameLst>
                                      </p:cBhvr>
                                      <p:to>
                                        <p:strVal val="visible"/>
                                      </p:to>
                                    </p:set>
                                    <p:animEffect transition="in" filter="wipe(up)">
                                      <p:cBhvr>
                                        <p:cTn id="85"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4" grpId="0" animBg="1"/>
      <p:bldP spid="2" grpId="0" animBg="1"/>
      <p:bldP spid="3" grpId="0" animBg="1"/>
      <p:bldP spid="8" grpId="0"/>
      <p:bldP spid="14" grpId="0" animBg="1"/>
      <p:bldP spid="15" grpId="0" animBg="1"/>
      <p:bldP spid="16" grpId="0" animBg="1"/>
      <p:bldP spid="17" grpId="0" animBg="1"/>
      <p:bldP spid="18" grpId="0"/>
      <p:bldP spid="20" grpId="0" animBg="1"/>
      <p:bldP spid="21" grpId="0" animBg="1"/>
      <p:bldP spid="22" grpId="0" animBg="1"/>
      <p:bldP spid="23" grpId="0" animBg="1"/>
      <p:bldP spid="24" grpId="0"/>
      <p:bldP spid="25" grpId="0"/>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E04621"/>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E76C0F"/>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CE8E4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8912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4795F09-CB7D-421E-AE3D-9C220BF9BEDF}"/>
              </a:ext>
            </a:extLst>
          </p:cNvPr>
          <p:cNvSpPr/>
          <p:nvPr/>
        </p:nvSpPr>
        <p:spPr>
          <a:xfrm>
            <a:off x="51816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215896 h 2971800"/>
              <a:gd name="connsiteX3" fmla="*/ 2468886 w 2895600"/>
              <a:gd name="connsiteY3" fmla="*/ 2215896 h 2971800"/>
              <a:gd name="connsiteX4" fmla="*/ 2179320 w 2895600"/>
              <a:gd name="connsiteY4" fmla="*/ 2505462 h 2971800"/>
              <a:gd name="connsiteX5" fmla="*/ 217932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215896"/>
                </a:lnTo>
                <a:lnTo>
                  <a:pt x="2468886" y="2215896"/>
                </a:lnTo>
                <a:cubicBezTo>
                  <a:pt x="2468886" y="2375819"/>
                  <a:pt x="2339243" y="2505462"/>
                  <a:pt x="2179320" y="2505462"/>
                </a:cubicBezTo>
                <a:lnTo>
                  <a:pt x="2179320" y="2971800"/>
                </a:lnTo>
                <a:lnTo>
                  <a:pt x="0" y="2971800"/>
                </a:lnTo>
                <a:close/>
              </a:path>
            </a:pathLst>
          </a:custGeom>
          <a:blipFill>
            <a:blip r:embed="rId3"/>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C14DAE38-DA15-44B8-9B6D-9CB91A295640}"/>
              </a:ext>
            </a:extLst>
          </p:cNvPr>
          <p:cNvSpPr/>
          <p:nvPr/>
        </p:nvSpPr>
        <p:spPr>
          <a:xfrm>
            <a:off x="83820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971800 h 2971800"/>
              <a:gd name="connsiteX3" fmla="*/ 716280 w 2895600"/>
              <a:gd name="connsiteY3" fmla="*/ 2971800 h 2971800"/>
              <a:gd name="connsiteX4" fmla="*/ 716280 w 2895600"/>
              <a:gd name="connsiteY4" fmla="*/ 2505462 h 2971800"/>
              <a:gd name="connsiteX5" fmla="*/ 426714 w 2895600"/>
              <a:gd name="connsiteY5" fmla="*/ 2215896 h 2971800"/>
              <a:gd name="connsiteX6" fmla="*/ 0 w 2895600"/>
              <a:gd name="connsiteY6" fmla="*/ 2215896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971800"/>
                </a:lnTo>
                <a:lnTo>
                  <a:pt x="716280" y="2971800"/>
                </a:lnTo>
                <a:lnTo>
                  <a:pt x="716280" y="2505462"/>
                </a:lnTo>
                <a:cubicBezTo>
                  <a:pt x="556357" y="2505462"/>
                  <a:pt x="426714" y="2375819"/>
                  <a:pt x="426714" y="2215896"/>
                </a:cubicBezTo>
                <a:lnTo>
                  <a:pt x="0" y="2215896"/>
                </a:lnTo>
                <a:close/>
              </a:path>
            </a:pathLst>
          </a:custGeom>
          <a:blipFill>
            <a:blip r:embed="rId4"/>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3A15401C-E4DF-4AAD-ADCB-6AFCD9209245}"/>
              </a:ext>
            </a:extLst>
          </p:cNvPr>
          <p:cNvSpPr/>
          <p:nvPr/>
        </p:nvSpPr>
        <p:spPr>
          <a:xfrm>
            <a:off x="5181600" y="3581744"/>
            <a:ext cx="2895600" cy="2971800"/>
          </a:xfrm>
          <a:custGeom>
            <a:avLst/>
            <a:gdLst>
              <a:gd name="connsiteX0" fmla="*/ 0 w 2895600"/>
              <a:gd name="connsiteY0" fmla="*/ 0 h 2971800"/>
              <a:gd name="connsiteX1" fmla="*/ 2179320 w 2895600"/>
              <a:gd name="connsiteY1" fmla="*/ 0 h 2971800"/>
              <a:gd name="connsiteX2" fmla="*/ 2179320 w 2895600"/>
              <a:gd name="connsiteY2" fmla="*/ 462946 h 2971800"/>
              <a:gd name="connsiteX3" fmla="*/ 2468886 w 2895600"/>
              <a:gd name="connsiteY3" fmla="*/ 752512 h 2971800"/>
              <a:gd name="connsiteX4" fmla="*/ 2895600 w 2895600"/>
              <a:gd name="connsiteY4" fmla="*/ 752512 h 2971800"/>
              <a:gd name="connsiteX5" fmla="*/ 289560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179320" y="0"/>
                </a:lnTo>
                <a:lnTo>
                  <a:pt x="2179320" y="462946"/>
                </a:lnTo>
                <a:cubicBezTo>
                  <a:pt x="2339243" y="462946"/>
                  <a:pt x="2468886" y="592589"/>
                  <a:pt x="2468886" y="752512"/>
                </a:cubicBezTo>
                <a:lnTo>
                  <a:pt x="2895600" y="752512"/>
                </a:lnTo>
                <a:lnTo>
                  <a:pt x="2895600" y="2971800"/>
                </a:lnTo>
                <a:lnTo>
                  <a:pt x="0" y="2971800"/>
                </a:lnTo>
                <a:close/>
              </a:path>
            </a:pathLst>
          </a:custGeom>
          <a:blipFill>
            <a:blip r:embed="rId5"/>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A7D5479E-DCE9-4E1A-9D09-78FC5330BE14}"/>
              </a:ext>
            </a:extLst>
          </p:cNvPr>
          <p:cNvSpPr/>
          <p:nvPr/>
        </p:nvSpPr>
        <p:spPr>
          <a:xfrm>
            <a:off x="8382000" y="3575751"/>
            <a:ext cx="2895600" cy="2971800"/>
          </a:xfrm>
          <a:custGeom>
            <a:avLst/>
            <a:gdLst>
              <a:gd name="connsiteX0" fmla="*/ 716280 w 2895600"/>
              <a:gd name="connsiteY0" fmla="*/ 0 h 2971800"/>
              <a:gd name="connsiteX1" fmla="*/ 2895600 w 2895600"/>
              <a:gd name="connsiteY1" fmla="*/ 0 h 2971800"/>
              <a:gd name="connsiteX2" fmla="*/ 2895600 w 2895600"/>
              <a:gd name="connsiteY2" fmla="*/ 2971800 h 2971800"/>
              <a:gd name="connsiteX3" fmla="*/ 0 w 2895600"/>
              <a:gd name="connsiteY3" fmla="*/ 2971800 h 2971800"/>
              <a:gd name="connsiteX4" fmla="*/ 0 w 2895600"/>
              <a:gd name="connsiteY4" fmla="*/ 758505 h 2971800"/>
              <a:gd name="connsiteX5" fmla="*/ 426714 w 2895600"/>
              <a:gd name="connsiteY5" fmla="*/ 758505 h 2971800"/>
              <a:gd name="connsiteX6" fmla="*/ 716280 w 2895600"/>
              <a:gd name="connsiteY6" fmla="*/ 468939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716280" y="0"/>
                </a:moveTo>
                <a:lnTo>
                  <a:pt x="2895600" y="0"/>
                </a:lnTo>
                <a:lnTo>
                  <a:pt x="2895600" y="2971800"/>
                </a:lnTo>
                <a:lnTo>
                  <a:pt x="0" y="2971800"/>
                </a:lnTo>
                <a:lnTo>
                  <a:pt x="0" y="758505"/>
                </a:lnTo>
                <a:lnTo>
                  <a:pt x="426714" y="758505"/>
                </a:lnTo>
                <a:cubicBezTo>
                  <a:pt x="426714" y="598582"/>
                  <a:pt x="556357" y="468939"/>
                  <a:pt x="716280" y="468939"/>
                </a:cubicBezTo>
                <a:close/>
              </a:path>
            </a:pathLst>
          </a:custGeom>
          <a:blipFill>
            <a:blip r:embed="rId6"/>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F92E13C5-6606-45B6-BBD8-E79F3ED8E66C}"/>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60B1AA51-33D6-4A39-8ADD-0453BF60D78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4" name="Group 3">
            <a:extLst>
              <a:ext uri="{FF2B5EF4-FFF2-40B4-BE49-F238E27FC236}">
                <a16:creationId xmlns:a16="http://schemas.microsoft.com/office/drawing/2014/main" id="{AF52990D-3E37-4228-9C92-DB7EBE9C8298}"/>
              </a:ext>
            </a:extLst>
          </p:cNvPr>
          <p:cNvGrpSpPr>
            <a:grpSpLocks noChangeAspect="1"/>
          </p:cNvGrpSpPr>
          <p:nvPr/>
        </p:nvGrpSpPr>
        <p:grpSpPr>
          <a:xfrm>
            <a:off x="7434072" y="2670048"/>
            <a:ext cx="1600200" cy="1600200"/>
            <a:chOff x="7403982" y="2661179"/>
            <a:chExt cx="1645920" cy="1600200"/>
          </a:xfrm>
        </p:grpSpPr>
        <p:sp>
          <p:nvSpPr>
            <p:cNvPr id="18" name="Plaque 17">
              <a:extLst>
                <a:ext uri="{FF2B5EF4-FFF2-40B4-BE49-F238E27FC236}">
                  <a16:creationId xmlns:a16="http://schemas.microsoft.com/office/drawing/2014/main" id="{2B391BF6-B65E-485A-B2A3-076BD7385E97}"/>
                </a:ext>
              </a:extLst>
            </p:cNvPr>
            <p:cNvSpPr>
              <a:spLocks noChangeAspect="1"/>
            </p:cNvSpPr>
            <p:nvPr/>
          </p:nvSpPr>
          <p:spPr>
            <a:xfrm>
              <a:off x="7426842" y="2661179"/>
              <a:ext cx="1600200" cy="1600200"/>
            </a:xfrm>
            <a:prstGeom prst="plaqu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AEB152A5-FB2E-4EBC-99F6-0A6D34C07CE3}"/>
                </a:ext>
              </a:extLst>
            </p:cNvPr>
            <p:cNvSpPr txBox="1"/>
            <p:nvPr/>
          </p:nvSpPr>
          <p:spPr>
            <a:xfrm>
              <a:off x="7403982" y="2950964"/>
              <a:ext cx="1645920" cy="1249573"/>
            </a:xfrm>
            <a:prstGeom prst="rect">
              <a:avLst/>
            </a:prstGeom>
            <a:noFill/>
          </p:spPr>
          <p:txBody>
            <a:bodyPr wrap="square" rtlCol="0">
              <a:spAutoFit/>
            </a:bodyPr>
            <a:lstStyle/>
            <a:p>
              <a:pPr algn="ctr" defTabSz="1219170">
                <a:spcBef>
                  <a:spcPct val="20000"/>
                </a:spcBef>
                <a:defRPr/>
              </a:pPr>
              <a:r>
                <a:rPr lang="en-US" sz="1300" dirty="0">
                  <a:solidFill>
                    <a:srgbClr val="4D4D4D"/>
                  </a:solidFill>
                  <a:latin typeface="Bernard MT Condensed" panose="02050806060905020404" pitchFamily="18" charset="0"/>
                </a:rPr>
                <a:t>LOREM IPSUM DOLOR</a:t>
              </a:r>
            </a:p>
            <a:p>
              <a:pPr algn="ctr" defTabSz="1219170">
                <a:spcBef>
                  <a:spcPct val="20000"/>
                </a:spcBef>
                <a:defRPr/>
              </a:pPr>
              <a:endParaRPr lang="en-US" sz="400" b="1" dirty="0">
                <a:solidFill>
                  <a:srgbClr val="4D4D4D"/>
                </a:solidFill>
                <a:latin typeface="Candara" panose="020E0502030303020204" pitchFamily="34" charset="0"/>
              </a:endParaRP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 tempor incididunt ut.</a:t>
              </a:r>
            </a:p>
          </p:txBody>
        </p:sp>
      </p:grpSp>
    </p:spTree>
    <p:extLst>
      <p:ext uri="{BB962C8B-B14F-4D97-AF65-F5344CB8AC3E}">
        <p14:creationId xmlns:p14="http://schemas.microsoft.com/office/powerpoint/2010/main" val="1778154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Effect transition="in" filter="fade">
                                      <p:cBhvr>
                                        <p:cTn id="11" dur="500"/>
                                        <p:tgtEl>
                                          <p:spTgt spid="20">
                                            <p:txEl>
                                              <p:pRg st="0" end="0"/>
                                            </p:txEl>
                                          </p:spTgt>
                                        </p:tgtEl>
                                      </p:cBhvr>
                                    </p:animEffect>
                                    <p:anim calcmode="lin" valueType="num">
                                      <p:cBhvr>
                                        <p:cTn id="12"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20">
                                            <p:txEl>
                                              <p:pRg st="2" end="2"/>
                                            </p:txEl>
                                          </p:spTgt>
                                        </p:tgtEl>
                                        <p:attrNameLst>
                                          <p:attrName>style.visibility</p:attrName>
                                        </p:attrNameLst>
                                      </p:cBhvr>
                                      <p:to>
                                        <p:strVal val="visible"/>
                                      </p:to>
                                    </p:set>
                                    <p:animEffect transition="in" filter="fade">
                                      <p:cBhvr>
                                        <p:cTn id="17" dur="500"/>
                                        <p:tgtEl>
                                          <p:spTgt spid="20">
                                            <p:txEl>
                                              <p:pRg st="2" end="2"/>
                                            </p:txEl>
                                          </p:spTgt>
                                        </p:tgtEl>
                                      </p:cBhvr>
                                    </p:animEffect>
                                    <p:anim calcmode="lin" valueType="num">
                                      <p:cBhvr>
                                        <p:cTn id="18" dur="5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20">
                                            <p:txEl>
                                              <p:pRg st="3" end="3"/>
                                            </p:txEl>
                                          </p:spTgt>
                                        </p:tgtEl>
                                        <p:attrNameLst>
                                          <p:attrName>style.visibility</p:attrName>
                                        </p:attrNameLst>
                                      </p:cBhvr>
                                      <p:to>
                                        <p:strVal val="visible"/>
                                      </p:to>
                                    </p:set>
                                    <p:animEffect transition="in" filter="fade">
                                      <p:cBhvr>
                                        <p:cTn id="23" dur="500"/>
                                        <p:tgtEl>
                                          <p:spTgt spid="20">
                                            <p:txEl>
                                              <p:pRg st="3" end="3"/>
                                            </p:txEl>
                                          </p:spTgt>
                                        </p:tgtEl>
                                      </p:cBhvr>
                                    </p:animEffect>
                                    <p:anim calcmode="lin" valueType="num">
                                      <p:cBhvr>
                                        <p:cTn id="24" dur="500" fill="hold"/>
                                        <p:tgtEl>
                                          <p:spTgt spid="2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2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20">
                                            <p:txEl>
                                              <p:pRg st="5" end="5"/>
                                            </p:txEl>
                                          </p:spTgt>
                                        </p:tgtEl>
                                        <p:attrNameLst>
                                          <p:attrName>style.visibility</p:attrName>
                                        </p:attrNameLst>
                                      </p:cBhvr>
                                      <p:to>
                                        <p:strVal val="visible"/>
                                      </p:to>
                                    </p:set>
                                    <p:animEffect transition="in" filter="fade">
                                      <p:cBhvr>
                                        <p:cTn id="29" dur="500"/>
                                        <p:tgtEl>
                                          <p:spTgt spid="20">
                                            <p:txEl>
                                              <p:pRg st="5" end="5"/>
                                            </p:txEl>
                                          </p:spTgt>
                                        </p:tgtEl>
                                      </p:cBhvr>
                                    </p:animEffect>
                                    <p:anim calcmode="lin" valueType="num">
                                      <p:cBhvr>
                                        <p:cTn id="30" dur="500" fill="hold"/>
                                        <p:tgtEl>
                                          <p:spTgt spid="2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2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20">
                                            <p:txEl>
                                              <p:pRg st="7" end="7"/>
                                            </p:txEl>
                                          </p:spTgt>
                                        </p:tgtEl>
                                        <p:attrNameLst>
                                          <p:attrName>style.visibility</p:attrName>
                                        </p:attrNameLst>
                                      </p:cBhvr>
                                      <p:to>
                                        <p:strVal val="visible"/>
                                      </p:to>
                                    </p:set>
                                    <p:animEffect transition="in" filter="fade">
                                      <p:cBhvr>
                                        <p:cTn id="35" dur="500"/>
                                        <p:tgtEl>
                                          <p:spTgt spid="20">
                                            <p:txEl>
                                              <p:pRg st="7" end="7"/>
                                            </p:txEl>
                                          </p:spTgt>
                                        </p:tgtEl>
                                      </p:cBhvr>
                                    </p:animEffect>
                                    <p:anim calcmode="lin" valueType="num">
                                      <p:cBhvr>
                                        <p:cTn id="36" dur="500" fill="hold"/>
                                        <p:tgtEl>
                                          <p:spTgt spid="2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2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20">
                                            <p:txEl>
                                              <p:pRg st="9" end="9"/>
                                            </p:txEl>
                                          </p:spTgt>
                                        </p:tgtEl>
                                        <p:attrNameLst>
                                          <p:attrName>style.visibility</p:attrName>
                                        </p:attrNameLst>
                                      </p:cBhvr>
                                      <p:to>
                                        <p:strVal val="visible"/>
                                      </p:to>
                                    </p:set>
                                    <p:animEffect transition="in" filter="fade">
                                      <p:cBhvr>
                                        <p:cTn id="41" dur="500"/>
                                        <p:tgtEl>
                                          <p:spTgt spid="20">
                                            <p:txEl>
                                              <p:pRg st="9" end="9"/>
                                            </p:txEl>
                                          </p:spTgt>
                                        </p:tgtEl>
                                      </p:cBhvr>
                                    </p:animEffect>
                                    <p:anim calcmode="lin" valueType="num">
                                      <p:cBhvr>
                                        <p:cTn id="42" dur="500" fill="hold"/>
                                        <p:tgtEl>
                                          <p:spTgt spid="2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2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53" presetClass="entr" presetSubtype="16"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p:cTn id="47" dur="500" fill="hold"/>
                                        <p:tgtEl>
                                          <p:spTgt spid="4"/>
                                        </p:tgtEl>
                                        <p:attrNameLst>
                                          <p:attrName>ppt_w</p:attrName>
                                        </p:attrNameLst>
                                      </p:cBhvr>
                                      <p:tavLst>
                                        <p:tav tm="0">
                                          <p:val>
                                            <p:fltVal val="0"/>
                                          </p:val>
                                        </p:tav>
                                        <p:tav tm="100000">
                                          <p:val>
                                            <p:strVal val="#ppt_w"/>
                                          </p:val>
                                        </p:tav>
                                      </p:tavLst>
                                    </p:anim>
                                    <p:anim calcmode="lin" valueType="num">
                                      <p:cBhvr>
                                        <p:cTn id="48" dur="500" fill="hold"/>
                                        <p:tgtEl>
                                          <p:spTgt spid="4"/>
                                        </p:tgtEl>
                                        <p:attrNameLst>
                                          <p:attrName>ppt_h</p:attrName>
                                        </p:attrNameLst>
                                      </p:cBhvr>
                                      <p:tavLst>
                                        <p:tav tm="0">
                                          <p:val>
                                            <p:fltVal val="0"/>
                                          </p:val>
                                        </p:tav>
                                        <p:tav tm="100000">
                                          <p:val>
                                            <p:strVal val="#ppt_h"/>
                                          </p:val>
                                        </p:tav>
                                      </p:tavLst>
                                    </p:anim>
                                    <p:animEffect transition="in" filter="fade">
                                      <p:cBhvr>
                                        <p:cTn id="49" dur="500"/>
                                        <p:tgtEl>
                                          <p:spTgt spid="4"/>
                                        </p:tgtEl>
                                      </p:cBhvr>
                                    </p:animEffect>
                                  </p:childTnLst>
                                </p:cTn>
                              </p:par>
                            </p:childTnLst>
                          </p:cTn>
                        </p:par>
                        <p:par>
                          <p:cTn id="50" fill="hold">
                            <p:stCondLst>
                              <p:cond delay="4000"/>
                            </p:stCondLst>
                            <p:childTnLst>
                              <p:par>
                                <p:cTn id="51" presetID="31"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 calcmode="lin" valueType="num">
                                      <p:cBhvr>
                                        <p:cTn id="53" dur="1000" fill="hold"/>
                                        <p:tgtEl>
                                          <p:spTgt spid="11"/>
                                        </p:tgtEl>
                                        <p:attrNameLst>
                                          <p:attrName>ppt_w</p:attrName>
                                        </p:attrNameLst>
                                      </p:cBhvr>
                                      <p:tavLst>
                                        <p:tav tm="0">
                                          <p:val>
                                            <p:fltVal val="0"/>
                                          </p:val>
                                        </p:tav>
                                        <p:tav tm="100000">
                                          <p:val>
                                            <p:strVal val="#ppt_w"/>
                                          </p:val>
                                        </p:tav>
                                      </p:tavLst>
                                    </p:anim>
                                    <p:anim calcmode="lin" valueType="num">
                                      <p:cBhvr>
                                        <p:cTn id="54" dur="1000" fill="hold"/>
                                        <p:tgtEl>
                                          <p:spTgt spid="11"/>
                                        </p:tgtEl>
                                        <p:attrNameLst>
                                          <p:attrName>ppt_h</p:attrName>
                                        </p:attrNameLst>
                                      </p:cBhvr>
                                      <p:tavLst>
                                        <p:tav tm="0">
                                          <p:val>
                                            <p:fltVal val="0"/>
                                          </p:val>
                                        </p:tav>
                                        <p:tav tm="100000">
                                          <p:val>
                                            <p:strVal val="#ppt_h"/>
                                          </p:val>
                                        </p:tav>
                                      </p:tavLst>
                                    </p:anim>
                                    <p:anim calcmode="lin" valueType="num">
                                      <p:cBhvr>
                                        <p:cTn id="55" dur="1000" fill="hold"/>
                                        <p:tgtEl>
                                          <p:spTgt spid="11"/>
                                        </p:tgtEl>
                                        <p:attrNameLst>
                                          <p:attrName>style.rotation</p:attrName>
                                        </p:attrNameLst>
                                      </p:cBhvr>
                                      <p:tavLst>
                                        <p:tav tm="0">
                                          <p:val>
                                            <p:fltVal val="90"/>
                                          </p:val>
                                        </p:tav>
                                        <p:tav tm="100000">
                                          <p:val>
                                            <p:fltVal val="0"/>
                                          </p:val>
                                        </p:tav>
                                      </p:tavLst>
                                    </p:anim>
                                    <p:animEffect transition="in" filter="fade">
                                      <p:cBhvr>
                                        <p:cTn id="56" dur="1000"/>
                                        <p:tgtEl>
                                          <p:spTgt spid="11"/>
                                        </p:tgtEl>
                                      </p:cBhvr>
                                    </p:animEffect>
                                  </p:childTnLst>
                                </p:cTn>
                              </p:par>
                            </p:childTnLst>
                          </p:cTn>
                        </p:par>
                        <p:par>
                          <p:cTn id="57" fill="hold">
                            <p:stCondLst>
                              <p:cond delay="5000"/>
                            </p:stCondLst>
                            <p:childTnLst>
                              <p:par>
                                <p:cTn id="58" presetID="31" presetClass="entr" presetSubtype="0"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 calcmode="lin" valueType="num">
                                      <p:cBhvr>
                                        <p:cTn id="60" dur="1000" fill="hold"/>
                                        <p:tgtEl>
                                          <p:spTgt spid="13"/>
                                        </p:tgtEl>
                                        <p:attrNameLst>
                                          <p:attrName>ppt_w</p:attrName>
                                        </p:attrNameLst>
                                      </p:cBhvr>
                                      <p:tavLst>
                                        <p:tav tm="0">
                                          <p:val>
                                            <p:fltVal val="0"/>
                                          </p:val>
                                        </p:tav>
                                        <p:tav tm="100000">
                                          <p:val>
                                            <p:strVal val="#ppt_w"/>
                                          </p:val>
                                        </p:tav>
                                      </p:tavLst>
                                    </p:anim>
                                    <p:anim calcmode="lin" valueType="num">
                                      <p:cBhvr>
                                        <p:cTn id="61" dur="1000" fill="hold"/>
                                        <p:tgtEl>
                                          <p:spTgt spid="13"/>
                                        </p:tgtEl>
                                        <p:attrNameLst>
                                          <p:attrName>ppt_h</p:attrName>
                                        </p:attrNameLst>
                                      </p:cBhvr>
                                      <p:tavLst>
                                        <p:tav tm="0">
                                          <p:val>
                                            <p:fltVal val="0"/>
                                          </p:val>
                                        </p:tav>
                                        <p:tav tm="100000">
                                          <p:val>
                                            <p:strVal val="#ppt_h"/>
                                          </p:val>
                                        </p:tav>
                                      </p:tavLst>
                                    </p:anim>
                                    <p:anim calcmode="lin" valueType="num">
                                      <p:cBhvr>
                                        <p:cTn id="62" dur="1000" fill="hold"/>
                                        <p:tgtEl>
                                          <p:spTgt spid="13"/>
                                        </p:tgtEl>
                                        <p:attrNameLst>
                                          <p:attrName>style.rotation</p:attrName>
                                        </p:attrNameLst>
                                      </p:cBhvr>
                                      <p:tavLst>
                                        <p:tav tm="0">
                                          <p:val>
                                            <p:fltVal val="90"/>
                                          </p:val>
                                        </p:tav>
                                        <p:tav tm="100000">
                                          <p:val>
                                            <p:fltVal val="0"/>
                                          </p:val>
                                        </p:tav>
                                      </p:tavLst>
                                    </p:anim>
                                    <p:animEffect transition="in" filter="fade">
                                      <p:cBhvr>
                                        <p:cTn id="63" dur="1000"/>
                                        <p:tgtEl>
                                          <p:spTgt spid="13"/>
                                        </p:tgtEl>
                                      </p:cBhvr>
                                    </p:animEffect>
                                  </p:childTnLst>
                                </p:cTn>
                              </p:par>
                            </p:childTnLst>
                          </p:cTn>
                        </p:par>
                        <p:par>
                          <p:cTn id="64" fill="hold">
                            <p:stCondLst>
                              <p:cond delay="6000"/>
                            </p:stCondLst>
                            <p:childTnLst>
                              <p:par>
                                <p:cTn id="65" presetID="31" presetClass="entr" presetSubtype="0" fill="hold" grpId="0" nodeType="after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p:cTn id="67" dur="1000" fill="hold"/>
                                        <p:tgtEl>
                                          <p:spTgt spid="15"/>
                                        </p:tgtEl>
                                        <p:attrNameLst>
                                          <p:attrName>ppt_w</p:attrName>
                                        </p:attrNameLst>
                                      </p:cBhvr>
                                      <p:tavLst>
                                        <p:tav tm="0">
                                          <p:val>
                                            <p:fltVal val="0"/>
                                          </p:val>
                                        </p:tav>
                                        <p:tav tm="100000">
                                          <p:val>
                                            <p:strVal val="#ppt_w"/>
                                          </p:val>
                                        </p:tav>
                                      </p:tavLst>
                                    </p:anim>
                                    <p:anim calcmode="lin" valueType="num">
                                      <p:cBhvr>
                                        <p:cTn id="68" dur="1000" fill="hold"/>
                                        <p:tgtEl>
                                          <p:spTgt spid="15"/>
                                        </p:tgtEl>
                                        <p:attrNameLst>
                                          <p:attrName>ppt_h</p:attrName>
                                        </p:attrNameLst>
                                      </p:cBhvr>
                                      <p:tavLst>
                                        <p:tav tm="0">
                                          <p:val>
                                            <p:fltVal val="0"/>
                                          </p:val>
                                        </p:tav>
                                        <p:tav tm="100000">
                                          <p:val>
                                            <p:strVal val="#ppt_h"/>
                                          </p:val>
                                        </p:tav>
                                      </p:tavLst>
                                    </p:anim>
                                    <p:anim calcmode="lin" valueType="num">
                                      <p:cBhvr>
                                        <p:cTn id="69" dur="1000" fill="hold"/>
                                        <p:tgtEl>
                                          <p:spTgt spid="15"/>
                                        </p:tgtEl>
                                        <p:attrNameLst>
                                          <p:attrName>style.rotation</p:attrName>
                                        </p:attrNameLst>
                                      </p:cBhvr>
                                      <p:tavLst>
                                        <p:tav tm="0">
                                          <p:val>
                                            <p:fltVal val="90"/>
                                          </p:val>
                                        </p:tav>
                                        <p:tav tm="100000">
                                          <p:val>
                                            <p:fltVal val="0"/>
                                          </p:val>
                                        </p:tav>
                                      </p:tavLst>
                                    </p:anim>
                                    <p:animEffect transition="in" filter="fade">
                                      <p:cBhvr>
                                        <p:cTn id="70" dur="1000"/>
                                        <p:tgtEl>
                                          <p:spTgt spid="15"/>
                                        </p:tgtEl>
                                      </p:cBhvr>
                                    </p:animEffect>
                                  </p:childTnLst>
                                </p:cTn>
                              </p:par>
                            </p:childTnLst>
                          </p:cTn>
                        </p:par>
                        <p:par>
                          <p:cTn id="71" fill="hold">
                            <p:stCondLst>
                              <p:cond delay="7000"/>
                            </p:stCondLst>
                            <p:childTnLst>
                              <p:par>
                                <p:cTn id="72" presetID="31" presetClass="entr" presetSubtype="0"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 calcmode="lin" valueType="num">
                                      <p:cBhvr>
                                        <p:cTn id="74" dur="1000" fill="hold"/>
                                        <p:tgtEl>
                                          <p:spTgt spid="17"/>
                                        </p:tgtEl>
                                        <p:attrNameLst>
                                          <p:attrName>ppt_w</p:attrName>
                                        </p:attrNameLst>
                                      </p:cBhvr>
                                      <p:tavLst>
                                        <p:tav tm="0">
                                          <p:val>
                                            <p:fltVal val="0"/>
                                          </p:val>
                                        </p:tav>
                                        <p:tav tm="100000">
                                          <p:val>
                                            <p:strVal val="#ppt_w"/>
                                          </p:val>
                                        </p:tav>
                                      </p:tavLst>
                                    </p:anim>
                                    <p:anim calcmode="lin" valueType="num">
                                      <p:cBhvr>
                                        <p:cTn id="75" dur="1000" fill="hold"/>
                                        <p:tgtEl>
                                          <p:spTgt spid="17"/>
                                        </p:tgtEl>
                                        <p:attrNameLst>
                                          <p:attrName>ppt_h</p:attrName>
                                        </p:attrNameLst>
                                      </p:cBhvr>
                                      <p:tavLst>
                                        <p:tav tm="0">
                                          <p:val>
                                            <p:fltVal val="0"/>
                                          </p:val>
                                        </p:tav>
                                        <p:tav tm="100000">
                                          <p:val>
                                            <p:strVal val="#ppt_h"/>
                                          </p:val>
                                        </p:tav>
                                      </p:tavLst>
                                    </p:anim>
                                    <p:anim calcmode="lin" valueType="num">
                                      <p:cBhvr>
                                        <p:cTn id="76" dur="1000" fill="hold"/>
                                        <p:tgtEl>
                                          <p:spTgt spid="17"/>
                                        </p:tgtEl>
                                        <p:attrNameLst>
                                          <p:attrName>style.rotation</p:attrName>
                                        </p:attrNameLst>
                                      </p:cBhvr>
                                      <p:tavLst>
                                        <p:tav tm="0">
                                          <p:val>
                                            <p:fltVal val="90"/>
                                          </p:val>
                                        </p:tav>
                                        <p:tav tm="100000">
                                          <p:val>
                                            <p:fltVal val="0"/>
                                          </p:val>
                                        </p:tav>
                                      </p:tavLst>
                                    </p:anim>
                                    <p:animEffect transition="in" filter="fade">
                                      <p:cBhvr>
                                        <p:cTn id="77"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P spid="15" grpId="0" animBg="1"/>
      <p:bldP spid="17" grpId="0" animBg="1"/>
      <p:bldP spid="20" grpId="0" build="p"/>
      <p:bldP spid="21"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
            <a:solidFill>
              <a:schemeClr val="bg2">
                <a:lumMod val="10000"/>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38269979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 name="Right Triangle 3"/>
          <p:cNvSpPr/>
          <p:nvPr/>
        </p:nvSpPr>
        <p:spPr>
          <a:xfrm rot="5400000">
            <a:off x="1353686" y="3183221"/>
            <a:ext cx="365760" cy="365760"/>
          </a:xfrm>
          <a:prstGeom prst="rtTriangle">
            <a:avLst/>
          </a:pr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Right Triangle 50"/>
          <p:cNvSpPr/>
          <p:nvPr/>
        </p:nvSpPr>
        <p:spPr>
          <a:xfrm rot="5400000">
            <a:off x="3323958" y="3183221"/>
            <a:ext cx="365760" cy="365760"/>
          </a:xfrm>
          <a:prstGeom prst="rtTriangle">
            <a:avLst/>
          </a:pr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Right Triangle 51"/>
          <p:cNvSpPr/>
          <p:nvPr/>
        </p:nvSpPr>
        <p:spPr>
          <a:xfrm rot="5400000">
            <a:off x="5300978" y="3183221"/>
            <a:ext cx="365760" cy="365760"/>
          </a:xfrm>
          <a:prstGeom prst="rtTriangle">
            <a:avLst/>
          </a:pr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Right Triangle 52"/>
          <p:cNvSpPr/>
          <p:nvPr/>
        </p:nvSpPr>
        <p:spPr>
          <a:xfrm rot="5400000">
            <a:off x="1355970" y="4865628"/>
            <a:ext cx="365760" cy="365760"/>
          </a:xfrm>
          <a:prstGeom prst="rtTriangle">
            <a:avLst/>
          </a:pr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Right Triangle 53"/>
          <p:cNvSpPr/>
          <p:nvPr/>
        </p:nvSpPr>
        <p:spPr>
          <a:xfrm rot="5400000">
            <a:off x="4391246" y="4876386"/>
            <a:ext cx="365760" cy="365760"/>
          </a:xfrm>
          <a:prstGeom prst="rtTriangle">
            <a:avLst/>
          </a:prstGeom>
          <a:solidFill>
            <a:srgbClr val="01AA8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723795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B191822D-7510-4AA5-9629-1593D9E31F94}"/>
              </a:ext>
            </a:extLst>
          </p:cNvPr>
          <p:cNvSpPr txBox="1"/>
          <p:nvPr/>
        </p:nvSpPr>
        <p:spPr>
          <a:xfrm>
            <a:off x="779720" y="4495800"/>
            <a:ext cx="6383080"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 name="TextBox 8">
            <a:extLst>
              <a:ext uri="{FF2B5EF4-FFF2-40B4-BE49-F238E27FC236}">
                <a16:creationId xmlns:a16="http://schemas.microsoft.com/office/drawing/2014/main" id="{3202FD7D-5866-4216-A0B0-E0289A2AEA35}"/>
              </a:ext>
            </a:extLst>
          </p:cNvPr>
          <p:cNvSpPr txBox="1"/>
          <p:nvPr/>
        </p:nvSpPr>
        <p:spPr>
          <a:xfrm>
            <a:off x="779720" y="5930816"/>
            <a:ext cx="10363200" cy="69249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2" name="Rectangle 1">
            <a:extLst>
              <a:ext uri="{FF2B5EF4-FFF2-40B4-BE49-F238E27FC236}">
                <a16:creationId xmlns:a16="http://schemas.microsoft.com/office/drawing/2014/main" id="{101DCAC2-568B-42A2-A374-8F6632D05D92}"/>
              </a:ext>
            </a:extLst>
          </p:cNvPr>
          <p:cNvSpPr/>
          <p:nvPr/>
        </p:nvSpPr>
        <p:spPr>
          <a:xfrm>
            <a:off x="779720" y="457200"/>
            <a:ext cx="4325680" cy="3803913"/>
          </a:xfrm>
          <a:prstGeom prst="rect">
            <a:avLst/>
          </a:prstGeom>
          <a:blipFill>
            <a:blip r:embed="rId3"/>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80D90FA-0BAC-4D75-BEE1-AA25C4C59230}"/>
              </a:ext>
            </a:extLst>
          </p:cNvPr>
          <p:cNvSpPr/>
          <p:nvPr/>
        </p:nvSpPr>
        <p:spPr>
          <a:xfrm>
            <a:off x="5410200" y="457200"/>
            <a:ext cx="1858040" cy="3803913"/>
          </a:xfrm>
          <a:prstGeom prst="rect">
            <a:avLst/>
          </a:prstGeom>
          <a:blipFill>
            <a:blip r:embed="rId4"/>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9F06529E-17D6-414D-9560-3E80B4E95ED5}"/>
              </a:ext>
            </a:extLst>
          </p:cNvPr>
          <p:cNvSpPr/>
          <p:nvPr/>
        </p:nvSpPr>
        <p:spPr>
          <a:xfrm>
            <a:off x="7564972" y="457199"/>
            <a:ext cx="4325680" cy="1828801"/>
          </a:xfrm>
          <a:prstGeom prst="rect">
            <a:avLst/>
          </a:prstGeom>
          <a:blipFill>
            <a:blip r:embed="rId5"/>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B8410A3-8EDA-4742-95BC-A1E54D068A95}"/>
              </a:ext>
            </a:extLst>
          </p:cNvPr>
          <p:cNvSpPr/>
          <p:nvPr/>
        </p:nvSpPr>
        <p:spPr>
          <a:xfrm>
            <a:off x="7562088" y="2520687"/>
            <a:ext cx="2011680" cy="1740426"/>
          </a:xfrm>
          <a:prstGeom prst="rect">
            <a:avLst/>
          </a:prstGeom>
          <a:blipFill>
            <a:blip r:embed="rId6"/>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1DC1EC9-134A-43EA-9113-9893094CACF3}"/>
              </a:ext>
            </a:extLst>
          </p:cNvPr>
          <p:cNvSpPr/>
          <p:nvPr/>
        </p:nvSpPr>
        <p:spPr>
          <a:xfrm>
            <a:off x="9878972" y="2520687"/>
            <a:ext cx="2011680" cy="1743115"/>
          </a:xfrm>
          <a:prstGeom prst="rect">
            <a:avLst/>
          </a:prstGeom>
          <a:blipFill>
            <a:blip r:embed="rId7"/>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4398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anim calcmode="lin" valueType="num">
                                      <p:cBhvr>
                                        <p:cTn id="12"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 name="Picture Placeholder 7">
            <a:extLst>
              <a:ext uri="{FF2B5EF4-FFF2-40B4-BE49-F238E27FC236}">
                <a16:creationId xmlns:a16="http://schemas.microsoft.com/office/drawing/2014/main" id="{0806C542-A78B-4850-9C70-FA36C60F6FB8}"/>
              </a:ext>
            </a:extLst>
          </p:cNvPr>
          <p:cNvSpPr txBox="1">
            <a:spLocks/>
          </p:cNvSpPr>
          <p:nvPr/>
        </p:nvSpPr>
        <p:spPr>
          <a:xfrm rot="1256599">
            <a:off x="6390818" y="4289828"/>
            <a:ext cx="1811381" cy="1814469"/>
          </a:xfrm>
          <a:prstGeom prst="rect">
            <a:avLst/>
          </a:prstGeom>
          <a:blipFill>
            <a:blip r:embed="rId3"/>
            <a:stretch>
              <a:fillRect/>
            </a:stretch>
          </a:blipFill>
          <a:ln w="76200" cap="sq">
            <a:solidFill>
              <a:srgbClr val="A1070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3" name="Picture Placeholder 7">
            <a:extLst>
              <a:ext uri="{FF2B5EF4-FFF2-40B4-BE49-F238E27FC236}">
                <a16:creationId xmlns:a16="http://schemas.microsoft.com/office/drawing/2014/main" id="{12DA39DD-77F1-478B-95A0-E2584BCC2672}"/>
              </a:ext>
            </a:extLst>
          </p:cNvPr>
          <p:cNvSpPr txBox="1">
            <a:spLocks/>
          </p:cNvSpPr>
          <p:nvPr/>
        </p:nvSpPr>
        <p:spPr>
          <a:xfrm rot="20565730">
            <a:off x="6456134" y="1921088"/>
            <a:ext cx="1811381" cy="1814469"/>
          </a:xfrm>
          <a:prstGeom prst="rect">
            <a:avLst/>
          </a:prstGeom>
          <a:blipFill>
            <a:blip r:embed="rId4"/>
            <a:stretch>
              <a:fillRect/>
            </a:stretch>
          </a:blipFill>
          <a:ln w="76200" cap="sq">
            <a:solidFill>
              <a:srgbClr val="E76C0F"/>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4" name="Picture Placeholder 7">
            <a:extLst>
              <a:ext uri="{FF2B5EF4-FFF2-40B4-BE49-F238E27FC236}">
                <a16:creationId xmlns:a16="http://schemas.microsoft.com/office/drawing/2014/main" id="{C8CAE532-FDEA-48F4-9659-D63E5604491A}"/>
              </a:ext>
            </a:extLst>
          </p:cNvPr>
          <p:cNvSpPr txBox="1">
            <a:spLocks/>
          </p:cNvSpPr>
          <p:nvPr/>
        </p:nvSpPr>
        <p:spPr>
          <a:xfrm rot="20565730">
            <a:off x="1559386" y="2132642"/>
            <a:ext cx="1811381" cy="1814469"/>
          </a:xfrm>
          <a:prstGeom prst="rect">
            <a:avLst/>
          </a:prstGeom>
          <a:blipFill>
            <a:blip r:embed="rId5"/>
            <a:stretch>
              <a:fillRect/>
            </a:stretch>
          </a:blipFill>
          <a:ln w="76200" cap="sq">
            <a:solidFill>
              <a:srgbClr val="FF9E41"/>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5" name="Picture Placeholder 7">
            <a:extLst>
              <a:ext uri="{FF2B5EF4-FFF2-40B4-BE49-F238E27FC236}">
                <a16:creationId xmlns:a16="http://schemas.microsoft.com/office/drawing/2014/main" id="{8B950BEF-8CB0-46D0-99FB-19D653AD57F7}"/>
              </a:ext>
            </a:extLst>
          </p:cNvPr>
          <p:cNvSpPr txBox="1">
            <a:spLocks/>
          </p:cNvSpPr>
          <p:nvPr/>
        </p:nvSpPr>
        <p:spPr>
          <a:xfrm rot="976477">
            <a:off x="1760231" y="4183508"/>
            <a:ext cx="1811381" cy="1814469"/>
          </a:xfrm>
          <a:prstGeom prst="rect">
            <a:avLst/>
          </a:prstGeom>
          <a:blipFill>
            <a:blip r:embed="rId6"/>
            <a:stretch>
              <a:fillRect/>
            </a:stretch>
          </a:blipFill>
          <a:ln w="76200" cap="sq">
            <a:solidFill>
              <a:srgbClr val="CF351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6" name="Picture Placeholder 7">
            <a:extLst>
              <a:ext uri="{FF2B5EF4-FFF2-40B4-BE49-F238E27FC236}">
                <a16:creationId xmlns:a16="http://schemas.microsoft.com/office/drawing/2014/main" id="{404331C7-0D94-401D-B917-22033C8B5115}"/>
              </a:ext>
            </a:extLst>
          </p:cNvPr>
          <p:cNvSpPr txBox="1">
            <a:spLocks/>
          </p:cNvSpPr>
          <p:nvPr/>
        </p:nvSpPr>
        <p:spPr>
          <a:xfrm rot="20565730">
            <a:off x="4195340" y="4253672"/>
            <a:ext cx="1811381" cy="1814469"/>
          </a:xfrm>
          <a:prstGeom prst="rect">
            <a:avLst/>
          </a:prstGeom>
          <a:blipFill>
            <a:blip r:embed="rId7"/>
            <a:stretch>
              <a:fillRect/>
            </a:stretch>
          </a:blipFill>
          <a:ln w="76200" cap="sq">
            <a:solidFill>
              <a:srgbClr val="BF250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7" name="Picture Placeholder 7">
            <a:extLst>
              <a:ext uri="{FF2B5EF4-FFF2-40B4-BE49-F238E27FC236}">
                <a16:creationId xmlns:a16="http://schemas.microsoft.com/office/drawing/2014/main" id="{5FEDED64-E5F6-4FB3-8BB0-53C9D90D229A}"/>
              </a:ext>
            </a:extLst>
          </p:cNvPr>
          <p:cNvSpPr txBox="1">
            <a:spLocks/>
          </p:cNvSpPr>
          <p:nvPr/>
        </p:nvSpPr>
        <p:spPr>
          <a:xfrm rot="976477">
            <a:off x="4007519" y="1906690"/>
            <a:ext cx="1811381" cy="1814469"/>
          </a:xfrm>
          <a:prstGeom prst="rect">
            <a:avLst/>
          </a:prstGeom>
          <a:blipFill>
            <a:blip r:embed="rId8"/>
            <a:stretch>
              <a:fillRect/>
            </a:stretch>
          </a:blipFill>
          <a:ln w="76200" cap="sq">
            <a:solidFill>
              <a:srgbClr val="FB8023"/>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 name="Picture Placeholder 7">
            <a:extLst>
              <a:ext uri="{FF2B5EF4-FFF2-40B4-BE49-F238E27FC236}">
                <a16:creationId xmlns:a16="http://schemas.microsoft.com/office/drawing/2014/main" id="{26BB7259-954E-4C14-A0E4-F73EB50A72AC}"/>
              </a:ext>
            </a:extLst>
          </p:cNvPr>
          <p:cNvSpPr txBox="1">
            <a:spLocks/>
          </p:cNvSpPr>
          <p:nvPr/>
        </p:nvSpPr>
        <p:spPr>
          <a:xfrm rot="761790">
            <a:off x="8458622" y="2274380"/>
            <a:ext cx="1811381" cy="1814469"/>
          </a:xfrm>
          <a:prstGeom prst="rect">
            <a:avLst/>
          </a:prstGeom>
          <a:blipFill>
            <a:blip r:embed="rId9"/>
            <a:stretch>
              <a:fillRect/>
            </a:stretch>
          </a:blipFill>
          <a:ln w="76200" cap="sq">
            <a:solidFill>
              <a:srgbClr val="E44A25"/>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9" name="Picture Placeholder 7">
            <a:extLst>
              <a:ext uri="{FF2B5EF4-FFF2-40B4-BE49-F238E27FC236}">
                <a16:creationId xmlns:a16="http://schemas.microsoft.com/office/drawing/2014/main" id="{CFB418FC-A938-4342-A749-438F91D1C93A}"/>
              </a:ext>
            </a:extLst>
          </p:cNvPr>
          <p:cNvSpPr txBox="1">
            <a:spLocks/>
          </p:cNvSpPr>
          <p:nvPr/>
        </p:nvSpPr>
        <p:spPr>
          <a:xfrm rot="21049868">
            <a:off x="8782719" y="4183508"/>
            <a:ext cx="1811381" cy="1814469"/>
          </a:xfrm>
          <a:prstGeom prst="rect">
            <a:avLst/>
          </a:prstGeom>
          <a:blipFill>
            <a:blip r:embed="rId10"/>
            <a:stretch>
              <a:fillRect/>
            </a:stretch>
          </a:blipFill>
          <a:ln w="76200" cap="sq">
            <a:solidFill>
              <a:srgbClr val="83000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10" name="TextBox 9">
            <a:extLst>
              <a:ext uri="{FF2B5EF4-FFF2-40B4-BE49-F238E27FC236}">
                <a16:creationId xmlns:a16="http://schemas.microsoft.com/office/drawing/2014/main" id="{96B09371-34B3-4213-BEF1-5F18CDF6AA20}"/>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41775762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31" presetClass="entr" presetSubtype="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p:cTn id="18" dur="1000" fill="hold"/>
                                        <p:tgtEl>
                                          <p:spTgt spid="8"/>
                                        </p:tgtEl>
                                        <p:attrNameLst>
                                          <p:attrName>ppt_w</p:attrName>
                                        </p:attrNameLst>
                                      </p:cBhvr>
                                      <p:tavLst>
                                        <p:tav tm="0">
                                          <p:val>
                                            <p:fltVal val="0"/>
                                          </p:val>
                                        </p:tav>
                                        <p:tav tm="100000">
                                          <p:val>
                                            <p:strVal val="#ppt_w"/>
                                          </p:val>
                                        </p:tav>
                                      </p:tavLst>
                                    </p:anim>
                                    <p:anim calcmode="lin" valueType="num">
                                      <p:cBhvr>
                                        <p:cTn id="19" dur="1000" fill="hold"/>
                                        <p:tgtEl>
                                          <p:spTgt spid="8"/>
                                        </p:tgtEl>
                                        <p:attrNameLst>
                                          <p:attrName>ppt_h</p:attrName>
                                        </p:attrNameLst>
                                      </p:cBhvr>
                                      <p:tavLst>
                                        <p:tav tm="0">
                                          <p:val>
                                            <p:fltVal val="0"/>
                                          </p:val>
                                        </p:tav>
                                        <p:tav tm="100000">
                                          <p:val>
                                            <p:strVal val="#ppt_h"/>
                                          </p:val>
                                        </p:tav>
                                      </p:tavLst>
                                    </p:anim>
                                    <p:anim calcmode="lin" valueType="num">
                                      <p:cBhvr>
                                        <p:cTn id="20" dur="1000" fill="hold"/>
                                        <p:tgtEl>
                                          <p:spTgt spid="8"/>
                                        </p:tgtEl>
                                        <p:attrNameLst>
                                          <p:attrName>style.rotation</p:attrName>
                                        </p:attrNameLst>
                                      </p:cBhvr>
                                      <p:tavLst>
                                        <p:tav tm="0">
                                          <p:val>
                                            <p:fltVal val="90"/>
                                          </p:val>
                                        </p:tav>
                                        <p:tav tm="100000">
                                          <p:val>
                                            <p:fltVal val="0"/>
                                          </p:val>
                                        </p:tav>
                                      </p:tavLst>
                                    </p:anim>
                                    <p:animEffect transition="in" filter="fade">
                                      <p:cBhvr>
                                        <p:cTn id="21" dur="1000"/>
                                        <p:tgtEl>
                                          <p:spTgt spid="8"/>
                                        </p:tgtEl>
                                      </p:cBhvr>
                                    </p:animEffect>
                                  </p:childTnLst>
                                </p:cTn>
                              </p:par>
                            </p:childTnLst>
                          </p:cTn>
                        </p:par>
                        <p:par>
                          <p:cTn id="22" fill="hold">
                            <p:stCondLst>
                              <p:cond delay="3000"/>
                            </p:stCondLst>
                            <p:childTnLst>
                              <p:par>
                                <p:cTn id="23" presetID="31" presetClass="entr" presetSubtype="0" fill="hold" grpId="0"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p:cTn id="25" dur="1000" fill="hold"/>
                                        <p:tgtEl>
                                          <p:spTgt spid="4"/>
                                        </p:tgtEl>
                                        <p:attrNameLst>
                                          <p:attrName>ppt_w</p:attrName>
                                        </p:attrNameLst>
                                      </p:cBhvr>
                                      <p:tavLst>
                                        <p:tav tm="0">
                                          <p:val>
                                            <p:fltVal val="0"/>
                                          </p:val>
                                        </p:tav>
                                        <p:tav tm="100000">
                                          <p:val>
                                            <p:strVal val="#ppt_w"/>
                                          </p:val>
                                        </p:tav>
                                      </p:tavLst>
                                    </p:anim>
                                    <p:anim calcmode="lin" valueType="num">
                                      <p:cBhvr>
                                        <p:cTn id="26" dur="1000" fill="hold"/>
                                        <p:tgtEl>
                                          <p:spTgt spid="4"/>
                                        </p:tgtEl>
                                        <p:attrNameLst>
                                          <p:attrName>ppt_h</p:attrName>
                                        </p:attrNameLst>
                                      </p:cBhvr>
                                      <p:tavLst>
                                        <p:tav tm="0">
                                          <p:val>
                                            <p:fltVal val="0"/>
                                          </p:val>
                                        </p:tav>
                                        <p:tav tm="100000">
                                          <p:val>
                                            <p:strVal val="#ppt_h"/>
                                          </p:val>
                                        </p:tav>
                                      </p:tavLst>
                                    </p:anim>
                                    <p:anim calcmode="lin" valueType="num">
                                      <p:cBhvr>
                                        <p:cTn id="27" dur="1000" fill="hold"/>
                                        <p:tgtEl>
                                          <p:spTgt spid="4"/>
                                        </p:tgtEl>
                                        <p:attrNameLst>
                                          <p:attrName>style.rotation</p:attrName>
                                        </p:attrNameLst>
                                      </p:cBhvr>
                                      <p:tavLst>
                                        <p:tav tm="0">
                                          <p:val>
                                            <p:fltVal val="90"/>
                                          </p:val>
                                        </p:tav>
                                        <p:tav tm="100000">
                                          <p:val>
                                            <p:fltVal val="0"/>
                                          </p:val>
                                        </p:tav>
                                      </p:tavLst>
                                    </p:anim>
                                    <p:animEffect transition="in" filter="fade">
                                      <p:cBhvr>
                                        <p:cTn id="28" dur="1000"/>
                                        <p:tgtEl>
                                          <p:spTgt spid="4"/>
                                        </p:tgtEl>
                                      </p:cBhvr>
                                    </p:animEffect>
                                  </p:childTnLst>
                                </p:cTn>
                              </p:par>
                            </p:childTnLst>
                          </p:cTn>
                        </p:par>
                        <p:par>
                          <p:cTn id="29" fill="hold">
                            <p:stCondLst>
                              <p:cond delay="4000"/>
                            </p:stCondLst>
                            <p:childTnLst>
                              <p:par>
                                <p:cTn id="30" presetID="31" presetClass="entr" presetSubtype="0" fill="hold" grpId="0" nodeType="after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p:cTn id="32" dur="1000" fill="hold"/>
                                        <p:tgtEl>
                                          <p:spTgt spid="6"/>
                                        </p:tgtEl>
                                        <p:attrNameLst>
                                          <p:attrName>ppt_w</p:attrName>
                                        </p:attrNameLst>
                                      </p:cBhvr>
                                      <p:tavLst>
                                        <p:tav tm="0">
                                          <p:val>
                                            <p:fltVal val="0"/>
                                          </p:val>
                                        </p:tav>
                                        <p:tav tm="100000">
                                          <p:val>
                                            <p:strVal val="#ppt_w"/>
                                          </p:val>
                                        </p:tav>
                                      </p:tavLst>
                                    </p:anim>
                                    <p:anim calcmode="lin" valueType="num">
                                      <p:cBhvr>
                                        <p:cTn id="33" dur="1000" fill="hold"/>
                                        <p:tgtEl>
                                          <p:spTgt spid="6"/>
                                        </p:tgtEl>
                                        <p:attrNameLst>
                                          <p:attrName>ppt_h</p:attrName>
                                        </p:attrNameLst>
                                      </p:cBhvr>
                                      <p:tavLst>
                                        <p:tav tm="0">
                                          <p:val>
                                            <p:fltVal val="0"/>
                                          </p:val>
                                        </p:tav>
                                        <p:tav tm="100000">
                                          <p:val>
                                            <p:strVal val="#ppt_h"/>
                                          </p:val>
                                        </p:tav>
                                      </p:tavLst>
                                    </p:anim>
                                    <p:anim calcmode="lin" valueType="num">
                                      <p:cBhvr>
                                        <p:cTn id="34" dur="1000" fill="hold"/>
                                        <p:tgtEl>
                                          <p:spTgt spid="6"/>
                                        </p:tgtEl>
                                        <p:attrNameLst>
                                          <p:attrName>style.rotation</p:attrName>
                                        </p:attrNameLst>
                                      </p:cBhvr>
                                      <p:tavLst>
                                        <p:tav tm="0">
                                          <p:val>
                                            <p:fltVal val="90"/>
                                          </p:val>
                                        </p:tav>
                                        <p:tav tm="100000">
                                          <p:val>
                                            <p:fltVal val="0"/>
                                          </p:val>
                                        </p:tav>
                                      </p:tavLst>
                                    </p:anim>
                                    <p:animEffect transition="in" filter="fade">
                                      <p:cBhvr>
                                        <p:cTn id="35" dur="1000"/>
                                        <p:tgtEl>
                                          <p:spTgt spid="6"/>
                                        </p:tgtEl>
                                      </p:cBhvr>
                                    </p:animEffect>
                                  </p:childTnLst>
                                </p:cTn>
                              </p:par>
                            </p:childTnLst>
                          </p:cTn>
                        </p:par>
                        <p:par>
                          <p:cTn id="36" fill="hold">
                            <p:stCondLst>
                              <p:cond delay="5000"/>
                            </p:stCondLst>
                            <p:childTnLst>
                              <p:par>
                                <p:cTn id="37" presetID="31" presetClass="entr" presetSubtype="0" fill="hold" grpId="0" nodeType="after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p:cTn id="39" dur="1000" fill="hold"/>
                                        <p:tgtEl>
                                          <p:spTgt spid="5"/>
                                        </p:tgtEl>
                                        <p:attrNameLst>
                                          <p:attrName>ppt_w</p:attrName>
                                        </p:attrNameLst>
                                      </p:cBhvr>
                                      <p:tavLst>
                                        <p:tav tm="0">
                                          <p:val>
                                            <p:fltVal val="0"/>
                                          </p:val>
                                        </p:tav>
                                        <p:tav tm="100000">
                                          <p:val>
                                            <p:strVal val="#ppt_w"/>
                                          </p:val>
                                        </p:tav>
                                      </p:tavLst>
                                    </p:anim>
                                    <p:anim calcmode="lin" valueType="num">
                                      <p:cBhvr>
                                        <p:cTn id="40" dur="1000" fill="hold"/>
                                        <p:tgtEl>
                                          <p:spTgt spid="5"/>
                                        </p:tgtEl>
                                        <p:attrNameLst>
                                          <p:attrName>ppt_h</p:attrName>
                                        </p:attrNameLst>
                                      </p:cBhvr>
                                      <p:tavLst>
                                        <p:tav tm="0">
                                          <p:val>
                                            <p:fltVal val="0"/>
                                          </p:val>
                                        </p:tav>
                                        <p:tav tm="100000">
                                          <p:val>
                                            <p:strVal val="#ppt_h"/>
                                          </p:val>
                                        </p:tav>
                                      </p:tavLst>
                                    </p:anim>
                                    <p:anim calcmode="lin" valueType="num">
                                      <p:cBhvr>
                                        <p:cTn id="41" dur="1000" fill="hold"/>
                                        <p:tgtEl>
                                          <p:spTgt spid="5"/>
                                        </p:tgtEl>
                                        <p:attrNameLst>
                                          <p:attrName>style.rotation</p:attrName>
                                        </p:attrNameLst>
                                      </p:cBhvr>
                                      <p:tavLst>
                                        <p:tav tm="0">
                                          <p:val>
                                            <p:fltVal val="90"/>
                                          </p:val>
                                        </p:tav>
                                        <p:tav tm="100000">
                                          <p:val>
                                            <p:fltVal val="0"/>
                                          </p:val>
                                        </p:tav>
                                      </p:tavLst>
                                    </p:anim>
                                    <p:animEffect transition="in" filter="fade">
                                      <p:cBhvr>
                                        <p:cTn id="42" dur="1000"/>
                                        <p:tgtEl>
                                          <p:spTgt spid="5"/>
                                        </p:tgtEl>
                                      </p:cBhvr>
                                    </p:animEffect>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1000" fill="hold"/>
                                        <p:tgtEl>
                                          <p:spTgt spid="9"/>
                                        </p:tgtEl>
                                        <p:attrNameLst>
                                          <p:attrName>ppt_w</p:attrName>
                                        </p:attrNameLst>
                                      </p:cBhvr>
                                      <p:tavLst>
                                        <p:tav tm="0">
                                          <p:val>
                                            <p:fltVal val="0"/>
                                          </p:val>
                                        </p:tav>
                                        <p:tav tm="100000">
                                          <p:val>
                                            <p:strVal val="#ppt_w"/>
                                          </p:val>
                                        </p:tav>
                                      </p:tavLst>
                                    </p:anim>
                                    <p:anim calcmode="lin" valueType="num">
                                      <p:cBhvr>
                                        <p:cTn id="47" dur="1000" fill="hold"/>
                                        <p:tgtEl>
                                          <p:spTgt spid="9"/>
                                        </p:tgtEl>
                                        <p:attrNameLst>
                                          <p:attrName>ppt_h</p:attrName>
                                        </p:attrNameLst>
                                      </p:cBhvr>
                                      <p:tavLst>
                                        <p:tav tm="0">
                                          <p:val>
                                            <p:fltVal val="0"/>
                                          </p:val>
                                        </p:tav>
                                        <p:tav tm="100000">
                                          <p:val>
                                            <p:strVal val="#ppt_h"/>
                                          </p:val>
                                        </p:tav>
                                      </p:tavLst>
                                    </p:anim>
                                    <p:anim calcmode="lin" valueType="num">
                                      <p:cBhvr>
                                        <p:cTn id="48" dur="1000" fill="hold"/>
                                        <p:tgtEl>
                                          <p:spTgt spid="9"/>
                                        </p:tgtEl>
                                        <p:attrNameLst>
                                          <p:attrName>style.rotation</p:attrName>
                                        </p:attrNameLst>
                                      </p:cBhvr>
                                      <p:tavLst>
                                        <p:tav tm="0">
                                          <p:val>
                                            <p:fltVal val="90"/>
                                          </p:val>
                                        </p:tav>
                                        <p:tav tm="100000">
                                          <p:val>
                                            <p:fltVal val="0"/>
                                          </p:val>
                                        </p:tav>
                                      </p:tavLst>
                                    </p:anim>
                                    <p:animEffect transition="in" filter="fade">
                                      <p:cBhvr>
                                        <p:cTn id="49" dur="1000"/>
                                        <p:tgtEl>
                                          <p:spTgt spid="9"/>
                                        </p:tgtEl>
                                      </p:cBhvr>
                                    </p:animEffect>
                                  </p:childTnLst>
                                </p:cTn>
                              </p:par>
                            </p:childTnLst>
                          </p:cTn>
                        </p:par>
                        <p:par>
                          <p:cTn id="50" fill="hold">
                            <p:stCondLst>
                              <p:cond delay="7000"/>
                            </p:stCondLst>
                            <p:childTnLst>
                              <p:par>
                                <p:cTn id="51" presetID="31" presetClass="entr" presetSubtype="0" fill="hold" grpId="0" nodeType="afterEffect">
                                  <p:stCondLst>
                                    <p:cond delay="0"/>
                                  </p:stCondLst>
                                  <p:childTnLst>
                                    <p:set>
                                      <p:cBhvr>
                                        <p:cTn id="52" dur="1" fill="hold">
                                          <p:stCondLst>
                                            <p:cond delay="0"/>
                                          </p:stCondLst>
                                        </p:cTn>
                                        <p:tgtEl>
                                          <p:spTgt spid="3"/>
                                        </p:tgtEl>
                                        <p:attrNameLst>
                                          <p:attrName>style.visibility</p:attrName>
                                        </p:attrNameLst>
                                      </p:cBhvr>
                                      <p:to>
                                        <p:strVal val="visible"/>
                                      </p:to>
                                    </p:set>
                                    <p:anim calcmode="lin" valueType="num">
                                      <p:cBhvr>
                                        <p:cTn id="53" dur="1000" fill="hold"/>
                                        <p:tgtEl>
                                          <p:spTgt spid="3"/>
                                        </p:tgtEl>
                                        <p:attrNameLst>
                                          <p:attrName>ppt_w</p:attrName>
                                        </p:attrNameLst>
                                      </p:cBhvr>
                                      <p:tavLst>
                                        <p:tav tm="0">
                                          <p:val>
                                            <p:fltVal val="0"/>
                                          </p:val>
                                        </p:tav>
                                        <p:tav tm="100000">
                                          <p:val>
                                            <p:strVal val="#ppt_w"/>
                                          </p:val>
                                        </p:tav>
                                      </p:tavLst>
                                    </p:anim>
                                    <p:anim calcmode="lin" valueType="num">
                                      <p:cBhvr>
                                        <p:cTn id="54" dur="1000" fill="hold"/>
                                        <p:tgtEl>
                                          <p:spTgt spid="3"/>
                                        </p:tgtEl>
                                        <p:attrNameLst>
                                          <p:attrName>ppt_h</p:attrName>
                                        </p:attrNameLst>
                                      </p:cBhvr>
                                      <p:tavLst>
                                        <p:tav tm="0">
                                          <p:val>
                                            <p:fltVal val="0"/>
                                          </p:val>
                                        </p:tav>
                                        <p:tav tm="100000">
                                          <p:val>
                                            <p:strVal val="#ppt_h"/>
                                          </p:val>
                                        </p:tav>
                                      </p:tavLst>
                                    </p:anim>
                                    <p:anim calcmode="lin" valueType="num">
                                      <p:cBhvr>
                                        <p:cTn id="55" dur="1000" fill="hold"/>
                                        <p:tgtEl>
                                          <p:spTgt spid="3"/>
                                        </p:tgtEl>
                                        <p:attrNameLst>
                                          <p:attrName>style.rotation</p:attrName>
                                        </p:attrNameLst>
                                      </p:cBhvr>
                                      <p:tavLst>
                                        <p:tav tm="0">
                                          <p:val>
                                            <p:fltVal val="90"/>
                                          </p:val>
                                        </p:tav>
                                        <p:tav tm="100000">
                                          <p:val>
                                            <p:fltVal val="0"/>
                                          </p:val>
                                        </p:tav>
                                      </p:tavLst>
                                    </p:anim>
                                    <p:animEffect transition="in" filter="fade">
                                      <p:cBhvr>
                                        <p:cTn id="56" dur="1000"/>
                                        <p:tgtEl>
                                          <p:spTgt spid="3"/>
                                        </p:tgtEl>
                                      </p:cBhvr>
                                    </p:animEffect>
                                  </p:childTnLst>
                                </p:cTn>
                              </p:par>
                            </p:childTnLst>
                          </p:cTn>
                        </p:par>
                        <p:par>
                          <p:cTn id="57" fill="hold">
                            <p:stCondLst>
                              <p:cond delay="8000"/>
                            </p:stCondLst>
                            <p:childTnLst>
                              <p:par>
                                <p:cTn id="58" presetID="31" presetClass="entr" presetSubtype="0" fill="hold" grpId="0" nodeType="afterEffect">
                                  <p:stCondLst>
                                    <p:cond delay="0"/>
                                  </p:stCondLst>
                                  <p:childTnLst>
                                    <p:set>
                                      <p:cBhvr>
                                        <p:cTn id="59" dur="1" fill="hold">
                                          <p:stCondLst>
                                            <p:cond delay="0"/>
                                          </p:stCondLst>
                                        </p:cTn>
                                        <p:tgtEl>
                                          <p:spTgt spid="7"/>
                                        </p:tgtEl>
                                        <p:attrNameLst>
                                          <p:attrName>style.visibility</p:attrName>
                                        </p:attrNameLst>
                                      </p:cBhvr>
                                      <p:to>
                                        <p:strVal val="visible"/>
                                      </p:to>
                                    </p:set>
                                    <p:anim calcmode="lin" valueType="num">
                                      <p:cBhvr>
                                        <p:cTn id="60" dur="1000" fill="hold"/>
                                        <p:tgtEl>
                                          <p:spTgt spid="7"/>
                                        </p:tgtEl>
                                        <p:attrNameLst>
                                          <p:attrName>ppt_w</p:attrName>
                                        </p:attrNameLst>
                                      </p:cBhvr>
                                      <p:tavLst>
                                        <p:tav tm="0">
                                          <p:val>
                                            <p:fltVal val="0"/>
                                          </p:val>
                                        </p:tav>
                                        <p:tav tm="100000">
                                          <p:val>
                                            <p:strVal val="#ppt_w"/>
                                          </p:val>
                                        </p:tav>
                                      </p:tavLst>
                                    </p:anim>
                                    <p:anim calcmode="lin" valueType="num">
                                      <p:cBhvr>
                                        <p:cTn id="61" dur="1000" fill="hold"/>
                                        <p:tgtEl>
                                          <p:spTgt spid="7"/>
                                        </p:tgtEl>
                                        <p:attrNameLst>
                                          <p:attrName>ppt_h</p:attrName>
                                        </p:attrNameLst>
                                      </p:cBhvr>
                                      <p:tavLst>
                                        <p:tav tm="0">
                                          <p:val>
                                            <p:fltVal val="0"/>
                                          </p:val>
                                        </p:tav>
                                        <p:tav tm="100000">
                                          <p:val>
                                            <p:strVal val="#ppt_h"/>
                                          </p:val>
                                        </p:tav>
                                      </p:tavLst>
                                    </p:anim>
                                    <p:anim calcmode="lin" valueType="num">
                                      <p:cBhvr>
                                        <p:cTn id="62" dur="1000" fill="hold"/>
                                        <p:tgtEl>
                                          <p:spTgt spid="7"/>
                                        </p:tgtEl>
                                        <p:attrNameLst>
                                          <p:attrName>style.rotation</p:attrName>
                                        </p:attrNameLst>
                                      </p:cBhvr>
                                      <p:tavLst>
                                        <p:tav tm="0">
                                          <p:val>
                                            <p:fltVal val="90"/>
                                          </p:val>
                                        </p:tav>
                                        <p:tav tm="100000">
                                          <p:val>
                                            <p:fltVal val="0"/>
                                          </p:val>
                                        </p:tav>
                                      </p:tavLst>
                                    </p:anim>
                                    <p:animEffect transition="in" filter="fade">
                                      <p:cBhvr>
                                        <p:cTn id="63"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2" name="Shape 4482"/>
          <p:cNvSpPr/>
          <p:nvPr/>
        </p:nvSpPr>
        <p:spPr>
          <a:xfrm>
            <a:off x="4173359" y="1159450"/>
            <a:ext cx="1114826" cy="755712"/>
          </a:xfrm>
          <a:custGeom>
            <a:avLst/>
            <a:gdLst/>
            <a:ahLst/>
            <a:cxnLst>
              <a:cxn ang="0">
                <a:pos x="wd2" y="hd2"/>
              </a:cxn>
              <a:cxn ang="5400000">
                <a:pos x="wd2" y="hd2"/>
              </a:cxn>
              <a:cxn ang="10800000">
                <a:pos x="wd2" y="hd2"/>
              </a:cxn>
              <a:cxn ang="16200000">
                <a:pos x="wd2" y="hd2"/>
              </a:cxn>
            </a:cxnLst>
            <a:rect l="0" t="0" r="r" b="b"/>
            <a:pathLst>
              <a:path w="21600" h="21600" extrusionOk="0">
                <a:moveTo>
                  <a:pt x="21600" y="5425"/>
                </a:moveTo>
                <a:lnTo>
                  <a:pt x="18158" y="21600"/>
                </a:lnTo>
                <a:lnTo>
                  <a:pt x="13118" y="19486"/>
                </a:lnTo>
                <a:cubicBezTo>
                  <a:pt x="12954" y="19361"/>
                  <a:pt x="12774" y="19293"/>
                  <a:pt x="12590" y="19288"/>
                </a:cubicBezTo>
                <a:cubicBezTo>
                  <a:pt x="12376" y="19281"/>
                  <a:pt x="12164" y="19359"/>
                  <a:pt x="11977" y="19513"/>
                </a:cubicBezTo>
                <a:lnTo>
                  <a:pt x="11424" y="19538"/>
                </a:lnTo>
                <a:lnTo>
                  <a:pt x="10607" y="19649"/>
                </a:lnTo>
                <a:lnTo>
                  <a:pt x="9431" y="19543"/>
                </a:lnTo>
                <a:lnTo>
                  <a:pt x="8311" y="19285"/>
                </a:lnTo>
                <a:lnTo>
                  <a:pt x="7638" y="19089"/>
                </a:lnTo>
                <a:lnTo>
                  <a:pt x="6996" y="19154"/>
                </a:lnTo>
                <a:lnTo>
                  <a:pt x="6324" y="18662"/>
                </a:lnTo>
                <a:lnTo>
                  <a:pt x="6092" y="18145"/>
                </a:lnTo>
                <a:lnTo>
                  <a:pt x="5589" y="18145"/>
                </a:lnTo>
                <a:cubicBezTo>
                  <a:pt x="5445" y="18206"/>
                  <a:pt x="5296" y="18240"/>
                  <a:pt x="5146" y="18244"/>
                </a:cubicBezTo>
                <a:cubicBezTo>
                  <a:pt x="4853" y="18254"/>
                  <a:pt x="4563" y="18155"/>
                  <a:pt x="4302" y="17957"/>
                </a:cubicBezTo>
                <a:lnTo>
                  <a:pt x="3452" y="17416"/>
                </a:lnTo>
                <a:lnTo>
                  <a:pt x="3130" y="16899"/>
                </a:lnTo>
                <a:lnTo>
                  <a:pt x="3350" y="16007"/>
                </a:lnTo>
                <a:lnTo>
                  <a:pt x="3093" y="15381"/>
                </a:lnTo>
                <a:lnTo>
                  <a:pt x="3168" y="14674"/>
                </a:lnTo>
                <a:lnTo>
                  <a:pt x="2777" y="13937"/>
                </a:lnTo>
                <a:lnTo>
                  <a:pt x="1812" y="13075"/>
                </a:lnTo>
                <a:lnTo>
                  <a:pt x="1004" y="12251"/>
                </a:lnTo>
                <a:lnTo>
                  <a:pt x="370" y="12313"/>
                </a:lnTo>
                <a:lnTo>
                  <a:pt x="0" y="11881"/>
                </a:lnTo>
                <a:lnTo>
                  <a:pt x="199" y="10874"/>
                </a:lnTo>
                <a:cubicBezTo>
                  <a:pt x="173" y="10722"/>
                  <a:pt x="147" y="10571"/>
                  <a:pt x="121" y="10419"/>
                </a:cubicBezTo>
                <a:cubicBezTo>
                  <a:pt x="96" y="10267"/>
                  <a:pt x="70" y="10115"/>
                  <a:pt x="44" y="9963"/>
                </a:cubicBezTo>
                <a:lnTo>
                  <a:pt x="42" y="9204"/>
                </a:lnTo>
                <a:lnTo>
                  <a:pt x="621" y="9378"/>
                </a:lnTo>
                <a:cubicBezTo>
                  <a:pt x="475" y="9627"/>
                  <a:pt x="408" y="9954"/>
                  <a:pt x="436" y="10280"/>
                </a:cubicBezTo>
                <a:cubicBezTo>
                  <a:pt x="462" y="10589"/>
                  <a:pt x="572" y="10869"/>
                  <a:pt x="741" y="11057"/>
                </a:cubicBezTo>
                <a:cubicBezTo>
                  <a:pt x="845" y="11034"/>
                  <a:pt x="946" y="10985"/>
                  <a:pt x="1040" y="10914"/>
                </a:cubicBezTo>
                <a:cubicBezTo>
                  <a:pt x="1154" y="10826"/>
                  <a:pt x="1256" y="10706"/>
                  <a:pt x="1338" y="10559"/>
                </a:cubicBezTo>
                <a:cubicBezTo>
                  <a:pt x="1428" y="10379"/>
                  <a:pt x="1469" y="10157"/>
                  <a:pt x="1454" y="9935"/>
                </a:cubicBezTo>
                <a:cubicBezTo>
                  <a:pt x="1437" y="9688"/>
                  <a:pt x="1352" y="9462"/>
                  <a:pt x="1219" y="9310"/>
                </a:cubicBezTo>
                <a:cubicBezTo>
                  <a:pt x="1319" y="9289"/>
                  <a:pt x="1419" y="9267"/>
                  <a:pt x="1520" y="9245"/>
                </a:cubicBezTo>
                <a:cubicBezTo>
                  <a:pt x="1620" y="9223"/>
                  <a:pt x="1721" y="9202"/>
                  <a:pt x="1821" y="9180"/>
                </a:cubicBezTo>
                <a:cubicBezTo>
                  <a:pt x="1763" y="8975"/>
                  <a:pt x="1672" y="8794"/>
                  <a:pt x="1556" y="8652"/>
                </a:cubicBezTo>
                <a:cubicBezTo>
                  <a:pt x="1415" y="8479"/>
                  <a:pt x="1244" y="8369"/>
                  <a:pt x="1062" y="8337"/>
                </a:cubicBezTo>
                <a:cubicBezTo>
                  <a:pt x="1100" y="8644"/>
                  <a:pt x="878" y="8879"/>
                  <a:pt x="693" y="8726"/>
                </a:cubicBezTo>
                <a:cubicBezTo>
                  <a:pt x="629" y="8673"/>
                  <a:pt x="589" y="8575"/>
                  <a:pt x="586" y="8467"/>
                </a:cubicBezTo>
                <a:lnTo>
                  <a:pt x="1156" y="7624"/>
                </a:lnTo>
                <a:lnTo>
                  <a:pt x="1288" y="6846"/>
                </a:lnTo>
                <a:lnTo>
                  <a:pt x="1506" y="5709"/>
                </a:lnTo>
                <a:lnTo>
                  <a:pt x="1506" y="4730"/>
                </a:lnTo>
                <a:lnTo>
                  <a:pt x="1727" y="3713"/>
                </a:lnTo>
                <a:lnTo>
                  <a:pt x="1418" y="3063"/>
                </a:lnTo>
                <a:lnTo>
                  <a:pt x="1124" y="2561"/>
                </a:lnTo>
                <a:lnTo>
                  <a:pt x="1401" y="1970"/>
                </a:lnTo>
                <a:lnTo>
                  <a:pt x="1650" y="1072"/>
                </a:lnTo>
                <a:lnTo>
                  <a:pt x="1650" y="68"/>
                </a:lnTo>
                <a:cubicBezTo>
                  <a:pt x="1739" y="427"/>
                  <a:pt x="1853" y="771"/>
                  <a:pt x="1992" y="1095"/>
                </a:cubicBezTo>
                <a:cubicBezTo>
                  <a:pt x="2153" y="1471"/>
                  <a:pt x="2344" y="1816"/>
                  <a:pt x="2562" y="2122"/>
                </a:cubicBezTo>
                <a:lnTo>
                  <a:pt x="3305" y="2508"/>
                </a:lnTo>
                <a:lnTo>
                  <a:pt x="3803" y="2982"/>
                </a:lnTo>
                <a:lnTo>
                  <a:pt x="4299" y="3256"/>
                </a:lnTo>
                <a:cubicBezTo>
                  <a:pt x="4434" y="3243"/>
                  <a:pt x="4569" y="3238"/>
                  <a:pt x="4704" y="3240"/>
                </a:cubicBezTo>
                <a:cubicBezTo>
                  <a:pt x="4867" y="3243"/>
                  <a:pt x="5031" y="3258"/>
                  <a:pt x="5193" y="3284"/>
                </a:cubicBezTo>
                <a:lnTo>
                  <a:pt x="5549" y="4121"/>
                </a:lnTo>
                <a:lnTo>
                  <a:pt x="5877" y="3308"/>
                </a:lnTo>
                <a:cubicBezTo>
                  <a:pt x="5845" y="3544"/>
                  <a:pt x="5846" y="3787"/>
                  <a:pt x="5881" y="4022"/>
                </a:cubicBezTo>
                <a:cubicBezTo>
                  <a:pt x="5920" y="4283"/>
                  <a:pt x="5999" y="4528"/>
                  <a:pt x="6113" y="4736"/>
                </a:cubicBezTo>
                <a:lnTo>
                  <a:pt x="6539" y="3879"/>
                </a:lnTo>
                <a:lnTo>
                  <a:pt x="5669" y="6109"/>
                </a:lnTo>
                <a:cubicBezTo>
                  <a:pt x="5769" y="5764"/>
                  <a:pt x="6032" y="5590"/>
                  <a:pt x="6273" y="5711"/>
                </a:cubicBezTo>
                <a:cubicBezTo>
                  <a:pt x="6384" y="5766"/>
                  <a:pt x="6476" y="5883"/>
                  <a:pt x="6530" y="6036"/>
                </a:cubicBezTo>
                <a:lnTo>
                  <a:pt x="6135" y="7121"/>
                </a:lnTo>
                <a:lnTo>
                  <a:pt x="5698" y="7766"/>
                </a:lnTo>
                <a:lnTo>
                  <a:pt x="5654" y="8821"/>
                </a:lnTo>
                <a:lnTo>
                  <a:pt x="6080" y="9343"/>
                </a:lnTo>
                <a:lnTo>
                  <a:pt x="6417" y="8612"/>
                </a:lnTo>
                <a:cubicBezTo>
                  <a:pt x="6357" y="8413"/>
                  <a:pt x="6335" y="8194"/>
                  <a:pt x="6352" y="7978"/>
                </a:cubicBezTo>
                <a:cubicBezTo>
                  <a:pt x="6376" y="7685"/>
                  <a:pt x="6470" y="7414"/>
                  <a:pt x="6618" y="7216"/>
                </a:cubicBezTo>
                <a:lnTo>
                  <a:pt x="6867" y="6721"/>
                </a:lnTo>
                <a:cubicBezTo>
                  <a:pt x="6831" y="6477"/>
                  <a:pt x="6899" y="6226"/>
                  <a:pt x="7039" y="6085"/>
                </a:cubicBezTo>
                <a:cubicBezTo>
                  <a:pt x="7166" y="5956"/>
                  <a:pt x="7332" y="5943"/>
                  <a:pt x="7468" y="6052"/>
                </a:cubicBezTo>
                <a:lnTo>
                  <a:pt x="7603" y="7026"/>
                </a:lnTo>
                <a:lnTo>
                  <a:pt x="7763" y="5225"/>
                </a:lnTo>
                <a:lnTo>
                  <a:pt x="7459" y="4540"/>
                </a:lnTo>
                <a:lnTo>
                  <a:pt x="7022" y="4496"/>
                </a:lnTo>
                <a:lnTo>
                  <a:pt x="7109" y="3588"/>
                </a:lnTo>
                <a:lnTo>
                  <a:pt x="7592" y="3177"/>
                </a:lnTo>
                <a:lnTo>
                  <a:pt x="7620" y="2723"/>
                </a:lnTo>
                <a:lnTo>
                  <a:pt x="7413" y="2225"/>
                </a:lnTo>
                <a:lnTo>
                  <a:pt x="8010" y="1687"/>
                </a:lnTo>
                <a:lnTo>
                  <a:pt x="7778" y="1325"/>
                </a:lnTo>
                <a:lnTo>
                  <a:pt x="7218" y="1844"/>
                </a:lnTo>
                <a:lnTo>
                  <a:pt x="7042" y="1501"/>
                </a:lnTo>
                <a:lnTo>
                  <a:pt x="7350" y="900"/>
                </a:lnTo>
                <a:lnTo>
                  <a:pt x="7350" y="424"/>
                </a:lnTo>
                <a:lnTo>
                  <a:pt x="7308" y="0"/>
                </a:lnTo>
                <a:lnTo>
                  <a:pt x="21600" y="5425"/>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3" name="Shape 4483"/>
          <p:cNvSpPr/>
          <p:nvPr/>
        </p:nvSpPr>
        <p:spPr>
          <a:xfrm>
            <a:off x="3822799" y="1601667"/>
            <a:ext cx="1349746" cy="1078621"/>
          </a:xfrm>
          <a:custGeom>
            <a:avLst/>
            <a:gdLst/>
            <a:ahLst/>
            <a:cxnLst>
              <a:cxn ang="0">
                <a:pos x="wd2" y="hd2"/>
              </a:cxn>
              <a:cxn ang="5400000">
                <a:pos x="wd2" y="hd2"/>
              </a:cxn>
              <a:cxn ang="10800000">
                <a:pos x="wd2" y="hd2"/>
              </a:cxn>
              <a:cxn ang="16200000">
                <a:pos x="wd2" y="hd2"/>
              </a:cxn>
            </a:cxnLst>
            <a:rect l="0" t="0" r="r" b="b"/>
            <a:pathLst>
              <a:path w="21600" h="21600" extrusionOk="0">
                <a:moveTo>
                  <a:pt x="20628" y="6272"/>
                </a:moveTo>
                <a:lnTo>
                  <a:pt x="16372" y="4666"/>
                </a:lnTo>
                <a:lnTo>
                  <a:pt x="15898" y="4527"/>
                </a:lnTo>
                <a:lnTo>
                  <a:pt x="15116" y="4785"/>
                </a:lnTo>
                <a:lnTo>
                  <a:pt x="14044" y="4769"/>
                </a:lnTo>
                <a:lnTo>
                  <a:pt x="13205" y="4634"/>
                </a:lnTo>
                <a:lnTo>
                  <a:pt x="12116" y="4407"/>
                </a:lnTo>
                <a:lnTo>
                  <a:pt x="11450" y="4454"/>
                </a:lnTo>
                <a:lnTo>
                  <a:pt x="10924" y="4141"/>
                </a:lnTo>
                <a:lnTo>
                  <a:pt x="10757" y="3669"/>
                </a:lnTo>
                <a:lnTo>
                  <a:pt x="10231" y="3647"/>
                </a:lnTo>
                <a:lnTo>
                  <a:pt x="9738" y="3808"/>
                </a:lnTo>
                <a:lnTo>
                  <a:pt x="8635" y="3307"/>
                </a:lnTo>
                <a:lnTo>
                  <a:pt x="8325" y="3034"/>
                </a:lnTo>
                <a:lnTo>
                  <a:pt x="8585" y="2277"/>
                </a:lnTo>
                <a:lnTo>
                  <a:pt x="8100" y="1453"/>
                </a:lnTo>
                <a:lnTo>
                  <a:pt x="7369" y="840"/>
                </a:lnTo>
                <a:lnTo>
                  <a:pt x="6565" y="490"/>
                </a:lnTo>
                <a:lnTo>
                  <a:pt x="5744" y="0"/>
                </a:lnTo>
                <a:lnTo>
                  <a:pt x="5425" y="208"/>
                </a:lnTo>
                <a:lnTo>
                  <a:pt x="5441" y="884"/>
                </a:lnTo>
                <a:lnTo>
                  <a:pt x="5278" y="1795"/>
                </a:lnTo>
                <a:lnTo>
                  <a:pt x="4864" y="2342"/>
                </a:lnTo>
                <a:lnTo>
                  <a:pt x="4614" y="2796"/>
                </a:lnTo>
                <a:lnTo>
                  <a:pt x="4618" y="3316"/>
                </a:lnTo>
                <a:lnTo>
                  <a:pt x="4393" y="3661"/>
                </a:lnTo>
                <a:lnTo>
                  <a:pt x="3986" y="4069"/>
                </a:lnTo>
                <a:lnTo>
                  <a:pt x="3761" y="5119"/>
                </a:lnTo>
                <a:lnTo>
                  <a:pt x="3507" y="5788"/>
                </a:lnTo>
                <a:lnTo>
                  <a:pt x="3214" y="6409"/>
                </a:lnTo>
                <a:lnTo>
                  <a:pt x="3404" y="6979"/>
                </a:lnTo>
                <a:lnTo>
                  <a:pt x="3171" y="7413"/>
                </a:lnTo>
                <a:lnTo>
                  <a:pt x="2907" y="7836"/>
                </a:lnTo>
                <a:lnTo>
                  <a:pt x="2713" y="8322"/>
                </a:lnTo>
                <a:lnTo>
                  <a:pt x="2280" y="8915"/>
                </a:lnTo>
                <a:lnTo>
                  <a:pt x="2131" y="9342"/>
                </a:lnTo>
                <a:lnTo>
                  <a:pt x="1774" y="9795"/>
                </a:lnTo>
                <a:lnTo>
                  <a:pt x="1550" y="10340"/>
                </a:lnTo>
                <a:lnTo>
                  <a:pt x="1410" y="11085"/>
                </a:lnTo>
                <a:lnTo>
                  <a:pt x="1244" y="11602"/>
                </a:lnTo>
                <a:lnTo>
                  <a:pt x="608" y="11647"/>
                </a:lnTo>
                <a:lnTo>
                  <a:pt x="0" y="11767"/>
                </a:lnTo>
                <a:lnTo>
                  <a:pt x="42" y="12354"/>
                </a:lnTo>
                <a:lnTo>
                  <a:pt x="317" y="13008"/>
                </a:lnTo>
                <a:lnTo>
                  <a:pt x="607" y="13736"/>
                </a:lnTo>
                <a:lnTo>
                  <a:pt x="534" y="14311"/>
                </a:lnTo>
                <a:lnTo>
                  <a:pt x="304" y="15097"/>
                </a:lnTo>
                <a:lnTo>
                  <a:pt x="543" y="15592"/>
                </a:lnTo>
                <a:lnTo>
                  <a:pt x="17713" y="21600"/>
                </a:lnTo>
                <a:lnTo>
                  <a:pt x="19347" y="14221"/>
                </a:lnTo>
                <a:lnTo>
                  <a:pt x="19251" y="13684"/>
                </a:lnTo>
                <a:lnTo>
                  <a:pt x="19372" y="12759"/>
                </a:lnTo>
                <a:lnTo>
                  <a:pt x="19806" y="12396"/>
                </a:lnTo>
                <a:lnTo>
                  <a:pt x="19953" y="11824"/>
                </a:lnTo>
                <a:lnTo>
                  <a:pt x="20233" y="10776"/>
                </a:lnTo>
                <a:lnTo>
                  <a:pt x="20440" y="9834"/>
                </a:lnTo>
                <a:lnTo>
                  <a:pt x="20887" y="9499"/>
                </a:lnTo>
                <a:lnTo>
                  <a:pt x="21419" y="9015"/>
                </a:lnTo>
                <a:lnTo>
                  <a:pt x="21600" y="8436"/>
                </a:lnTo>
                <a:lnTo>
                  <a:pt x="21286" y="7965"/>
                </a:lnTo>
                <a:lnTo>
                  <a:pt x="20974" y="7106"/>
                </a:lnTo>
                <a:lnTo>
                  <a:pt x="20628" y="627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4" name="Shape 4484"/>
          <p:cNvSpPr/>
          <p:nvPr/>
        </p:nvSpPr>
        <p:spPr>
          <a:xfrm>
            <a:off x="4921611" y="1348680"/>
            <a:ext cx="957784" cy="1519390"/>
          </a:xfrm>
          <a:custGeom>
            <a:avLst/>
            <a:gdLst/>
            <a:ahLst/>
            <a:cxnLst>
              <a:cxn ang="0">
                <a:pos x="wd2" y="hd2"/>
              </a:cxn>
              <a:cxn ang="5400000">
                <a:pos x="wd2" y="hd2"/>
              </a:cxn>
              <a:cxn ang="10800000">
                <a:pos x="wd2" y="hd2"/>
              </a:cxn>
              <a:cxn ang="16200000">
                <a:pos x="wd2" y="hd2"/>
              </a:cxn>
            </a:cxnLst>
            <a:rect l="0" t="0" r="r" b="b"/>
            <a:pathLst>
              <a:path w="21600" h="21600" extrusionOk="0">
                <a:moveTo>
                  <a:pt x="11081" y="421"/>
                </a:moveTo>
                <a:lnTo>
                  <a:pt x="8090" y="0"/>
                </a:lnTo>
                <a:lnTo>
                  <a:pt x="4106" y="8069"/>
                </a:lnTo>
                <a:lnTo>
                  <a:pt x="5078" y="9207"/>
                </a:lnTo>
                <a:lnTo>
                  <a:pt x="5572" y="9678"/>
                </a:lnTo>
                <a:lnTo>
                  <a:pt x="5181" y="10043"/>
                </a:lnTo>
                <a:lnTo>
                  <a:pt x="3864" y="10520"/>
                </a:lnTo>
                <a:lnTo>
                  <a:pt x="2946" y="12367"/>
                </a:lnTo>
                <a:lnTo>
                  <a:pt x="2458" y="12560"/>
                </a:lnTo>
                <a:lnTo>
                  <a:pt x="2203" y="13249"/>
                </a:lnTo>
                <a:lnTo>
                  <a:pt x="2365" y="13830"/>
                </a:lnTo>
                <a:lnTo>
                  <a:pt x="0" y="18916"/>
                </a:lnTo>
                <a:cubicBezTo>
                  <a:pt x="3203" y="19472"/>
                  <a:pt x="6429" y="19976"/>
                  <a:pt x="9674" y="20427"/>
                </a:cubicBezTo>
                <a:cubicBezTo>
                  <a:pt x="12849" y="20869"/>
                  <a:pt x="16042" y="21260"/>
                  <a:pt x="19249" y="21600"/>
                </a:cubicBezTo>
                <a:lnTo>
                  <a:pt x="21600" y="14719"/>
                </a:lnTo>
                <a:lnTo>
                  <a:pt x="20883" y="14838"/>
                </a:lnTo>
                <a:lnTo>
                  <a:pt x="20370" y="14689"/>
                </a:lnTo>
                <a:lnTo>
                  <a:pt x="20044" y="14398"/>
                </a:lnTo>
                <a:lnTo>
                  <a:pt x="18871" y="14398"/>
                </a:lnTo>
                <a:lnTo>
                  <a:pt x="18212" y="14333"/>
                </a:lnTo>
                <a:lnTo>
                  <a:pt x="17836" y="14035"/>
                </a:lnTo>
                <a:lnTo>
                  <a:pt x="17081" y="14164"/>
                </a:lnTo>
                <a:lnTo>
                  <a:pt x="16160" y="14229"/>
                </a:lnTo>
                <a:lnTo>
                  <a:pt x="15407" y="13809"/>
                </a:lnTo>
                <a:lnTo>
                  <a:pt x="14851" y="13520"/>
                </a:lnTo>
                <a:lnTo>
                  <a:pt x="14493" y="12984"/>
                </a:lnTo>
                <a:lnTo>
                  <a:pt x="14201" y="12597"/>
                </a:lnTo>
                <a:lnTo>
                  <a:pt x="13656" y="12140"/>
                </a:lnTo>
                <a:lnTo>
                  <a:pt x="13450" y="11353"/>
                </a:lnTo>
                <a:lnTo>
                  <a:pt x="13399" y="10729"/>
                </a:lnTo>
                <a:lnTo>
                  <a:pt x="13072" y="10459"/>
                </a:lnTo>
                <a:lnTo>
                  <a:pt x="13225" y="10118"/>
                </a:lnTo>
                <a:lnTo>
                  <a:pt x="13019" y="9743"/>
                </a:lnTo>
                <a:lnTo>
                  <a:pt x="12577" y="10000"/>
                </a:lnTo>
                <a:lnTo>
                  <a:pt x="12064" y="10150"/>
                </a:lnTo>
                <a:lnTo>
                  <a:pt x="12012" y="9754"/>
                </a:lnTo>
                <a:lnTo>
                  <a:pt x="12205" y="9056"/>
                </a:lnTo>
                <a:lnTo>
                  <a:pt x="12617" y="8517"/>
                </a:lnTo>
                <a:lnTo>
                  <a:pt x="13199" y="8111"/>
                </a:lnTo>
                <a:lnTo>
                  <a:pt x="13553" y="7596"/>
                </a:lnTo>
                <a:lnTo>
                  <a:pt x="13113" y="7350"/>
                </a:lnTo>
                <a:lnTo>
                  <a:pt x="12650" y="7026"/>
                </a:lnTo>
                <a:lnTo>
                  <a:pt x="13145" y="6417"/>
                </a:lnTo>
                <a:lnTo>
                  <a:pt x="12581" y="6031"/>
                </a:lnTo>
                <a:lnTo>
                  <a:pt x="12223" y="5545"/>
                </a:lnTo>
                <a:lnTo>
                  <a:pt x="12326" y="5255"/>
                </a:lnTo>
                <a:lnTo>
                  <a:pt x="11881" y="4686"/>
                </a:lnTo>
                <a:lnTo>
                  <a:pt x="11079" y="4588"/>
                </a:lnTo>
                <a:lnTo>
                  <a:pt x="10924" y="4172"/>
                </a:lnTo>
                <a:lnTo>
                  <a:pt x="10772" y="3689"/>
                </a:lnTo>
                <a:lnTo>
                  <a:pt x="10124" y="2738"/>
                </a:lnTo>
                <a:lnTo>
                  <a:pt x="10362" y="1995"/>
                </a:lnTo>
                <a:lnTo>
                  <a:pt x="11081" y="421"/>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5" name="Shape 4485"/>
          <p:cNvSpPr/>
          <p:nvPr/>
        </p:nvSpPr>
        <p:spPr>
          <a:xfrm>
            <a:off x="5365496" y="1377552"/>
            <a:ext cx="1583205" cy="1053323"/>
          </a:xfrm>
          <a:custGeom>
            <a:avLst/>
            <a:gdLst/>
            <a:ahLst/>
            <a:cxnLst>
              <a:cxn ang="0">
                <a:pos x="wd2" y="hd2"/>
              </a:cxn>
              <a:cxn ang="5400000">
                <a:pos x="wd2" y="hd2"/>
              </a:cxn>
              <a:cxn ang="10800000">
                <a:pos x="wd2" y="hd2"/>
              </a:cxn>
              <a:cxn ang="16200000">
                <a:pos x="wd2" y="hd2"/>
              </a:cxn>
            </a:cxnLst>
            <a:rect l="0" t="0" r="r" b="b"/>
            <a:pathLst>
              <a:path w="21600" h="21600" extrusionOk="0">
                <a:moveTo>
                  <a:pt x="21600" y="5496"/>
                </a:moveTo>
                <a:lnTo>
                  <a:pt x="20227" y="21600"/>
                </a:lnTo>
                <a:lnTo>
                  <a:pt x="7314" y="18640"/>
                </a:lnTo>
                <a:lnTo>
                  <a:pt x="6940" y="20905"/>
                </a:lnTo>
                <a:lnTo>
                  <a:pt x="6646" y="21028"/>
                </a:lnTo>
                <a:lnTo>
                  <a:pt x="6233" y="20749"/>
                </a:lnTo>
                <a:lnTo>
                  <a:pt x="6022" y="20312"/>
                </a:lnTo>
                <a:lnTo>
                  <a:pt x="4981" y="20219"/>
                </a:lnTo>
                <a:lnTo>
                  <a:pt x="4651" y="19816"/>
                </a:lnTo>
                <a:lnTo>
                  <a:pt x="3760" y="20033"/>
                </a:lnTo>
                <a:lnTo>
                  <a:pt x="2795" y="18989"/>
                </a:lnTo>
                <a:lnTo>
                  <a:pt x="2138" y="16931"/>
                </a:lnTo>
                <a:lnTo>
                  <a:pt x="1977" y="14961"/>
                </a:lnTo>
                <a:lnTo>
                  <a:pt x="1763" y="14515"/>
                </a:lnTo>
                <a:lnTo>
                  <a:pt x="1892" y="13927"/>
                </a:lnTo>
                <a:lnTo>
                  <a:pt x="1137" y="14171"/>
                </a:lnTo>
                <a:lnTo>
                  <a:pt x="1110" y="13100"/>
                </a:lnTo>
                <a:lnTo>
                  <a:pt x="1382" y="11798"/>
                </a:lnTo>
                <a:lnTo>
                  <a:pt x="2114" y="10446"/>
                </a:lnTo>
                <a:lnTo>
                  <a:pt x="1567" y="9716"/>
                </a:lnTo>
                <a:lnTo>
                  <a:pt x="1544" y="9273"/>
                </a:lnTo>
                <a:lnTo>
                  <a:pt x="1845" y="8574"/>
                </a:lnTo>
                <a:lnTo>
                  <a:pt x="1423" y="7802"/>
                </a:lnTo>
                <a:lnTo>
                  <a:pt x="1247" y="7259"/>
                </a:lnTo>
                <a:lnTo>
                  <a:pt x="1128" y="6317"/>
                </a:lnTo>
                <a:lnTo>
                  <a:pt x="606" y="6178"/>
                </a:lnTo>
                <a:lnTo>
                  <a:pt x="348" y="4554"/>
                </a:lnTo>
                <a:lnTo>
                  <a:pt x="0" y="3324"/>
                </a:lnTo>
                <a:lnTo>
                  <a:pt x="611" y="0"/>
                </a:lnTo>
                <a:cubicBezTo>
                  <a:pt x="4085" y="1130"/>
                  <a:pt x="7573" y="2153"/>
                  <a:pt x="11074" y="3070"/>
                </a:cubicBezTo>
                <a:cubicBezTo>
                  <a:pt x="14572" y="3986"/>
                  <a:pt x="18081" y="4795"/>
                  <a:pt x="21600" y="5496"/>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6" name="Shape 4486"/>
          <p:cNvSpPr/>
          <p:nvPr/>
        </p:nvSpPr>
        <p:spPr>
          <a:xfrm>
            <a:off x="6861519" y="1643730"/>
            <a:ext cx="1051496" cy="656659"/>
          </a:xfrm>
          <a:custGeom>
            <a:avLst/>
            <a:gdLst/>
            <a:ahLst/>
            <a:cxnLst>
              <a:cxn ang="0">
                <a:pos x="wd2" y="hd2"/>
              </a:cxn>
              <a:cxn ang="5400000">
                <a:pos x="wd2" y="hd2"/>
              </a:cxn>
              <a:cxn ang="10800000">
                <a:pos x="wd2" y="hd2"/>
              </a:cxn>
              <a:cxn ang="16200000">
                <a:pos x="wd2" y="hd2"/>
              </a:cxn>
            </a:cxnLst>
            <a:rect l="0" t="0" r="r" b="b"/>
            <a:pathLst>
              <a:path w="21600" h="21600" extrusionOk="0">
                <a:moveTo>
                  <a:pt x="20146" y="1928"/>
                </a:moveTo>
                <a:cubicBezTo>
                  <a:pt x="17058" y="1835"/>
                  <a:pt x="13971" y="1629"/>
                  <a:pt x="10888" y="1308"/>
                </a:cubicBezTo>
                <a:cubicBezTo>
                  <a:pt x="7796" y="987"/>
                  <a:pt x="4709" y="550"/>
                  <a:pt x="1630" y="0"/>
                </a:cubicBezTo>
                <a:lnTo>
                  <a:pt x="0" y="19701"/>
                </a:lnTo>
                <a:cubicBezTo>
                  <a:pt x="3625" y="20161"/>
                  <a:pt x="7253" y="20551"/>
                  <a:pt x="10884" y="20870"/>
                </a:cubicBezTo>
                <a:cubicBezTo>
                  <a:pt x="14419" y="21180"/>
                  <a:pt x="17956" y="21424"/>
                  <a:pt x="21494" y="21600"/>
                </a:cubicBezTo>
                <a:lnTo>
                  <a:pt x="21455" y="19030"/>
                </a:lnTo>
                <a:lnTo>
                  <a:pt x="21600" y="17115"/>
                </a:lnTo>
                <a:lnTo>
                  <a:pt x="21272" y="15515"/>
                </a:lnTo>
                <a:lnTo>
                  <a:pt x="21039" y="13218"/>
                </a:lnTo>
                <a:lnTo>
                  <a:pt x="20777" y="9149"/>
                </a:lnTo>
                <a:lnTo>
                  <a:pt x="20511" y="8053"/>
                </a:lnTo>
                <a:lnTo>
                  <a:pt x="20058" y="7133"/>
                </a:lnTo>
                <a:lnTo>
                  <a:pt x="20371" y="6335"/>
                </a:lnTo>
                <a:lnTo>
                  <a:pt x="20230" y="5543"/>
                </a:lnTo>
                <a:lnTo>
                  <a:pt x="19872" y="5142"/>
                </a:lnTo>
                <a:lnTo>
                  <a:pt x="20009" y="4478"/>
                </a:lnTo>
                <a:lnTo>
                  <a:pt x="19837" y="3830"/>
                </a:lnTo>
                <a:lnTo>
                  <a:pt x="20146" y="192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7" name="Shape 4487"/>
          <p:cNvSpPr/>
          <p:nvPr/>
        </p:nvSpPr>
        <p:spPr>
          <a:xfrm>
            <a:off x="7817597" y="1699152"/>
            <a:ext cx="1040554" cy="1096387"/>
          </a:xfrm>
          <a:custGeom>
            <a:avLst/>
            <a:gdLst/>
            <a:ahLst/>
            <a:cxnLst>
              <a:cxn ang="0">
                <a:pos x="wd2" y="hd2"/>
              </a:cxn>
              <a:cxn ang="5400000">
                <a:pos x="wd2" y="hd2"/>
              </a:cxn>
              <a:cxn ang="10800000">
                <a:pos x="wd2" y="hd2"/>
              </a:cxn>
              <a:cxn ang="16200000">
                <a:pos x="wd2" y="hd2"/>
              </a:cxn>
            </a:cxnLst>
            <a:rect l="0" t="0" r="r" b="b"/>
            <a:pathLst>
              <a:path w="21600" h="21600" extrusionOk="0">
                <a:moveTo>
                  <a:pt x="17461" y="21600"/>
                </a:moveTo>
                <a:lnTo>
                  <a:pt x="1906" y="21540"/>
                </a:lnTo>
                <a:lnTo>
                  <a:pt x="2014" y="14253"/>
                </a:lnTo>
                <a:lnTo>
                  <a:pt x="1841" y="13448"/>
                </a:lnTo>
                <a:lnTo>
                  <a:pt x="1903" y="11699"/>
                </a:lnTo>
                <a:lnTo>
                  <a:pt x="1730" y="10455"/>
                </a:lnTo>
                <a:lnTo>
                  <a:pt x="1874" y="9105"/>
                </a:lnTo>
                <a:lnTo>
                  <a:pt x="1509" y="7902"/>
                </a:lnTo>
                <a:lnTo>
                  <a:pt x="1084" y="4760"/>
                </a:lnTo>
                <a:lnTo>
                  <a:pt x="584" y="3495"/>
                </a:lnTo>
                <a:lnTo>
                  <a:pt x="208" y="3194"/>
                </a:lnTo>
                <a:lnTo>
                  <a:pt x="542" y="2698"/>
                </a:lnTo>
                <a:lnTo>
                  <a:pt x="328" y="2279"/>
                </a:lnTo>
                <a:lnTo>
                  <a:pt x="0" y="1992"/>
                </a:lnTo>
                <a:lnTo>
                  <a:pt x="281" y="1549"/>
                </a:lnTo>
                <a:lnTo>
                  <a:pt x="22" y="1138"/>
                </a:lnTo>
                <a:lnTo>
                  <a:pt x="443" y="4"/>
                </a:lnTo>
                <a:lnTo>
                  <a:pt x="5380" y="0"/>
                </a:lnTo>
                <a:lnTo>
                  <a:pt x="6141" y="1007"/>
                </a:lnTo>
                <a:lnTo>
                  <a:pt x="6311" y="398"/>
                </a:lnTo>
                <a:lnTo>
                  <a:pt x="6929" y="788"/>
                </a:lnTo>
                <a:lnTo>
                  <a:pt x="7543" y="1474"/>
                </a:lnTo>
                <a:lnTo>
                  <a:pt x="8732" y="1474"/>
                </a:lnTo>
                <a:lnTo>
                  <a:pt x="9473" y="1699"/>
                </a:lnTo>
                <a:lnTo>
                  <a:pt x="10119" y="1817"/>
                </a:lnTo>
                <a:lnTo>
                  <a:pt x="10845" y="1892"/>
                </a:lnTo>
                <a:lnTo>
                  <a:pt x="11691" y="2250"/>
                </a:lnTo>
                <a:lnTo>
                  <a:pt x="12287" y="2372"/>
                </a:lnTo>
                <a:cubicBezTo>
                  <a:pt x="12347" y="2261"/>
                  <a:pt x="12406" y="2150"/>
                  <a:pt x="12466" y="2039"/>
                </a:cubicBezTo>
                <a:cubicBezTo>
                  <a:pt x="12526" y="1928"/>
                  <a:pt x="12585" y="1817"/>
                  <a:pt x="12645" y="1706"/>
                </a:cubicBezTo>
                <a:lnTo>
                  <a:pt x="13162" y="1858"/>
                </a:lnTo>
                <a:lnTo>
                  <a:pt x="13162" y="2646"/>
                </a:lnTo>
                <a:cubicBezTo>
                  <a:pt x="13110" y="2717"/>
                  <a:pt x="13058" y="2789"/>
                  <a:pt x="13006" y="2861"/>
                </a:cubicBezTo>
                <a:cubicBezTo>
                  <a:pt x="12954" y="2933"/>
                  <a:pt x="12902" y="3005"/>
                  <a:pt x="12850" y="3077"/>
                </a:cubicBezTo>
                <a:lnTo>
                  <a:pt x="13634" y="2974"/>
                </a:lnTo>
                <a:lnTo>
                  <a:pt x="14436" y="3210"/>
                </a:lnTo>
                <a:lnTo>
                  <a:pt x="15078" y="3120"/>
                </a:lnTo>
                <a:lnTo>
                  <a:pt x="15532" y="3508"/>
                </a:lnTo>
                <a:lnTo>
                  <a:pt x="16455" y="3731"/>
                </a:lnTo>
                <a:lnTo>
                  <a:pt x="17622" y="3600"/>
                </a:lnTo>
                <a:lnTo>
                  <a:pt x="19682" y="3141"/>
                </a:lnTo>
                <a:lnTo>
                  <a:pt x="20265" y="3184"/>
                </a:lnTo>
                <a:lnTo>
                  <a:pt x="20940" y="3334"/>
                </a:lnTo>
                <a:lnTo>
                  <a:pt x="21600" y="3585"/>
                </a:lnTo>
                <a:lnTo>
                  <a:pt x="21551" y="4078"/>
                </a:lnTo>
                <a:lnTo>
                  <a:pt x="20719" y="4164"/>
                </a:lnTo>
                <a:lnTo>
                  <a:pt x="19084" y="4820"/>
                </a:lnTo>
                <a:lnTo>
                  <a:pt x="17083" y="6196"/>
                </a:lnTo>
                <a:lnTo>
                  <a:pt x="16356" y="7164"/>
                </a:lnTo>
                <a:lnTo>
                  <a:pt x="15335" y="7672"/>
                </a:lnTo>
                <a:lnTo>
                  <a:pt x="14691" y="8137"/>
                </a:lnTo>
                <a:lnTo>
                  <a:pt x="14689" y="8735"/>
                </a:lnTo>
                <a:lnTo>
                  <a:pt x="14316" y="9211"/>
                </a:lnTo>
                <a:lnTo>
                  <a:pt x="14393" y="10107"/>
                </a:lnTo>
                <a:lnTo>
                  <a:pt x="14253" y="11907"/>
                </a:lnTo>
                <a:lnTo>
                  <a:pt x="13721" y="12250"/>
                </a:lnTo>
                <a:lnTo>
                  <a:pt x="13052" y="12413"/>
                </a:lnTo>
                <a:lnTo>
                  <a:pt x="12518" y="12413"/>
                </a:lnTo>
                <a:lnTo>
                  <a:pt x="12797" y="13110"/>
                </a:lnTo>
                <a:lnTo>
                  <a:pt x="12892" y="13690"/>
                </a:lnTo>
                <a:lnTo>
                  <a:pt x="13346" y="14286"/>
                </a:lnTo>
                <a:lnTo>
                  <a:pt x="13222" y="14998"/>
                </a:lnTo>
                <a:lnTo>
                  <a:pt x="12846" y="15382"/>
                </a:lnTo>
                <a:lnTo>
                  <a:pt x="12706" y="15994"/>
                </a:lnTo>
                <a:lnTo>
                  <a:pt x="13133" y="16695"/>
                </a:lnTo>
                <a:lnTo>
                  <a:pt x="13622" y="17295"/>
                </a:lnTo>
                <a:lnTo>
                  <a:pt x="13923" y="17861"/>
                </a:lnTo>
                <a:lnTo>
                  <a:pt x="15169" y="17936"/>
                </a:lnTo>
                <a:lnTo>
                  <a:pt x="15455" y="18798"/>
                </a:lnTo>
                <a:lnTo>
                  <a:pt x="15927" y="19278"/>
                </a:lnTo>
                <a:lnTo>
                  <a:pt x="16775" y="19353"/>
                </a:lnTo>
                <a:lnTo>
                  <a:pt x="17010" y="20064"/>
                </a:lnTo>
                <a:lnTo>
                  <a:pt x="17369" y="20583"/>
                </a:lnTo>
                <a:lnTo>
                  <a:pt x="17461"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8" name="Shape 4488"/>
          <p:cNvSpPr/>
          <p:nvPr/>
        </p:nvSpPr>
        <p:spPr>
          <a:xfrm>
            <a:off x="5726384" y="2278395"/>
            <a:ext cx="1126523" cy="927514"/>
          </a:xfrm>
          <a:custGeom>
            <a:avLst/>
            <a:gdLst/>
            <a:ahLst/>
            <a:cxnLst>
              <a:cxn ang="0">
                <a:pos x="wd2" y="hd2"/>
              </a:cxn>
              <a:cxn ang="5400000">
                <a:pos x="wd2" y="hd2"/>
              </a:cxn>
              <a:cxn ang="10800000">
                <a:pos x="wd2" y="hd2"/>
              </a:cxn>
              <a:cxn ang="16200000">
                <a:pos x="wd2" y="hd2"/>
              </a:cxn>
            </a:cxnLst>
            <a:rect l="0" t="0" r="r" b="b"/>
            <a:pathLst>
              <a:path w="21600" h="21600" extrusionOk="0">
                <a:moveTo>
                  <a:pt x="3229" y="0"/>
                </a:moveTo>
                <a:lnTo>
                  <a:pt x="0" y="18133"/>
                </a:lnTo>
                <a:cubicBezTo>
                  <a:pt x="3351" y="18854"/>
                  <a:pt x="6713" y="19507"/>
                  <a:pt x="10082" y="20090"/>
                </a:cubicBezTo>
                <a:cubicBezTo>
                  <a:pt x="13368" y="20659"/>
                  <a:pt x="16661" y="21163"/>
                  <a:pt x="19960" y="21600"/>
                </a:cubicBezTo>
                <a:lnTo>
                  <a:pt x="21600" y="3346"/>
                </a:lnTo>
                <a:lnTo>
                  <a:pt x="3229"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9" name="Shape 4489"/>
          <p:cNvSpPr/>
          <p:nvPr/>
        </p:nvSpPr>
        <p:spPr>
          <a:xfrm>
            <a:off x="6799292" y="2241937"/>
            <a:ext cx="1127028" cy="755921"/>
          </a:xfrm>
          <a:custGeom>
            <a:avLst/>
            <a:gdLst/>
            <a:ahLst/>
            <a:cxnLst>
              <a:cxn ang="0">
                <a:pos x="wd2" y="hd2"/>
              </a:cxn>
              <a:cxn ang="5400000">
                <a:pos x="wd2" y="hd2"/>
              </a:cxn>
              <a:cxn ang="10800000">
                <a:pos x="wd2" y="hd2"/>
              </a:cxn>
              <a:cxn ang="16200000">
                <a:pos x="wd2" y="hd2"/>
              </a:cxn>
            </a:cxnLst>
            <a:rect l="0" t="0" r="r" b="b"/>
            <a:pathLst>
              <a:path w="21600" h="21600" extrusionOk="0">
                <a:moveTo>
                  <a:pt x="1220" y="0"/>
                </a:moveTo>
                <a:lnTo>
                  <a:pt x="0" y="16615"/>
                </a:lnTo>
                <a:lnTo>
                  <a:pt x="11710" y="17818"/>
                </a:lnTo>
                <a:lnTo>
                  <a:pt x="12469" y="18312"/>
                </a:lnTo>
                <a:lnTo>
                  <a:pt x="13100" y="18503"/>
                </a:lnTo>
                <a:lnTo>
                  <a:pt x="13695" y="19343"/>
                </a:lnTo>
                <a:lnTo>
                  <a:pt x="14831" y="19517"/>
                </a:lnTo>
                <a:lnTo>
                  <a:pt x="15442" y="19844"/>
                </a:lnTo>
                <a:lnTo>
                  <a:pt x="16636" y="20735"/>
                </a:lnTo>
                <a:lnTo>
                  <a:pt x="17229" y="20561"/>
                </a:lnTo>
                <a:lnTo>
                  <a:pt x="18029" y="19803"/>
                </a:lnTo>
                <a:lnTo>
                  <a:pt x="18494" y="19610"/>
                </a:lnTo>
                <a:lnTo>
                  <a:pt x="18970" y="19977"/>
                </a:lnTo>
                <a:lnTo>
                  <a:pt x="19521" y="20172"/>
                </a:lnTo>
                <a:lnTo>
                  <a:pt x="20249" y="20300"/>
                </a:lnTo>
                <a:lnTo>
                  <a:pt x="21124" y="21083"/>
                </a:lnTo>
                <a:lnTo>
                  <a:pt x="21600" y="21600"/>
                </a:lnTo>
                <a:lnTo>
                  <a:pt x="21228" y="19808"/>
                </a:lnTo>
                <a:lnTo>
                  <a:pt x="21359" y="18598"/>
                </a:lnTo>
                <a:lnTo>
                  <a:pt x="21359" y="17078"/>
                </a:lnTo>
                <a:lnTo>
                  <a:pt x="20673" y="15544"/>
                </a:lnTo>
                <a:lnTo>
                  <a:pt x="21500" y="15719"/>
                </a:lnTo>
                <a:lnTo>
                  <a:pt x="21543" y="5243"/>
                </a:lnTo>
                <a:lnTo>
                  <a:pt x="21412" y="4253"/>
                </a:lnTo>
                <a:lnTo>
                  <a:pt x="21456" y="1591"/>
                </a:lnTo>
                <a:cubicBezTo>
                  <a:pt x="18158" y="1431"/>
                  <a:pt x="14861" y="1223"/>
                  <a:pt x="11566" y="967"/>
                </a:cubicBezTo>
                <a:cubicBezTo>
                  <a:pt x="8115" y="698"/>
                  <a:pt x="4666" y="375"/>
                  <a:pt x="1220"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0" name="Shape 4490"/>
          <p:cNvSpPr/>
          <p:nvPr/>
        </p:nvSpPr>
        <p:spPr>
          <a:xfrm>
            <a:off x="6764293" y="2812305"/>
            <a:ext cx="1313612" cy="655453"/>
          </a:xfrm>
          <a:custGeom>
            <a:avLst/>
            <a:gdLst/>
            <a:ahLst/>
            <a:cxnLst>
              <a:cxn ang="0">
                <a:pos x="wd2" y="hd2"/>
              </a:cxn>
              <a:cxn ang="5400000">
                <a:pos x="wd2" y="hd2"/>
              </a:cxn>
              <a:cxn ang="10800000">
                <a:pos x="wd2" y="hd2"/>
              </a:cxn>
              <a:cxn ang="16200000">
                <a:pos x="wd2" y="hd2"/>
              </a:cxn>
            </a:cxnLst>
            <a:rect l="0" t="0" r="r" b="b"/>
            <a:pathLst>
              <a:path w="21600" h="21598" extrusionOk="0">
                <a:moveTo>
                  <a:pt x="21600" y="21598"/>
                </a:moveTo>
                <a:cubicBezTo>
                  <a:pt x="18799" y="21600"/>
                  <a:pt x="15998" y="21481"/>
                  <a:pt x="13200" y="21242"/>
                </a:cubicBezTo>
                <a:cubicBezTo>
                  <a:pt x="10355" y="20999"/>
                  <a:pt x="7514" y="20632"/>
                  <a:pt x="4677" y="20140"/>
                </a:cubicBezTo>
                <a:lnTo>
                  <a:pt x="4873" y="14332"/>
                </a:lnTo>
                <a:lnTo>
                  <a:pt x="0" y="12910"/>
                </a:lnTo>
                <a:lnTo>
                  <a:pt x="632" y="0"/>
                </a:lnTo>
                <a:lnTo>
                  <a:pt x="10656" y="1485"/>
                </a:lnTo>
                <a:lnTo>
                  <a:pt x="11302" y="2075"/>
                </a:lnTo>
                <a:lnTo>
                  <a:pt x="12077" y="2301"/>
                </a:lnTo>
                <a:lnTo>
                  <a:pt x="12504" y="3245"/>
                </a:lnTo>
                <a:lnTo>
                  <a:pt x="13629" y="3471"/>
                </a:lnTo>
                <a:lnTo>
                  <a:pt x="14939" y="4922"/>
                </a:lnTo>
                <a:lnTo>
                  <a:pt x="15519" y="4499"/>
                </a:lnTo>
                <a:lnTo>
                  <a:pt x="16172" y="3555"/>
                </a:lnTo>
                <a:lnTo>
                  <a:pt x="16694" y="3480"/>
                </a:lnTo>
                <a:lnTo>
                  <a:pt x="17117" y="4000"/>
                </a:lnTo>
                <a:lnTo>
                  <a:pt x="18073" y="4298"/>
                </a:lnTo>
                <a:lnTo>
                  <a:pt x="18974" y="5791"/>
                </a:lnTo>
                <a:lnTo>
                  <a:pt x="19074" y="7490"/>
                </a:lnTo>
                <a:lnTo>
                  <a:pt x="19432" y="8441"/>
                </a:lnTo>
                <a:lnTo>
                  <a:pt x="19432" y="9390"/>
                </a:lnTo>
                <a:lnTo>
                  <a:pt x="19706" y="10234"/>
                </a:lnTo>
                <a:lnTo>
                  <a:pt x="19780" y="11620"/>
                </a:lnTo>
                <a:lnTo>
                  <a:pt x="20030" y="12733"/>
                </a:lnTo>
                <a:lnTo>
                  <a:pt x="20368" y="13756"/>
                </a:lnTo>
                <a:lnTo>
                  <a:pt x="20294" y="14932"/>
                </a:lnTo>
                <a:lnTo>
                  <a:pt x="20294" y="16393"/>
                </a:lnTo>
                <a:lnTo>
                  <a:pt x="20507" y="17641"/>
                </a:lnTo>
                <a:lnTo>
                  <a:pt x="20862" y="18453"/>
                </a:lnTo>
                <a:lnTo>
                  <a:pt x="21059" y="19275"/>
                </a:lnTo>
                <a:lnTo>
                  <a:pt x="20984" y="20121"/>
                </a:lnTo>
                <a:cubicBezTo>
                  <a:pt x="21001" y="20477"/>
                  <a:pt x="21073" y="20813"/>
                  <a:pt x="21190" y="21082"/>
                </a:cubicBezTo>
                <a:cubicBezTo>
                  <a:pt x="21299" y="21330"/>
                  <a:pt x="21441" y="21510"/>
                  <a:pt x="21600" y="2159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1" name="Shape 4491"/>
          <p:cNvSpPr/>
          <p:nvPr/>
        </p:nvSpPr>
        <p:spPr>
          <a:xfrm>
            <a:off x="7874353" y="2776924"/>
            <a:ext cx="968302" cy="6616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84" y="239"/>
                </a:lnTo>
                <a:lnTo>
                  <a:pt x="17538" y="345"/>
                </a:lnTo>
                <a:lnTo>
                  <a:pt x="18079" y="1664"/>
                </a:lnTo>
                <a:lnTo>
                  <a:pt x="17877" y="2780"/>
                </a:lnTo>
                <a:lnTo>
                  <a:pt x="17729" y="4240"/>
                </a:lnTo>
                <a:lnTo>
                  <a:pt x="18382" y="5740"/>
                </a:lnTo>
                <a:lnTo>
                  <a:pt x="19637" y="7098"/>
                </a:lnTo>
                <a:lnTo>
                  <a:pt x="20634" y="8173"/>
                </a:lnTo>
                <a:lnTo>
                  <a:pt x="20921" y="9415"/>
                </a:lnTo>
                <a:lnTo>
                  <a:pt x="21443" y="10161"/>
                </a:lnTo>
                <a:lnTo>
                  <a:pt x="21600" y="11096"/>
                </a:lnTo>
                <a:lnTo>
                  <a:pt x="21095" y="12007"/>
                </a:lnTo>
                <a:lnTo>
                  <a:pt x="20265" y="13144"/>
                </a:lnTo>
                <a:lnTo>
                  <a:pt x="19622" y="13293"/>
                </a:lnTo>
                <a:lnTo>
                  <a:pt x="19722" y="14309"/>
                </a:lnTo>
                <a:lnTo>
                  <a:pt x="18860" y="14902"/>
                </a:lnTo>
                <a:lnTo>
                  <a:pt x="18758" y="15741"/>
                </a:lnTo>
                <a:lnTo>
                  <a:pt x="18554" y="17602"/>
                </a:lnTo>
                <a:lnTo>
                  <a:pt x="18096" y="18441"/>
                </a:lnTo>
                <a:lnTo>
                  <a:pt x="17775" y="19901"/>
                </a:lnTo>
                <a:lnTo>
                  <a:pt x="17540" y="21600"/>
                </a:lnTo>
                <a:lnTo>
                  <a:pt x="17049" y="20926"/>
                </a:lnTo>
                <a:lnTo>
                  <a:pt x="16759" y="19935"/>
                </a:lnTo>
                <a:lnTo>
                  <a:pt x="16275" y="19226"/>
                </a:lnTo>
                <a:lnTo>
                  <a:pt x="3250" y="19348"/>
                </a:lnTo>
                <a:lnTo>
                  <a:pt x="2798" y="18357"/>
                </a:lnTo>
                <a:lnTo>
                  <a:pt x="2594" y="17216"/>
                </a:lnTo>
                <a:lnTo>
                  <a:pt x="2702" y="14635"/>
                </a:lnTo>
                <a:lnTo>
                  <a:pt x="2044" y="13327"/>
                </a:lnTo>
                <a:lnTo>
                  <a:pt x="1828" y="11363"/>
                </a:lnTo>
                <a:lnTo>
                  <a:pt x="1475" y="10652"/>
                </a:lnTo>
                <a:lnTo>
                  <a:pt x="1460" y="9518"/>
                </a:lnTo>
                <a:lnTo>
                  <a:pt x="917" y="8701"/>
                </a:lnTo>
                <a:lnTo>
                  <a:pt x="866" y="6538"/>
                </a:lnTo>
                <a:lnTo>
                  <a:pt x="509" y="5013"/>
                </a:lnTo>
                <a:lnTo>
                  <a:pt x="730" y="2043"/>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2" name="Shape 4492"/>
          <p:cNvSpPr/>
          <p:nvPr/>
        </p:nvSpPr>
        <p:spPr>
          <a:xfrm>
            <a:off x="8411422" y="2113640"/>
            <a:ext cx="827786" cy="871319"/>
          </a:xfrm>
          <a:custGeom>
            <a:avLst/>
            <a:gdLst/>
            <a:ahLst/>
            <a:cxnLst>
              <a:cxn ang="0">
                <a:pos x="wd2" y="hd2"/>
              </a:cxn>
              <a:cxn ang="5400000">
                <a:pos x="wd2" y="hd2"/>
              </a:cxn>
              <a:cxn ang="10800000">
                <a:pos x="wd2" y="hd2"/>
              </a:cxn>
              <a:cxn ang="16200000">
                <a:pos x="wd2" y="hd2"/>
              </a:cxn>
            </a:cxnLst>
            <a:rect l="0" t="0" r="r" b="b"/>
            <a:pathLst>
              <a:path w="21600" h="21600" extrusionOk="0">
                <a:moveTo>
                  <a:pt x="21600" y="6510"/>
                </a:moveTo>
                <a:cubicBezTo>
                  <a:pt x="21458" y="6661"/>
                  <a:pt x="21316" y="6811"/>
                  <a:pt x="21174" y="6961"/>
                </a:cubicBezTo>
                <a:cubicBezTo>
                  <a:pt x="21032" y="7111"/>
                  <a:pt x="20890" y="7261"/>
                  <a:pt x="20748" y="7411"/>
                </a:cubicBezTo>
                <a:lnTo>
                  <a:pt x="20422" y="8309"/>
                </a:lnTo>
                <a:lnTo>
                  <a:pt x="20096" y="9416"/>
                </a:lnTo>
                <a:lnTo>
                  <a:pt x="19181" y="9940"/>
                </a:lnTo>
                <a:lnTo>
                  <a:pt x="18465" y="10518"/>
                </a:lnTo>
                <a:lnTo>
                  <a:pt x="18135" y="11655"/>
                </a:lnTo>
                <a:lnTo>
                  <a:pt x="17746" y="12443"/>
                </a:lnTo>
                <a:lnTo>
                  <a:pt x="17174" y="12391"/>
                </a:lnTo>
                <a:lnTo>
                  <a:pt x="17455" y="11136"/>
                </a:lnTo>
                <a:lnTo>
                  <a:pt x="18269" y="9981"/>
                </a:lnTo>
                <a:lnTo>
                  <a:pt x="19228" y="9202"/>
                </a:lnTo>
                <a:lnTo>
                  <a:pt x="19540" y="8591"/>
                </a:lnTo>
                <a:lnTo>
                  <a:pt x="18972" y="8199"/>
                </a:lnTo>
                <a:lnTo>
                  <a:pt x="18758" y="7239"/>
                </a:lnTo>
                <a:lnTo>
                  <a:pt x="18480" y="6017"/>
                </a:lnTo>
                <a:lnTo>
                  <a:pt x="18011" y="5617"/>
                </a:lnTo>
                <a:lnTo>
                  <a:pt x="17199" y="5137"/>
                </a:lnTo>
                <a:lnTo>
                  <a:pt x="16447" y="4690"/>
                </a:lnTo>
                <a:lnTo>
                  <a:pt x="16075" y="4350"/>
                </a:lnTo>
                <a:lnTo>
                  <a:pt x="15072" y="4060"/>
                </a:lnTo>
                <a:lnTo>
                  <a:pt x="14314" y="3808"/>
                </a:lnTo>
                <a:lnTo>
                  <a:pt x="13780" y="3357"/>
                </a:lnTo>
                <a:lnTo>
                  <a:pt x="13265" y="3120"/>
                </a:lnTo>
                <a:lnTo>
                  <a:pt x="12659" y="3128"/>
                </a:lnTo>
                <a:lnTo>
                  <a:pt x="12046" y="2910"/>
                </a:lnTo>
                <a:lnTo>
                  <a:pt x="10958" y="2906"/>
                </a:lnTo>
                <a:lnTo>
                  <a:pt x="10007" y="2292"/>
                </a:lnTo>
                <a:lnTo>
                  <a:pt x="8875" y="1568"/>
                </a:lnTo>
                <a:lnTo>
                  <a:pt x="7891" y="1624"/>
                </a:lnTo>
                <a:lnTo>
                  <a:pt x="7294" y="1239"/>
                </a:lnTo>
                <a:lnTo>
                  <a:pt x="7720" y="688"/>
                </a:lnTo>
                <a:lnTo>
                  <a:pt x="7511" y="17"/>
                </a:lnTo>
                <a:lnTo>
                  <a:pt x="6781" y="0"/>
                </a:lnTo>
                <a:lnTo>
                  <a:pt x="5931" y="489"/>
                </a:lnTo>
                <a:lnTo>
                  <a:pt x="5309" y="713"/>
                </a:lnTo>
                <a:lnTo>
                  <a:pt x="4709" y="883"/>
                </a:lnTo>
                <a:lnTo>
                  <a:pt x="4052" y="1166"/>
                </a:lnTo>
                <a:lnTo>
                  <a:pt x="2830" y="1563"/>
                </a:lnTo>
                <a:lnTo>
                  <a:pt x="2257" y="1841"/>
                </a:lnTo>
                <a:lnTo>
                  <a:pt x="2319" y="4565"/>
                </a:lnTo>
                <a:lnTo>
                  <a:pt x="1541" y="5049"/>
                </a:lnTo>
                <a:lnTo>
                  <a:pt x="0" y="5216"/>
                </a:lnTo>
                <a:lnTo>
                  <a:pt x="472" y="6231"/>
                </a:lnTo>
                <a:lnTo>
                  <a:pt x="584" y="7101"/>
                </a:lnTo>
                <a:lnTo>
                  <a:pt x="1212" y="7828"/>
                </a:lnTo>
                <a:lnTo>
                  <a:pt x="1033" y="8465"/>
                </a:lnTo>
                <a:lnTo>
                  <a:pt x="432" y="9026"/>
                </a:lnTo>
                <a:lnTo>
                  <a:pt x="256" y="9843"/>
                </a:lnTo>
                <a:lnTo>
                  <a:pt x="2093" y="12511"/>
                </a:lnTo>
                <a:lnTo>
                  <a:pt x="3578" y="12511"/>
                </a:lnTo>
                <a:lnTo>
                  <a:pt x="3859" y="13525"/>
                </a:lnTo>
                <a:lnTo>
                  <a:pt x="4628" y="14200"/>
                </a:lnTo>
                <a:lnTo>
                  <a:pt x="5604" y="14306"/>
                </a:lnTo>
                <a:lnTo>
                  <a:pt x="5847" y="15160"/>
                </a:lnTo>
                <a:lnTo>
                  <a:pt x="6381" y="15896"/>
                </a:lnTo>
                <a:lnTo>
                  <a:pt x="6337" y="16908"/>
                </a:lnTo>
                <a:lnTo>
                  <a:pt x="7069" y="17861"/>
                </a:lnTo>
                <a:lnTo>
                  <a:pt x="6523" y="19644"/>
                </a:lnTo>
                <a:lnTo>
                  <a:pt x="7367" y="20902"/>
                </a:lnTo>
                <a:lnTo>
                  <a:pt x="8385" y="21600"/>
                </a:lnTo>
                <a:lnTo>
                  <a:pt x="19534" y="21359"/>
                </a:lnTo>
                <a:lnTo>
                  <a:pt x="19358" y="20765"/>
                </a:lnTo>
                <a:lnTo>
                  <a:pt x="19872" y="19845"/>
                </a:lnTo>
                <a:lnTo>
                  <a:pt x="19579" y="18481"/>
                </a:lnTo>
                <a:lnTo>
                  <a:pt x="19070" y="17361"/>
                </a:lnTo>
                <a:lnTo>
                  <a:pt x="18951" y="16355"/>
                </a:lnTo>
                <a:lnTo>
                  <a:pt x="18772" y="15244"/>
                </a:lnTo>
                <a:lnTo>
                  <a:pt x="18772" y="13971"/>
                </a:lnTo>
                <a:lnTo>
                  <a:pt x="19070" y="13109"/>
                </a:lnTo>
                <a:lnTo>
                  <a:pt x="19467" y="12642"/>
                </a:lnTo>
                <a:lnTo>
                  <a:pt x="20001" y="12251"/>
                </a:lnTo>
                <a:lnTo>
                  <a:pt x="20177" y="11411"/>
                </a:lnTo>
                <a:lnTo>
                  <a:pt x="20453" y="10663"/>
                </a:lnTo>
                <a:lnTo>
                  <a:pt x="21202" y="8656"/>
                </a:lnTo>
                <a:lnTo>
                  <a:pt x="21600" y="651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3" name="Shape 4493"/>
          <p:cNvSpPr/>
          <p:nvPr/>
        </p:nvSpPr>
        <p:spPr>
          <a:xfrm>
            <a:off x="8744951" y="1960907"/>
            <a:ext cx="1227887" cy="1124789"/>
          </a:xfrm>
          <a:custGeom>
            <a:avLst/>
            <a:gdLst/>
            <a:ahLst/>
            <a:cxnLst>
              <a:cxn ang="0">
                <a:pos x="wd2" y="hd2"/>
              </a:cxn>
              <a:cxn ang="5400000">
                <a:pos x="wd2" y="hd2"/>
              </a:cxn>
              <a:cxn ang="10800000">
                <a:pos x="wd2" y="hd2"/>
              </a:cxn>
              <a:cxn ang="16200000">
                <a:pos x="wd2" y="hd2"/>
              </a:cxn>
            </a:cxnLst>
            <a:rect l="0" t="0" r="r" b="b"/>
            <a:pathLst>
              <a:path w="21600" h="21600" extrusionOk="0">
                <a:moveTo>
                  <a:pt x="19920" y="20917"/>
                </a:moveTo>
                <a:lnTo>
                  <a:pt x="15488" y="21513"/>
                </a:lnTo>
                <a:lnTo>
                  <a:pt x="15459" y="21121"/>
                </a:lnTo>
                <a:lnTo>
                  <a:pt x="9753" y="21600"/>
                </a:lnTo>
                <a:lnTo>
                  <a:pt x="10722" y="20595"/>
                </a:lnTo>
                <a:lnTo>
                  <a:pt x="11451" y="18749"/>
                </a:lnTo>
                <a:lnTo>
                  <a:pt x="11492" y="16692"/>
                </a:lnTo>
                <a:lnTo>
                  <a:pt x="11348" y="16084"/>
                </a:lnTo>
                <a:lnTo>
                  <a:pt x="10973" y="15570"/>
                </a:lnTo>
                <a:lnTo>
                  <a:pt x="10531" y="14914"/>
                </a:lnTo>
                <a:lnTo>
                  <a:pt x="10383" y="14363"/>
                </a:lnTo>
                <a:lnTo>
                  <a:pt x="10318" y="13729"/>
                </a:lnTo>
                <a:lnTo>
                  <a:pt x="10079" y="13292"/>
                </a:lnTo>
                <a:lnTo>
                  <a:pt x="10594" y="12349"/>
                </a:lnTo>
                <a:lnTo>
                  <a:pt x="10675" y="11534"/>
                </a:lnTo>
                <a:lnTo>
                  <a:pt x="10474" y="10949"/>
                </a:lnTo>
                <a:lnTo>
                  <a:pt x="10604" y="10303"/>
                </a:lnTo>
                <a:lnTo>
                  <a:pt x="11379" y="9700"/>
                </a:lnTo>
                <a:lnTo>
                  <a:pt x="11860" y="9170"/>
                </a:lnTo>
                <a:lnTo>
                  <a:pt x="12203" y="8662"/>
                </a:lnTo>
                <a:lnTo>
                  <a:pt x="12521" y="8179"/>
                </a:lnTo>
                <a:cubicBezTo>
                  <a:pt x="12532" y="8248"/>
                  <a:pt x="12542" y="8317"/>
                  <a:pt x="12553" y="8385"/>
                </a:cubicBezTo>
                <a:cubicBezTo>
                  <a:pt x="12563" y="8454"/>
                  <a:pt x="12574" y="8523"/>
                  <a:pt x="12584" y="8592"/>
                </a:cubicBezTo>
                <a:cubicBezTo>
                  <a:pt x="12606" y="8729"/>
                  <a:pt x="12627" y="8867"/>
                  <a:pt x="12648" y="9005"/>
                </a:cubicBezTo>
                <a:lnTo>
                  <a:pt x="12794" y="9741"/>
                </a:lnTo>
                <a:lnTo>
                  <a:pt x="13217" y="9247"/>
                </a:lnTo>
                <a:lnTo>
                  <a:pt x="13036" y="7964"/>
                </a:lnTo>
                <a:lnTo>
                  <a:pt x="13421" y="7501"/>
                </a:lnTo>
                <a:lnTo>
                  <a:pt x="13756" y="6812"/>
                </a:lnTo>
                <a:lnTo>
                  <a:pt x="13584" y="6330"/>
                </a:lnTo>
                <a:lnTo>
                  <a:pt x="13878" y="5932"/>
                </a:lnTo>
                <a:lnTo>
                  <a:pt x="13438" y="5901"/>
                </a:lnTo>
                <a:lnTo>
                  <a:pt x="13542" y="5398"/>
                </a:lnTo>
                <a:lnTo>
                  <a:pt x="13073" y="5031"/>
                </a:lnTo>
                <a:lnTo>
                  <a:pt x="12357" y="4882"/>
                </a:lnTo>
                <a:lnTo>
                  <a:pt x="11840" y="4845"/>
                </a:lnTo>
                <a:lnTo>
                  <a:pt x="11270" y="5338"/>
                </a:lnTo>
                <a:lnTo>
                  <a:pt x="10502" y="5599"/>
                </a:lnTo>
                <a:lnTo>
                  <a:pt x="9930" y="5731"/>
                </a:lnTo>
                <a:lnTo>
                  <a:pt x="9849" y="6456"/>
                </a:lnTo>
                <a:lnTo>
                  <a:pt x="9509" y="6829"/>
                </a:lnTo>
                <a:lnTo>
                  <a:pt x="9511" y="7461"/>
                </a:lnTo>
                <a:lnTo>
                  <a:pt x="9100" y="7419"/>
                </a:lnTo>
                <a:lnTo>
                  <a:pt x="9037" y="6897"/>
                </a:lnTo>
                <a:lnTo>
                  <a:pt x="9231" y="6434"/>
                </a:lnTo>
                <a:lnTo>
                  <a:pt x="9162" y="5939"/>
                </a:lnTo>
                <a:lnTo>
                  <a:pt x="8578" y="6303"/>
                </a:lnTo>
                <a:lnTo>
                  <a:pt x="7944" y="6785"/>
                </a:lnTo>
                <a:lnTo>
                  <a:pt x="7556" y="7481"/>
                </a:lnTo>
                <a:lnTo>
                  <a:pt x="7051" y="9526"/>
                </a:lnTo>
                <a:lnTo>
                  <a:pt x="6719" y="9265"/>
                </a:lnTo>
                <a:lnTo>
                  <a:pt x="6500" y="7706"/>
                </a:lnTo>
                <a:lnTo>
                  <a:pt x="5249" y="6829"/>
                </a:lnTo>
                <a:lnTo>
                  <a:pt x="4898" y="6476"/>
                </a:lnTo>
                <a:lnTo>
                  <a:pt x="3756" y="6043"/>
                </a:lnTo>
                <a:lnTo>
                  <a:pt x="3168" y="5563"/>
                </a:lnTo>
                <a:lnTo>
                  <a:pt x="2419" y="5539"/>
                </a:lnTo>
                <a:lnTo>
                  <a:pt x="1903" y="5409"/>
                </a:lnTo>
                <a:lnTo>
                  <a:pt x="1211" y="5279"/>
                </a:lnTo>
                <a:lnTo>
                  <a:pt x="0" y="4291"/>
                </a:lnTo>
                <a:lnTo>
                  <a:pt x="388" y="4078"/>
                </a:lnTo>
                <a:lnTo>
                  <a:pt x="558" y="3577"/>
                </a:lnTo>
                <a:lnTo>
                  <a:pt x="945" y="3118"/>
                </a:lnTo>
                <a:lnTo>
                  <a:pt x="1462" y="3132"/>
                </a:lnTo>
                <a:lnTo>
                  <a:pt x="1847" y="2770"/>
                </a:lnTo>
                <a:lnTo>
                  <a:pt x="2582" y="2716"/>
                </a:lnTo>
                <a:lnTo>
                  <a:pt x="3057" y="2509"/>
                </a:lnTo>
                <a:lnTo>
                  <a:pt x="3484" y="2170"/>
                </a:lnTo>
                <a:lnTo>
                  <a:pt x="3566" y="1533"/>
                </a:lnTo>
                <a:lnTo>
                  <a:pt x="4246" y="1331"/>
                </a:lnTo>
                <a:lnTo>
                  <a:pt x="4313" y="945"/>
                </a:lnTo>
                <a:lnTo>
                  <a:pt x="4550" y="534"/>
                </a:lnTo>
                <a:lnTo>
                  <a:pt x="5224" y="117"/>
                </a:lnTo>
                <a:lnTo>
                  <a:pt x="5781" y="0"/>
                </a:lnTo>
                <a:lnTo>
                  <a:pt x="6151" y="745"/>
                </a:lnTo>
                <a:lnTo>
                  <a:pt x="5645" y="924"/>
                </a:lnTo>
                <a:lnTo>
                  <a:pt x="5260" y="1270"/>
                </a:lnTo>
                <a:lnTo>
                  <a:pt x="4967" y="1516"/>
                </a:lnTo>
                <a:lnTo>
                  <a:pt x="4756" y="1862"/>
                </a:lnTo>
                <a:lnTo>
                  <a:pt x="4586" y="2671"/>
                </a:lnTo>
                <a:lnTo>
                  <a:pt x="4465" y="3282"/>
                </a:lnTo>
                <a:lnTo>
                  <a:pt x="4932" y="3326"/>
                </a:lnTo>
                <a:lnTo>
                  <a:pt x="5053" y="2860"/>
                </a:lnTo>
                <a:lnTo>
                  <a:pt x="5292" y="2394"/>
                </a:lnTo>
                <a:lnTo>
                  <a:pt x="5744" y="2540"/>
                </a:lnTo>
                <a:lnTo>
                  <a:pt x="6293" y="3057"/>
                </a:lnTo>
                <a:lnTo>
                  <a:pt x="6974" y="3366"/>
                </a:lnTo>
                <a:lnTo>
                  <a:pt x="7080" y="4022"/>
                </a:lnTo>
                <a:lnTo>
                  <a:pt x="7662" y="3890"/>
                </a:lnTo>
                <a:lnTo>
                  <a:pt x="8384" y="3936"/>
                </a:lnTo>
                <a:lnTo>
                  <a:pt x="9021" y="4197"/>
                </a:lnTo>
                <a:lnTo>
                  <a:pt x="9297" y="3561"/>
                </a:lnTo>
                <a:lnTo>
                  <a:pt x="9616" y="3256"/>
                </a:lnTo>
                <a:lnTo>
                  <a:pt x="9974" y="3009"/>
                </a:lnTo>
                <a:lnTo>
                  <a:pt x="11348" y="2733"/>
                </a:lnTo>
                <a:lnTo>
                  <a:pt x="12023" y="2514"/>
                </a:lnTo>
                <a:lnTo>
                  <a:pt x="12222" y="2032"/>
                </a:lnTo>
                <a:lnTo>
                  <a:pt x="12768" y="1858"/>
                </a:lnTo>
                <a:lnTo>
                  <a:pt x="12806" y="2889"/>
                </a:lnTo>
                <a:lnTo>
                  <a:pt x="13296" y="3554"/>
                </a:lnTo>
                <a:lnTo>
                  <a:pt x="13693" y="3351"/>
                </a:lnTo>
                <a:lnTo>
                  <a:pt x="14759" y="3044"/>
                </a:lnTo>
                <a:lnTo>
                  <a:pt x="14893" y="3890"/>
                </a:lnTo>
                <a:lnTo>
                  <a:pt x="15291" y="4269"/>
                </a:lnTo>
                <a:lnTo>
                  <a:pt x="16013" y="4837"/>
                </a:lnTo>
                <a:lnTo>
                  <a:pt x="16440" y="4400"/>
                </a:lnTo>
                <a:lnTo>
                  <a:pt x="16997" y="4612"/>
                </a:lnTo>
                <a:lnTo>
                  <a:pt x="17036" y="5118"/>
                </a:lnTo>
                <a:lnTo>
                  <a:pt x="16421" y="5184"/>
                </a:lnTo>
                <a:lnTo>
                  <a:pt x="15596" y="5098"/>
                </a:lnTo>
                <a:lnTo>
                  <a:pt x="14649" y="4908"/>
                </a:lnTo>
                <a:lnTo>
                  <a:pt x="14168" y="4992"/>
                </a:lnTo>
                <a:lnTo>
                  <a:pt x="14376" y="5664"/>
                </a:lnTo>
                <a:lnTo>
                  <a:pt x="15027" y="6271"/>
                </a:lnTo>
                <a:lnTo>
                  <a:pt x="15767" y="6823"/>
                </a:lnTo>
                <a:lnTo>
                  <a:pt x="16754" y="6823"/>
                </a:lnTo>
                <a:lnTo>
                  <a:pt x="17071" y="7242"/>
                </a:lnTo>
                <a:lnTo>
                  <a:pt x="17663" y="7154"/>
                </a:lnTo>
                <a:lnTo>
                  <a:pt x="18036" y="7909"/>
                </a:lnTo>
                <a:lnTo>
                  <a:pt x="18157" y="8410"/>
                </a:lnTo>
                <a:lnTo>
                  <a:pt x="17844" y="8581"/>
                </a:lnTo>
                <a:lnTo>
                  <a:pt x="17802" y="9053"/>
                </a:lnTo>
                <a:lnTo>
                  <a:pt x="18068" y="9797"/>
                </a:lnTo>
                <a:lnTo>
                  <a:pt x="18227" y="10365"/>
                </a:lnTo>
                <a:lnTo>
                  <a:pt x="18135" y="10988"/>
                </a:lnTo>
                <a:lnTo>
                  <a:pt x="17829" y="11566"/>
                </a:lnTo>
                <a:lnTo>
                  <a:pt x="17832" y="12172"/>
                </a:lnTo>
                <a:lnTo>
                  <a:pt x="17365" y="12392"/>
                </a:lnTo>
                <a:lnTo>
                  <a:pt x="16967" y="12724"/>
                </a:lnTo>
                <a:lnTo>
                  <a:pt x="16952" y="13380"/>
                </a:lnTo>
                <a:lnTo>
                  <a:pt x="17332" y="13684"/>
                </a:lnTo>
                <a:lnTo>
                  <a:pt x="18398" y="13784"/>
                </a:lnTo>
                <a:lnTo>
                  <a:pt x="18791" y="13283"/>
                </a:lnTo>
                <a:lnTo>
                  <a:pt x="18339" y="12823"/>
                </a:lnTo>
                <a:lnTo>
                  <a:pt x="18775" y="12348"/>
                </a:lnTo>
                <a:lnTo>
                  <a:pt x="19481" y="12218"/>
                </a:lnTo>
                <a:lnTo>
                  <a:pt x="19948" y="11955"/>
                </a:lnTo>
                <a:lnTo>
                  <a:pt x="20576" y="12452"/>
                </a:lnTo>
                <a:lnTo>
                  <a:pt x="20843" y="13298"/>
                </a:lnTo>
                <a:lnTo>
                  <a:pt x="20964" y="14211"/>
                </a:lnTo>
                <a:lnTo>
                  <a:pt x="21044" y="14716"/>
                </a:lnTo>
                <a:lnTo>
                  <a:pt x="21108" y="15549"/>
                </a:lnTo>
                <a:lnTo>
                  <a:pt x="21426" y="16112"/>
                </a:lnTo>
                <a:lnTo>
                  <a:pt x="21600" y="16651"/>
                </a:lnTo>
                <a:lnTo>
                  <a:pt x="21481" y="17104"/>
                </a:lnTo>
                <a:lnTo>
                  <a:pt x="21361" y="17622"/>
                </a:lnTo>
                <a:lnTo>
                  <a:pt x="20870" y="17693"/>
                </a:lnTo>
                <a:lnTo>
                  <a:pt x="20644" y="18128"/>
                </a:lnTo>
                <a:lnTo>
                  <a:pt x="20651" y="19241"/>
                </a:lnTo>
                <a:lnTo>
                  <a:pt x="20467" y="19778"/>
                </a:lnTo>
                <a:lnTo>
                  <a:pt x="19920" y="2091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4" name="Shape 4494"/>
          <p:cNvSpPr/>
          <p:nvPr/>
        </p:nvSpPr>
        <p:spPr>
          <a:xfrm>
            <a:off x="8655772" y="2967619"/>
            <a:ext cx="620652" cy="1092030"/>
          </a:xfrm>
          <a:custGeom>
            <a:avLst/>
            <a:gdLst/>
            <a:ahLst/>
            <a:cxnLst>
              <a:cxn ang="0">
                <a:pos x="wd2" y="hd2"/>
              </a:cxn>
              <a:cxn ang="5400000">
                <a:pos x="wd2" y="hd2"/>
              </a:cxn>
              <a:cxn ang="10800000">
                <a:pos x="wd2" y="hd2"/>
              </a:cxn>
              <a:cxn ang="16200000">
                <a:pos x="wd2" y="hd2"/>
              </a:cxn>
            </a:cxnLst>
            <a:rect l="0" t="0" r="r" b="b"/>
            <a:pathLst>
              <a:path w="21600" h="21600" extrusionOk="0">
                <a:moveTo>
                  <a:pt x="17586" y="0"/>
                </a:moveTo>
                <a:lnTo>
                  <a:pt x="2288" y="248"/>
                </a:lnTo>
                <a:lnTo>
                  <a:pt x="4820" y="1312"/>
                </a:lnTo>
                <a:lnTo>
                  <a:pt x="5388" y="2213"/>
                </a:lnTo>
                <a:lnTo>
                  <a:pt x="6365" y="2618"/>
                </a:lnTo>
                <a:lnTo>
                  <a:pt x="6110" y="3011"/>
                </a:lnTo>
                <a:lnTo>
                  <a:pt x="4441" y="3926"/>
                </a:lnTo>
                <a:lnTo>
                  <a:pt x="3391" y="4120"/>
                </a:lnTo>
                <a:lnTo>
                  <a:pt x="3242" y="4717"/>
                </a:lnTo>
                <a:lnTo>
                  <a:pt x="1894" y="5152"/>
                </a:lnTo>
                <a:lnTo>
                  <a:pt x="1471" y="6755"/>
                </a:lnTo>
                <a:lnTo>
                  <a:pt x="793" y="7171"/>
                </a:lnTo>
                <a:lnTo>
                  <a:pt x="62" y="8703"/>
                </a:lnTo>
                <a:lnTo>
                  <a:pt x="0" y="9573"/>
                </a:lnTo>
                <a:lnTo>
                  <a:pt x="317" y="10156"/>
                </a:lnTo>
                <a:lnTo>
                  <a:pt x="317" y="10787"/>
                </a:lnTo>
                <a:lnTo>
                  <a:pt x="529" y="11493"/>
                </a:lnTo>
                <a:lnTo>
                  <a:pt x="2006" y="12063"/>
                </a:lnTo>
                <a:lnTo>
                  <a:pt x="2850" y="12379"/>
                </a:lnTo>
                <a:lnTo>
                  <a:pt x="3963" y="13132"/>
                </a:lnTo>
                <a:lnTo>
                  <a:pt x="4566" y="13606"/>
                </a:lnTo>
                <a:lnTo>
                  <a:pt x="5360" y="14083"/>
                </a:lnTo>
                <a:lnTo>
                  <a:pt x="6864" y="14128"/>
                </a:lnTo>
                <a:lnTo>
                  <a:pt x="7490" y="14583"/>
                </a:lnTo>
                <a:lnTo>
                  <a:pt x="7775" y="15421"/>
                </a:lnTo>
                <a:lnTo>
                  <a:pt x="6847" y="16036"/>
                </a:lnTo>
                <a:lnTo>
                  <a:pt x="6794" y="16577"/>
                </a:lnTo>
                <a:lnTo>
                  <a:pt x="7483" y="17252"/>
                </a:lnTo>
                <a:lnTo>
                  <a:pt x="9006" y="17928"/>
                </a:lnTo>
                <a:lnTo>
                  <a:pt x="10059" y="18545"/>
                </a:lnTo>
                <a:lnTo>
                  <a:pt x="10957" y="18771"/>
                </a:lnTo>
                <a:lnTo>
                  <a:pt x="11116" y="19336"/>
                </a:lnTo>
                <a:lnTo>
                  <a:pt x="10748" y="20028"/>
                </a:lnTo>
                <a:lnTo>
                  <a:pt x="11301" y="20704"/>
                </a:lnTo>
                <a:lnTo>
                  <a:pt x="12255" y="21242"/>
                </a:lnTo>
                <a:lnTo>
                  <a:pt x="13563" y="21600"/>
                </a:lnTo>
                <a:lnTo>
                  <a:pt x="14318" y="21079"/>
                </a:lnTo>
                <a:lnTo>
                  <a:pt x="14553" y="20569"/>
                </a:lnTo>
                <a:lnTo>
                  <a:pt x="15398" y="20642"/>
                </a:lnTo>
                <a:lnTo>
                  <a:pt x="16268" y="21139"/>
                </a:lnTo>
                <a:lnTo>
                  <a:pt x="17351" y="20883"/>
                </a:lnTo>
                <a:lnTo>
                  <a:pt x="17351" y="20164"/>
                </a:lnTo>
                <a:lnTo>
                  <a:pt x="18994" y="19960"/>
                </a:lnTo>
                <a:lnTo>
                  <a:pt x="19464" y="19292"/>
                </a:lnTo>
                <a:lnTo>
                  <a:pt x="19491" y="18167"/>
                </a:lnTo>
                <a:lnTo>
                  <a:pt x="19491" y="17314"/>
                </a:lnTo>
                <a:lnTo>
                  <a:pt x="19650" y="16836"/>
                </a:lnTo>
                <a:lnTo>
                  <a:pt x="20120" y="16356"/>
                </a:lnTo>
                <a:lnTo>
                  <a:pt x="20252" y="15680"/>
                </a:lnTo>
                <a:lnTo>
                  <a:pt x="21017" y="15082"/>
                </a:lnTo>
                <a:lnTo>
                  <a:pt x="21521" y="14555"/>
                </a:lnTo>
                <a:lnTo>
                  <a:pt x="21600" y="13838"/>
                </a:lnTo>
                <a:lnTo>
                  <a:pt x="21524" y="13211"/>
                </a:lnTo>
                <a:lnTo>
                  <a:pt x="20974" y="12558"/>
                </a:lnTo>
                <a:lnTo>
                  <a:pt x="20789" y="11519"/>
                </a:lnTo>
                <a:lnTo>
                  <a:pt x="19779" y="2436"/>
                </a:lnTo>
                <a:lnTo>
                  <a:pt x="18679" y="1544"/>
                </a:lnTo>
                <a:lnTo>
                  <a:pt x="1758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5" name="Shape 4495"/>
          <p:cNvSpPr/>
          <p:nvPr/>
        </p:nvSpPr>
        <p:spPr>
          <a:xfrm>
            <a:off x="9209116" y="3054547"/>
            <a:ext cx="472741" cy="840642"/>
          </a:xfrm>
          <a:custGeom>
            <a:avLst/>
            <a:gdLst/>
            <a:ahLst/>
            <a:cxnLst>
              <a:cxn ang="0">
                <a:pos x="wd2" y="hd2"/>
              </a:cxn>
              <a:cxn ang="5400000">
                <a:pos x="wd2" y="hd2"/>
              </a:cxn>
              <a:cxn ang="10800000">
                <a:pos x="wd2" y="hd2"/>
              </a:cxn>
              <a:cxn ang="16200000">
                <a:pos x="wd2" y="hd2"/>
              </a:cxn>
            </a:cxnLst>
            <a:rect l="0" t="0" r="r" b="b"/>
            <a:pathLst>
              <a:path w="21600" h="21600" extrusionOk="0">
                <a:moveTo>
                  <a:pt x="371" y="813"/>
                </a:moveTo>
                <a:lnTo>
                  <a:pt x="2024" y="1221"/>
                </a:lnTo>
                <a:lnTo>
                  <a:pt x="3737" y="1242"/>
                </a:lnTo>
                <a:lnTo>
                  <a:pt x="4885" y="603"/>
                </a:lnTo>
                <a:lnTo>
                  <a:pt x="19270" y="0"/>
                </a:lnTo>
                <a:lnTo>
                  <a:pt x="21600" y="13469"/>
                </a:lnTo>
                <a:lnTo>
                  <a:pt x="21469" y="14678"/>
                </a:lnTo>
                <a:lnTo>
                  <a:pt x="20605" y="15416"/>
                </a:lnTo>
                <a:lnTo>
                  <a:pt x="18604" y="15732"/>
                </a:lnTo>
                <a:lnTo>
                  <a:pt x="17809" y="16179"/>
                </a:lnTo>
                <a:lnTo>
                  <a:pt x="17813" y="17194"/>
                </a:lnTo>
                <a:lnTo>
                  <a:pt x="17104" y="18064"/>
                </a:lnTo>
                <a:lnTo>
                  <a:pt x="16074" y="18766"/>
                </a:lnTo>
                <a:lnTo>
                  <a:pt x="14874" y="19463"/>
                </a:lnTo>
                <a:lnTo>
                  <a:pt x="13639" y="19678"/>
                </a:lnTo>
                <a:lnTo>
                  <a:pt x="12509" y="19150"/>
                </a:lnTo>
                <a:lnTo>
                  <a:pt x="11822" y="18571"/>
                </a:lnTo>
                <a:lnTo>
                  <a:pt x="10995" y="19248"/>
                </a:lnTo>
                <a:lnTo>
                  <a:pt x="10791" y="20223"/>
                </a:lnTo>
                <a:lnTo>
                  <a:pt x="9496" y="20304"/>
                </a:lnTo>
                <a:lnTo>
                  <a:pt x="8500" y="20128"/>
                </a:lnTo>
                <a:lnTo>
                  <a:pt x="7300" y="20627"/>
                </a:lnTo>
                <a:lnTo>
                  <a:pt x="5196" y="20510"/>
                </a:lnTo>
                <a:lnTo>
                  <a:pt x="4165" y="20219"/>
                </a:lnTo>
                <a:lnTo>
                  <a:pt x="3092" y="20610"/>
                </a:lnTo>
                <a:lnTo>
                  <a:pt x="2022" y="20551"/>
                </a:lnTo>
                <a:lnTo>
                  <a:pt x="1061" y="21307"/>
                </a:lnTo>
                <a:lnTo>
                  <a:pt x="0" y="21600"/>
                </a:lnTo>
                <a:lnTo>
                  <a:pt x="52" y="19866"/>
                </a:lnTo>
                <a:lnTo>
                  <a:pt x="1110" y="18786"/>
                </a:lnTo>
                <a:lnTo>
                  <a:pt x="1106" y="17813"/>
                </a:lnTo>
                <a:lnTo>
                  <a:pt x="2810" y="16575"/>
                </a:lnTo>
                <a:lnTo>
                  <a:pt x="2814" y="15076"/>
                </a:lnTo>
                <a:lnTo>
                  <a:pt x="1997" y="14130"/>
                </a:lnTo>
                <a:lnTo>
                  <a:pt x="371" y="81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6" name="Shape 4496"/>
          <p:cNvSpPr/>
          <p:nvPr/>
        </p:nvSpPr>
        <p:spPr>
          <a:xfrm>
            <a:off x="9625148" y="2952077"/>
            <a:ext cx="681356" cy="728531"/>
          </a:xfrm>
          <a:custGeom>
            <a:avLst/>
            <a:gdLst/>
            <a:ahLst/>
            <a:cxnLst>
              <a:cxn ang="0">
                <a:pos x="wd2" y="hd2"/>
              </a:cxn>
              <a:cxn ang="5400000">
                <a:pos x="wd2" y="hd2"/>
              </a:cxn>
              <a:cxn ang="10800000">
                <a:pos x="wd2" y="hd2"/>
              </a:cxn>
              <a:cxn ang="16200000">
                <a:pos x="wd2" y="hd2"/>
              </a:cxn>
            </a:cxnLst>
            <a:rect l="0" t="0" r="r" b="b"/>
            <a:pathLst>
              <a:path w="21600" h="21600" extrusionOk="0">
                <a:moveTo>
                  <a:pt x="19863" y="0"/>
                </a:moveTo>
                <a:lnTo>
                  <a:pt x="21600" y="11840"/>
                </a:lnTo>
                <a:lnTo>
                  <a:pt x="20714" y="11973"/>
                </a:lnTo>
                <a:lnTo>
                  <a:pt x="20424" y="12958"/>
                </a:lnTo>
                <a:lnTo>
                  <a:pt x="19918" y="13813"/>
                </a:lnTo>
                <a:lnTo>
                  <a:pt x="19359" y="14829"/>
                </a:lnTo>
                <a:lnTo>
                  <a:pt x="18490" y="15638"/>
                </a:lnTo>
                <a:lnTo>
                  <a:pt x="17569" y="15706"/>
                </a:lnTo>
                <a:lnTo>
                  <a:pt x="17163" y="16333"/>
                </a:lnTo>
                <a:lnTo>
                  <a:pt x="17386" y="17114"/>
                </a:lnTo>
                <a:lnTo>
                  <a:pt x="17511" y="18093"/>
                </a:lnTo>
                <a:lnTo>
                  <a:pt x="16667" y="17721"/>
                </a:lnTo>
                <a:lnTo>
                  <a:pt x="15766" y="17786"/>
                </a:lnTo>
                <a:lnTo>
                  <a:pt x="15244" y="18483"/>
                </a:lnTo>
                <a:lnTo>
                  <a:pt x="15631" y="19380"/>
                </a:lnTo>
                <a:lnTo>
                  <a:pt x="15269" y="20003"/>
                </a:lnTo>
                <a:lnTo>
                  <a:pt x="14790" y="20785"/>
                </a:lnTo>
                <a:lnTo>
                  <a:pt x="14632" y="21532"/>
                </a:lnTo>
                <a:lnTo>
                  <a:pt x="13470" y="21600"/>
                </a:lnTo>
                <a:lnTo>
                  <a:pt x="11729" y="19941"/>
                </a:lnTo>
                <a:lnTo>
                  <a:pt x="10842" y="19871"/>
                </a:lnTo>
                <a:lnTo>
                  <a:pt x="10174" y="20319"/>
                </a:lnTo>
                <a:lnTo>
                  <a:pt x="8981" y="19935"/>
                </a:lnTo>
                <a:lnTo>
                  <a:pt x="8297" y="20243"/>
                </a:lnTo>
                <a:lnTo>
                  <a:pt x="7592" y="20243"/>
                </a:lnTo>
                <a:lnTo>
                  <a:pt x="6648" y="19546"/>
                </a:lnTo>
                <a:lnTo>
                  <a:pt x="5611" y="19278"/>
                </a:lnTo>
                <a:lnTo>
                  <a:pt x="4202" y="19211"/>
                </a:lnTo>
                <a:lnTo>
                  <a:pt x="2990" y="18872"/>
                </a:lnTo>
                <a:lnTo>
                  <a:pt x="2382" y="18559"/>
                </a:lnTo>
                <a:lnTo>
                  <a:pt x="1695" y="18559"/>
                </a:lnTo>
                <a:lnTo>
                  <a:pt x="0" y="3573"/>
                </a:lnTo>
                <a:lnTo>
                  <a:pt x="8162" y="2676"/>
                </a:lnTo>
                <a:lnTo>
                  <a:pt x="8414" y="3415"/>
                </a:lnTo>
                <a:cubicBezTo>
                  <a:pt x="8705" y="3381"/>
                  <a:pt x="8996" y="3347"/>
                  <a:pt x="9287" y="3313"/>
                </a:cubicBezTo>
                <a:cubicBezTo>
                  <a:pt x="9578" y="3280"/>
                  <a:pt x="9869" y="3246"/>
                  <a:pt x="10160" y="3212"/>
                </a:cubicBezTo>
                <a:lnTo>
                  <a:pt x="10420" y="3979"/>
                </a:lnTo>
                <a:lnTo>
                  <a:pt x="11542" y="3567"/>
                </a:lnTo>
                <a:lnTo>
                  <a:pt x="12408" y="2916"/>
                </a:lnTo>
                <a:lnTo>
                  <a:pt x="13313" y="2058"/>
                </a:lnTo>
                <a:lnTo>
                  <a:pt x="14631" y="2639"/>
                </a:lnTo>
                <a:lnTo>
                  <a:pt x="15831" y="2258"/>
                </a:lnTo>
                <a:lnTo>
                  <a:pt x="16453" y="1635"/>
                </a:lnTo>
                <a:lnTo>
                  <a:pt x="17560" y="1006"/>
                </a:lnTo>
                <a:lnTo>
                  <a:pt x="18284" y="38"/>
                </a:lnTo>
                <a:lnTo>
                  <a:pt x="1986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7" name="Shape 4497"/>
          <p:cNvSpPr/>
          <p:nvPr/>
        </p:nvSpPr>
        <p:spPr>
          <a:xfrm>
            <a:off x="10244481" y="2806152"/>
            <a:ext cx="915513" cy="578695"/>
          </a:xfrm>
          <a:custGeom>
            <a:avLst/>
            <a:gdLst/>
            <a:ahLst/>
            <a:cxnLst>
              <a:cxn ang="0">
                <a:pos x="wd2" y="hd2"/>
              </a:cxn>
              <a:cxn ang="5400000">
                <a:pos x="wd2" y="hd2"/>
              </a:cxn>
              <a:cxn ang="10800000">
                <a:pos x="wd2" y="hd2"/>
              </a:cxn>
              <a:cxn ang="16200000">
                <a:pos x="wd2" y="hd2"/>
              </a:cxn>
            </a:cxnLst>
            <a:rect l="0" t="0" r="r" b="b"/>
            <a:pathLst>
              <a:path w="21600" h="21575" extrusionOk="0">
                <a:moveTo>
                  <a:pt x="17281" y="76"/>
                </a:moveTo>
                <a:cubicBezTo>
                  <a:pt x="17481" y="-24"/>
                  <a:pt x="17696" y="-25"/>
                  <a:pt x="17897" y="74"/>
                </a:cubicBezTo>
                <a:cubicBezTo>
                  <a:pt x="18165" y="207"/>
                  <a:pt x="18387" y="506"/>
                  <a:pt x="18513" y="902"/>
                </a:cubicBezTo>
                <a:lnTo>
                  <a:pt x="19001" y="2304"/>
                </a:lnTo>
                <a:lnTo>
                  <a:pt x="19432" y="3407"/>
                </a:lnTo>
                <a:lnTo>
                  <a:pt x="20379" y="4004"/>
                </a:lnTo>
                <a:lnTo>
                  <a:pt x="20969" y="4571"/>
                </a:lnTo>
                <a:lnTo>
                  <a:pt x="20651" y="5419"/>
                </a:lnTo>
                <a:lnTo>
                  <a:pt x="20082" y="6427"/>
                </a:lnTo>
                <a:lnTo>
                  <a:pt x="20080" y="7881"/>
                </a:lnTo>
                <a:lnTo>
                  <a:pt x="20168" y="9889"/>
                </a:lnTo>
                <a:lnTo>
                  <a:pt x="20491" y="10904"/>
                </a:lnTo>
                <a:lnTo>
                  <a:pt x="21331" y="11869"/>
                </a:lnTo>
                <a:lnTo>
                  <a:pt x="21600" y="12940"/>
                </a:lnTo>
                <a:lnTo>
                  <a:pt x="21295" y="14402"/>
                </a:lnTo>
                <a:lnTo>
                  <a:pt x="20480" y="14657"/>
                </a:lnTo>
                <a:lnTo>
                  <a:pt x="19575" y="17066"/>
                </a:lnTo>
                <a:lnTo>
                  <a:pt x="1402" y="21575"/>
                </a:lnTo>
                <a:lnTo>
                  <a:pt x="0" y="5462"/>
                </a:lnTo>
                <a:lnTo>
                  <a:pt x="1128" y="5071"/>
                </a:lnTo>
                <a:lnTo>
                  <a:pt x="1994" y="4167"/>
                </a:lnTo>
                <a:lnTo>
                  <a:pt x="2625" y="3042"/>
                </a:lnTo>
                <a:lnTo>
                  <a:pt x="2840" y="4699"/>
                </a:lnTo>
                <a:lnTo>
                  <a:pt x="17281" y="7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8" name="Shape 4498"/>
          <p:cNvSpPr/>
          <p:nvPr/>
        </p:nvSpPr>
        <p:spPr>
          <a:xfrm>
            <a:off x="3665498" y="2368575"/>
            <a:ext cx="1315692" cy="2185027"/>
          </a:xfrm>
          <a:custGeom>
            <a:avLst/>
            <a:gdLst/>
            <a:ahLst/>
            <a:cxnLst>
              <a:cxn ang="0">
                <a:pos x="wd2" y="hd2"/>
              </a:cxn>
              <a:cxn ang="5400000">
                <a:pos x="wd2" y="hd2"/>
              </a:cxn>
              <a:cxn ang="10800000">
                <a:pos x="wd2" y="hd2"/>
              </a:cxn>
              <a:cxn ang="16200000">
                <a:pos x="wd2" y="hd2"/>
              </a:cxn>
            </a:cxnLst>
            <a:rect l="0" t="0" r="r" b="b"/>
            <a:pathLst>
              <a:path w="21600" h="21600" extrusionOk="0">
                <a:moveTo>
                  <a:pt x="2472" y="0"/>
                </a:moveTo>
                <a:cubicBezTo>
                  <a:pt x="2546" y="19"/>
                  <a:pt x="2620" y="38"/>
                  <a:pt x="2693" y="56"/>
                </a:cubicBezTo>
                <a:cubicBezTo>
                  <a:pt x="2767" y="75"/>
                  <a:pt x="2841" y="94"/>
                  <a:pt x="2914" y="113"/>
                </a:cubicBezTo>
                <a:lnTo>
                  <a:pt x="3474" y="37"/>
                </a:lnTo>
                <a:lnTo>
                  <a:pt x="13271" y="1740"/>
                </a:lnTo>
                <a:lnTo>
                  <a:pt x="10572" y="6641"/>
                </a:lnTo>
                <a:lnTo>
                  <a:pt x="10908" y="6865"/>
                </a:lnTo>
                <a:lnTo>
                  <a:pt x="10271" y="7638"/>
                </a:lnTo>
                <a:lnTo>
                  <a:pt x="20902" y="17313"/>
                </a:lnTo>
                <a:lnTo>
                  <a:pt x="20902" y="17595"/>
                </a:lnTo>
                <a:lnTo>
                  <a:pt x="21187" y="17994"/>
                </a:lnTo>
                <a:lnTo>
                  <a:pt x="21248" y="18346"/>
                </a:lnTo>
                <a:lnTo>
                  <a:pt x="21600" y="18559"/>
                </a:lnTo>
                <a:lnTo>
                  <a:pt x="21377" y="18784"/>
                </a:lnTo>
                <a:lnTo>
                  <a:pt x="20830" y="19068"/>
                </a:lnTo>
                <a:lnTo>
                  <a:pt x="20546" y="19447"/>
                </a:lnTo>
                <a:lnTo>
                  <a:pt x="20236" y="19625"/>
                </a:lnTo>
                <a:lnTo>
                  <a:pt x="19935" y="19877"/>
                </a:lnTo>
                <a:lnTo>
                  <a:pt x="19683" y="20163"/>
                </a:lnTo>
                <a:lnTo>
                  <a:pt x="19394" y="20530"/>
                </a:lnTo>
                <a:lnTo>
                  <a:pt x="19516" y="20806"/>
                </a:lnTo>
                <a:lnTo>
                  <a:pt x="20029" y="21170"/>
                </a:lnTo>
                <a:lnTo>
                  <a:pt x="20213" y="21487"/>
                </a:lnTo>
                <a:lnTo>
                  <a:pt x="19605" y="21600"/>
                </a:lnTo>
                <a:lnTo>
                  <a:pt x="18895" y="21443"/>
                </a:lnTo>
                <a:lnTo>
                  <a:pt x="12383" y="21189"/>
                </a:lnTo>
                <a:lnTo>
                  <a:pt x="12447" y="20898"/>
                </a:lnTo>
                <a:lnTo>
                  <a:pt x="12655" y="20630"/>
                </a:lnTo>
                <a:lnTo>
                  <a:pt x="12136" y="20683"/>
                </a:lnTo>
                <a:lnTo>
                  <a:pt x="12276" y="20376"/>
                </a:lnTo>
                <a:lnTo>
                  <a:pt x="12597" y="19910"/>
                </a:lnTo>
                <a:lnTo>
                  <a:pt x="12273" y="19771"/>
                </a:lnTo>
                <a:lnTo>
                  <a:pt x="11475" y="19098"/>
                </a:lnTo>
                <a:lnTo>
                  <a:pt x="11439" y="18709"/>
                </a:lnTo>
                <a:lnTo>
                  <a:pt x="11325" y="18449"/>
                </a:lnTo>
                <a:lnTo>
                  <a:pt x="10765" y="18449"/>
                </a:lnTo>
                <a:lnTo>
                  <a:pt x="10182" y="18337"/>
                </a:lnTo>
                <a:lnTo>
                  <a:pt x="9701" y="18442"/>
                </a:lnTo>
                <a:lnTo>
                  <a:pt x="9701" y="18164"/>
                </a:lnTo>
                <a:lnTo>
                  <a:pt x="9997" y="17993"/>
                </a:lnTo>
                <a:lnTo>
                  <a:pt x="10083" y="17671"/>
                </a:lnTo>
                <a:lnTo>
                  <a:pt x="9548" y="17453"/>
                </a:lnTo>
                <a:lnTo>
                  <a:pt x="9027" y="17408"/>
                </a:lnTo>
                <a:lnTo>
                  <a:pt x="8604" y="17213"/>
                </a:lnTo>
                <a:lnTo>
                  <a:pt x="7893" y="16795"/>
                </a:lnTo>
                <a:lnTo>
                  <a:pt x="7594" y="16660"/>
                </a:lnTo>
                <a:lnTo>
                  <a:pt x="7345" y="16443"/>
                </a:lnTo>
                <a:lnTo>
                  <a:pt x="6734" y="16292"/>
                </a:lnTo>
                <a:lnTo>
                  <a:pt x="6102" y="16248"/>
                </a:lnTo>
                <a:lnTo>
                  <a:pt x="5753" y="16114"/>
                </a:lnTo>
                <a:lnTo>
                  <a:pt x="5269" y="16023"/>
                </a:lnTo>
                <a:lnTo>
                  <a:pt x="4871" y="15956"/>
                </a:lnTo>
                <a:lnTo>
                  <a:pt x="4276" y="15550"/>
                </a:lnTo>
                <a:lnTo>
                  <a:pt x="4619" y="15379"/>
                </a:lnTo>
                <a:lnTo>
                  <a:pt x="4829" y="15126"/>
                </a:lnTo>
                <a:lnTo>
                  <a:pt x="5015" y="14717"/>
                </a:lnTo>
                <a:lnTo>
                  <a:pt x="4816" y="14359"/>
                </a:lnTo>
                <a:lnTo>
                  <a:pt x="4535" y="14241"/>
                </a:lnTo>
                <a:lnTo>
                  <a:pt x="4897" y="13831"/>
                </a:lnTo>
                <a:lnTo>
                  <a:pt x="4163" y="13585"/>
                </a:lnTo>
                <a:lnTo>
                  <a:pt x="4238" y="13331"/>
                </a:lnTo>
                <a:lnTo>
                  <a:pt x="4126" y="13108"/>
                </a:lnTo>
                <a:lnTo>
                  <a:pt x="3755" y="13062"/>
                </a:lnTo>
                <a:lnTo>
                  <a:pt x="3718" y="12726"/>
                </a:lnTo>
                <a:lnTo>
                  <a:pt x="3473" y="12334"/>
                </a:lnTo>
                <a:lnTo>
                  <a:pt x="3260" y="12071"/>
                </a:lnTo>
                <a:lnTo>
                  <a:pt x="2999" y="11777"/>
                </a:lnTo>
                <a:lnTo>
                  <a:pt x="2737" y="11650"/>
                </a:lnTo>
                <a:lnTo>
                  <a:pt x="2524" y="11476"/>
                </a:lnTo>
                <a:lnTo>
                  <a:pt x="2710" y="11230"/>
                </a:lnTo>
                <a:lnTo>
                  <a:pt x="2821" y="11034"/>
                </a:lnTo>
                <a:lnTo>
                  <a:pt x="2824" y="10835"/>
                </a:lnTo>
                <a:lnTo>
                  <a:pt x="2317" y="10790"/>
                </a:lnTo>
                <a:lnTo>
                  <a:pt x="2242" y="10434"/>
                </a:lnTo>
                <a:lnTo>
                  <a:pt x="2385" y="10128"/>
                </a:lnTo>
                <a:lnTo>
                  <a:pt x="2384" y="9867"/>
                </a:lnTo>
                <a:lnTo>
                  <a:pt x="2606" y="9398"/>
                </a:lnTo>
                <a:lnTo>
                  <a:pt x="2642" y="9023"/>
                </a:lnTo>
                <a:lnTo>
                  <a:pt x="2929" y="8858"/>
                </a:lnTo>
                <a:lnTo>
                  <a:pt x="3315" y="8769"/>
                </a:lnTo>
                <a:lnTo>
                  <a:pt x="3472" y="9056"/>
                </a:lnTo>
                <a:lnTo>
                  <a:pt x="3398" y="9302"/>
                </a:lnTo>
                <a:lnTo>
                  <a:pt x="3398" y="9572"/>
                </a:lnTo>
                <a:lnTo>
                  <a:pt x="3632" y="9796"/>
                </a:lnTo>
                <a:lnTo>
                  <a:pt x="4003" y="9437"/>
                </a:lnTo>
                <a:lnTo>
                  <a:pt x="3454" y="8453"/>
                </a:lnTo>
                <a:lnTo>
                  <a:pt x="3903" y="8262"/>
                </a:lnTo>
                <a:lnTo>
                  <a:pt x="4603" y="8270"/>
                </a:lnTo>
                <a:lnTo>
                  <a:pt x="5165" y="8510"/>
                </a:lnTo>
                <a:lnTo>
                  <a:pt x="5523" y="8391"/>
                </a:lnTo>
                <a:lnTo>
                  <a:pt x="5632" y="8062"/>
                </a:lnTo>
                <a:lnTo>
                  <a:pt x="4748" y="8062"/>
                </a:lnTo>
                <a:lnTo>
                  <a:pt x="3804" y="8069"/>
                </a:lnTo>
                <a:lnTo>
                  <a:pt x="3368" y="8024"/>
                </a:lnTo>
                <a:lnTo>
                  <a:pt x="3120" y="8308"/>
                </a:lnTo>
                <a:lnTo>
                  <a:pt x="2772" y="8591"/>
                </a:lnTo>
                <a:lnTo>
                  <a:pt x="2498" y="8426"/>
                </a:lnTo>
                <a:lnTo>
                  <a:pt x="2350" y="8111"/>
                </a:lnTo>
                <a:lnTo>
                  <a:pt x="1931" y="8177"/>
                </a:lnTo>
                <a:lnTo>
                  <a:pt x="1634" y="8050"/>
                </a:lnTo>
                <a:lnTo>
                  <a:pt x="1646" y="7721"/>
                </a:lnTo>
                <a:lnTo>
                  <a:pt x="2064" y="7609"/>
                </a:lnTo>
                <a:lnTo>
                  <a:pt x="2285" y="7396"/>
                </a:lnTo>
                <a:lnTo>
                  <a:pt x="2033" y="7124"/>
                </a:lnTo>
                <a:lnTo>
                  <a:pt x="1555" y="6842"/>
                </a:lnTo>
                <a:lnTo>
                  <a:pt x="1247" y="6640"/>
                </a:lnTo>
                <a:lnTo>
                  <a:pt x="1025" y="6259"/>
                </a:lnTo>
                <a:lnTo>
                  <a:pt x="434" y="6169"/>
                </a:lnTo>
                <a:lnTo>
                  <a:pt x="0" y="5997"/>
                </a:lnTo>
                <a:lnTo>
                  <a:pt x="548" y="5651"/>
                </a:lnTo>
                <a:lnTo>
                  <a:pt x="1286" y="5525"/>
                </a:lnTo>
                <a:lnTo>
                  <a:pt x="1212" y="5259"/>
                </a:lnTo>
                <a:lnTo>
                  <a:pt x="1025" y="5101"/>
                </a:lnTo>
                <a:lnTo>
                  <a:pt x="1348" y="4718"/>
                </a:lnTo>
                <a:lnTo>
                  <a:pt x="1472" y="4237"/>
                </a:lnTo>
                <a:lnTo>
                  <a:pt x="1286" y="3907"/>
                </a:lnTo>
                <a:lnTo>
                  <a:pt x="1173" y="3636"/>
                </a:lnTo>
                <a:lnTo>
                  <a:pt x="900" y="3313"/>
                </a:lnTo>
                <a:lnTo>
                  <a:pt x="1001" y="2858"/>
                </a:lnTo>
                <a:lnTo>
                  <a:pt x="1364" y="2611"/>
                </a:lnTo>
                <a:lnTo>
                  <a:pt x="1800" y="2287"/>
                </a:lnTo>
                <a:lnTo>
                  <a:pt x="2123" y="1803"/>
                </a:lnTo>
                <a:lnTo>
                  <a:pt x="2185" y="1550"/>
                </a:lnTo>
                <a:lnTo>
                  <a:pt x="2632" y="1431"/>
                </a:lnTo>
                <a:lnTo>
                  <a:pt x="2845" y="1040"/>
                </a:lnTo>
                <a:lnTo>
                  <a:pt x="2945" y="733"/>
                </a:lnTo>
                <a:lnTo>
                  <a:pt x="2762" y="444"/>
                </a:lnTo>
                <a:lnTo>
                  <a:pt x="2365" y="278"/>
                </a:lnTo>
                <a:lnTo>
                  <a:pt x="247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9" name="Shape 4499"/>
          <p:cNvSpPr/>
          <p:nvPr/>
        </p:nvSpPr>
        <p:spPr>
          <a:xfrm>
            <a:off x="4282587" y="2544769"/>
            <a:ext cx="1056678" cy="1567618"/>
          </a:xfrm>
          <a:custGeom>
            <a:avLst/>
            <a:gdLst/>
            <a:ahLst/>
            <a:cxnLst>
              <a:cxn ang="0">
                <a:pos x="wd2" y="hd2"/>
              </a:cxn>
              <a:cxn ang="5400000">
                <a:pos x="wd2" y="hd2"/>
              </a:cxn>
              <a:cxn ang="10800000">
                <a:pos x="wd2" y="hd2"/>
              </a:cxn>
              <a:cxn ang="16200000">
                <a:pos x="wd2" y="hd2"/>
              </a:cxn>
            </a:cxnLst>
            <a:rect l="0" t="0" r="r" b="b"/>
            <a:pathLst>
              <a:path w="21600" h="21600" extrusionOk="0">
                <a:moveTo>
                  <a:pt x="21600" y="3188"/>
                </a:moveTo>
                <a:lnTo>
                  <a:pt x="16246" y="18841"/>
                </a:lnTo>
                <a:lnTo>
                  <a:pt x="15689" y="18483"/>
                </a:lnTo>
                <a:lnTo>
                  <a:pt x="15163" y="18138"/>
                </a:lnTo>
                <a:lnTo>
                  <a:pt x="14375" y="18138"/>
                </a:lnTo>
                <a:lnTo>
                  <a:pt x="13986" y="18380"/>
                </a:lnTo>
                <a:lnTo>
                  <a:pt x="13785" y="18756"/>
                </a:lnTo>
                <a:lnTo>
                  <a:pt x="13750" y="19384"/>
                </a:lnTo>
                <a:lnTo>
                  <a:pt x="13457" y="19603"/>
                </a:lnTo>
                <a:lnTo>
                  <a:pt x="13399" y="19944"/>
                </a:lnTo>
                <a:lnTo>
                  <a:pt x="13550" y="20373"/>
                </a:lnTo>
                <a:lnTo>
                  <a:pt x="13675" y="21059"/>
                </a:lnTo>
                <a:lnTo>
                  <a:pt x="13200" y="21600"/>
                </a:lnTo>
                <a:lnTo>
                  <a:pt x="0" y="8183"/>
                </a:lnTo>
                <a:lnTo>
                  <a:pt x="845" y="7137"/>
                </a:lnTo>
                <a:lnTo>
                  <a:pt x="350" y="6824"/>
                </a:lnTo>
                <a:lnTo>
                  <a:pt x="3822" y="0"/>
                </a:lnTo>
                <a:cubicBezTo>
                  <a:pt x="6778" y="638"/>
                  <a:pt x="9757" y="1225"/>
                  <a:pt x="12757" y="1762"/>
                </a:cubicBezTo>
                <a:cubicBezTo>
                  <a:pt x="15687" y="2286"/>
                  <a:pt x="18635" y="2762"/>
                  <a:pt x="21600" y="318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0" name="Shape 4500"/>
          <p:cNvSpPr/>
          <p:nvPr/>
        </p:nvSpPr>
        <p:spPr>
          <a:xfrm>
            <a:off x="5107184" y="2776458"/>
            <a:ext cx="924947" cy="1114157"/>
          </a:xfrm>
          <a:custGeom>
            <a:avLst/>
            <a:gdLst/>
            <a:ahLst/>
            <a:cxnLst>
              <a:cxn ang="0">
                <a:pos x="wd2" y="hd2"/>
              </a:cxn>
              <a:cxn ang="5400000">
                <a:pos x="wd2" y="hd2"/>
              </a:cxn>
              <a:cxn ang="10800000">
                <a:pos x="wd2" y="hd2"/>
              </a:cxn>
              <a:cxn ang="16200000">
                <a:pos x="wd2" y="hd2"/>
              </a:cxn>
            </a:cxnLst>
            <a:rect l="0" t="0" r="r" b="b"/>
            <a:pathLst>
              <a:path w="21600" h="21600" extrusionOk="0">
                <a:moveTo>
                  <a:pt x="18709" y="21600"/>
                </a:moveTo>
                <a:lnTo>
                  <a:pt x="21600" y="6331"/>
                </a:lnTo>
                <a:lnTo>
                  <a:pt x="14687" y="5349"/>
                </a:lnTo>
                <a:lnTo>
                  <a:pt x="15662" y="1713"/>
                </a:lnTo>
                <a:cubicBezTo>
                  <a:pt x="13954" y="1468"/>
                  <a:pt x="12250" y="1207"/>
                  <a:pt x="10550" y="929"/>
                </a:cubicBezTo>
                <a:cubicBezTo>
                  <a:pt x="8766" y="637"/>
                  <a:pt x="6987" y="328"/>
                  <a:pt x="5213" y="0"/>
                </a:cubicBezTo>
                <a:lnTo>
                  <a:pt x="0" y="18738"/>
                </a:lnTo>
                <a:lnTo>
                  <a:pt x="18709"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1" name="Shape 4501"/>
          <p:cNvSpPr/>
          <p:nvPr/>
        </p:nvSpPr>
        <p:spPr>
          <a:xfrm>
            <a:off x="5900441" y="3101951"/>
            <a:ext cx="1168750" cy="925017"/>
          </a:xfrm>
          <a:custGeom>
            <a:avLst/>
            <a:gdLst/>
            <a:ahLst/>
            <a:cxnLst>
              <a:cxn ang="0">
                <a:pos x="wd2" y="hd2"/>
              </a:cxn>
              <a:cxn ang="5400000">
                <a:pos x="wd2" y="hd2"/>
              </a:cxn>
              <a:cxn ang="10800000">
                <a:pos x="wd2" y="hd2"/>
              </a:cxn>
              <a:cxn ang="16200000">
                <a:pos x="wd2" y="hd2"/>
              </a:cxn>
            </a:cxnLst>
            <a:rect l="0" t="0" r="r" b="b"/>
            <a:pathLst>
              <a:path w="21600" h="21600" extrusionOk="0">
                <a:moveTo>
                  <a:pt x="20030" y="21600"/>
                </a:moveTo>
                <a:cubicBezTo>
                  <a:pt x="20365" y="18528"/>
                  <a:pt x="20664" y="15450"/>
                  <a:pt x="20927" y="12367"/>
                </a:cubicBezTo>
                <a:cubicBezTo>
                  <a:pt x="21186" y="9337"/>
                  <a:pt x="21410" y="6304"/>
                  <a:pt x="21600" y="3267"/>
                </a:cubicBezTo>
                <a:cubicBezTo>
                  <a:pt x="20068" y="3016"/>
                  <a:pt x="18534" y="2778"/>
                  <a:pt x="16999" y="2554"/>
                </a:cubicBezTo>
                <a:cubicBezTo>
                  <a:pt x="15330" y="2311"/>
                  <a:pt x="13660" y="2083"/>
                  <a:pt x="11992" y="1827"/>
                </a:cubicBezTo>
                <a:cubicBezTo>
                  <a:pt x="8749" y="1328"/>
                  <a:pt x="5517" y="718"/>
                  <a:pt x="2299" y="0"/>
                </a:cubicBezTo>
                <a:lnTo>
                  <a:pt x="0" y="18454"/>
                </a:lnTo>
                <a:cubicBezTo>
                  <a:pt x="3318" y="19096"/>
                  <a:pt x="6643" y="19679"/>
                  <a:pt x="9974" y="20203"/>
                </a:cubicBezTo>
                <a:cubicBezTo>
                  <a:pt x="13321" y="20728"/>
                  <a:pt x="16673" y="21194"/>
                  <a:pt x="20030" y="2160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2" name="Shape 4502"/>
          <p:cNvSpPr/>
          <p:nvPr/>
        </p:nvSpPr>
        <p:spPr>
          <a:xfrm>
            <a:off x="6981354" y="3418402"/>
            <a:ext cx="1187781" cy="6441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406" y="7771"/>
                </a:lnTo>
                <a:lnTo>
                  <a:pt x="20892" y="6821"/>
                </a:lnTo>
                <a:lnTo>
                  <a:pt x="20758" y="5382"/>
                </a:lnTo>
                <a:lnTo>
                  <a:pt x="20850" y="4653"/>
                </a:lnTo>
                <a:lnTo>
                  <a:pt x="21002" y="3821"/>
                </a:lnTo>
                <a:lnTo>
                  <a:pt x="20587" y="2938"/>
                </a:lnTo>
                <a:lnTo>
                  <a:pt x="20107" y="2072"/>
                </a:lnTo>
                <a:lnTo>
                  <a:pt x="19515" y="1416"/>
                </a:lnTo>
                <a:cubicBezTo>
                  <a:pt x="16522" y="1405"/>
                  <a:pt x="13529" y="1287"/>
                  <a:pt x="10538" y="1059"/>
                </a:cubicBezTo>
                <a:cubicBezTo>
                  <a:pt x="7433" y="823"/>
                  <a:pt x="4332" y="470"/>
                  <a:pt x="1235" y="0"/>
                </a:cubicBezTo>
                <a:lnTo>
                  <a:pt x="0" y="19999"/>
                </a:lnTo>
                <a:cubicBezTo>
                  <a:pt x="3588" y="20449"/>
                  <a:pt x="7179" y="20807"/>
                  <a:pt x="10772" y="21074"/>
                </a:cubicBezTo>
                <a:cubicBezTo>
                  <a:pt x="14380" y="21342"/>
                  <a:pt x="17990" y="21517"/>
                  <a:pt x="21600" y="2160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3" name="Shape 4503"/>
          <p:cNvSpPr/>
          <p:nvPr/>
        </p:nvSpPr>
        <p:spPr>
          <a:xfrm>
            <a:off x="8012126" y="3353460"/>
            <a:ext cx="1047642" cy="876492"/>
          </a:xfrm>
          <a:custGeom>
            <a:avLst/>
            <a:gdLst/>
            <a:ahLst/>
            <a:cxnLst>
              <a:cxn ang="0">
                <a:pos x="wd2" y="hd2"/>
              </a:cxn>
              <a:cxn ang="5400000">
                <a:pos x="wd2" y="hd2"/>
              </a:cxn>
              <a:cxn ang="10800000">
                <a:pos x="wd2" y="hd2"/>
              </a:cxn>
              <a:cxn ang="16200000">
                <a:pos x="wd2" y="hd2"/>
              </a:cxn>
            </a:cxnLst>
            <a:rect l="0" t="0" r="r" b="b"/>
            <a:pathLst>
              <a:path w="21600" h="21600" extrusionOk="0">
                <a:moveTo>
                  <a:pt x="3192" y="20264"/>
                </a:moveTo>
                <a:lnTo>
                  <a:pt x="17895" y="19608"/>
                </a:lnTo>
                <a:lnTo>
                  <a:pt x="18153" y="20335"/>
                </a:lnTo>
                <a:lnTo>
                  <a:pt x="17920" y="20894"/>
                </a:lnTo>
                <a:lnTo>
                  <a:pt x="18477" y="21600"/>
                </a:lnTo>
                <a:lnTo>
                  <a:pt x="19868" y="21396"/>
                </a:lnTo>
                <a:lnTo>
                  <a:pt x="20056" y="20498"/>
                </a:lnTo>
                <a:lnTo>
                  <a:pt x="20056" y="19677"/>
                </a:lnTo>
                <a:lnTo>
                  <a:pt x="20148" y="19177"/>
                </a:lnTo>
                <a:lnTo>
                  <a:pt x="21412" y="18787"/>
                </a:lnTo>
                <a:lnTo>
                  <a:pt x="21600" y="17985"/>
                </a:lnTo>
                <a:lnTo>
                  <a:pt x="21333" y="17132"/>
                </a:lnTo>
                <a:lnTo>
                  <a:pt x="20505" y="16683"/>
                </a:lnTo>
                <a:lnTo>
                  <a:pt x="20082" y="16083"/>
                </a:lnTo>
                <a:lnTo>
                  <a:pt x="19927" y="15529"/>
                </a:lnTo>
                <a:lnTo>
                  <a:pt x="20023" y="13795"/>
                </a:lnTo>
                <a:lnTo>
                  <a:pt x="19175" y="13338"/>
                </a:lnTo>
                <a:lnTo>
                  <a:pt x="18189" y="12080"/>
                </a:lnTo>
                <a:lnTo>
                  <a:pt x="17749" y="11768"/>
                </a:lnTo>
                <a:lnTo>
                  <a:pt x="17484" y="11033"/>
                </a:lnTo>
                <a:lnTo>
                  <a:pt x="17606" y="10324"/>
                </a:lnTo>
                <a:lnTo>
                  <a:pt x="18122" y="9774"/>
                </a:lnTo>
                <a:lnTo>
                  <a:pt x="17971" y="8478"/>
                </a:lnTo>
                <a:lnTo>
                  <a:pt x="17394" y="7679"/>
                </a:lnTo>
                <a:lnTo>
                  <a:pt x="16537" y="7819"/>
                </a:lnTo>
                <a:lnTo>
                  <a:pt x="15017" y="5668"/>
                </a:lnTo>
                <a:lnTo>
                  <a:pt x="13773" y="4660"/>
                </a:lnTo>
                <a:lnTo>
                  <a:pt x="13559" y="3159"/>
                </a:lnTo>
                <a:lnTo>
                  <a:pt x="13433" y="1740"/>
                </a:lnTo>
                <a:lnTo>
                  <a:pt x="12963" y="1143"/>
                </a:lnTo>
                <a:lnTo>
                  <a:pt x="12325" y="0"/>
                </a:lnTo>
                <a:lnTo>
                  <a:pt x="0" y="258"/>
                </a:lnTo>
                <a:lnTo>
                  <a:pt x="468" y="1192"/>
                </a:lnTo>
                <a:lnTo>
                  <a:pt x="499" y="1919"/>
                </a:lnTo>
                <a:lnTo>
                  <a:pt x="840" y="2679"/>
                </a:lnTo>
                <a:lnTo>
                  <a:pt x="2463" y="4473"/>
                </a:lnTo>
                <a:lnTo>
                  <a:pt x="2176" y="5221"/>
                </a:lnTo>
                <a:lnTo>
                  <a:pt x="2225" y="6605"/>
                </a:lnTo>
                <a:lnTo>
                  <a:pt x="2977" y="7503"/>
                </a:lnTo>
                <a:lnTo>
                  <a:pt x="3192" y="2026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4" name="Shape 4504"/>
          <p:cNvSpPr/>
          <p:nvPr/>
        </p:nvSpPr>
        <p:spPr>
          <a:xfrm>
            <a:off x="8975570" y="3570500"/>
            <a:ext cx="1170420" cy="586360"/>
          </a:xfrm>
          <a:custGeom>
            <a:avLst/>
            <a:gdLst/>
            <a:ahLst/>
            <a:cxnLst>
              <a:cxn ang="0">
                <a:pos x="wd2" y="hd2"/>
              </a:cxn>
              <a:cxn ang="5400000">
                <a:pos x="wd2" y="hd2"/>
              </a:cxn>
              <a:cxn ang="10800000">
                <a:pos x="wd2" y="hd2"/>
              </a:cxn>
              <a:cxn ang="16200000">
                <a:pos x="wd2" y="hd2"/>
              </a:cxn>
            </a:cxnLst>
            <a:rect l="0" t="0" r="r" b="b"/>
            <a:pathLst>
              <a:path w="21600" h="21600" extrusionOk="0">
                <a:moveTo>
                  <a:pt x="17338" y="18171"/>
                </a:moveTo>
                <a:lnTo>
                  <a:pt x="17832" y="16579"/>
                </a:lnTo>
                <a:lnTo>
                  <a:pt x="18622" y="16027"/>
                </a:lnTo>
                <a:lnTo>
                  <a:pt x="19109" y="15191"/>
                </a:lnTo>
                <a:lnTo>
                  <a:pt x="18943" y="13902"/>
                </a:lnTo>
                <a:lnTo>
                  <a:pt x="19472" y="13784"/>
                </a:lnTo>
                <a:lnTo>
                  <a:pt x="19640" y="12446"/>
                </a:lnTo>
                <a:lnTo>
                  <a:pt x="20425" y="11824"/>
                </a:lnTo>
                <a:lnTo>
                  <a:pt x="20803" y="11038"/>
                </a:lnTo>
                <a:lnTo>
                  <a:pt x="21222" y="10041"/>
                </a:lnTo>
                <a:lnTo>
                  <a:pt x="21600" y="8278"/>
                </a:lnTo>
                <a:lnTo>
                  <a:pt x="21168" y="8089"/>
                </a:lnTo>
                <a:lnTo>
                  <a:pt x="20710" y="7193"/>
                </a:lnTo>
                <a:lnTo>
                  <a:pt x="20306" y="6867"/>
                </a:lnTo>
                <a:lnTo>
                  <a:pt x="20418" y="5352"/>
                </a:lnTo>
                <a:lnTo>
                  <a:pt x="20376" y="3627"/>
                </a:lnTo>
                <a:lnTo>
                  <a:pt x="19761" y="3725"/>
                </a:lnTo>
                <a:lnTo>
                  <a:pt x="18940" y="1743"/>
                </a:lnTo>
                <a:lnTo>
                  <a:pt x="18306" y="1539"/>
                </a:lnTo>
                <a:lnTo>
                  <a:pt x="17849" y="2237"/>
                </a:lnTo>
                <a:lnTo>
                  <a:pt x="17245" y="1613"/>
                </a:lnTo>
                <a:lnTo>
                  <a:pt x="16711" y="2034"/>
                </a:lnTo>
                <a:lnTo>
                  <a:pt x="15863" y="1256"/>
                </a:lnTo>
                <a:lnTo>
                  <a:pt x="15142" y="713"/>
                </a:lnTo>
                <a:lnTo>
                  <a:pt x="14456" y="772"/>
                </a:lnTo>
                <a:lnTo>
                  <a:pt x="13636" y="142"/>
                </a:lnTo>
                <a:lnTo>
                  <a:pt x="12911" y="0"/>
                </a:lnTo>
                <a:lnTo>
                  <a:pt x="12888" y="1842"/>
                </a:lnTo>
                <a:lnTo>
                  <a:pt x="12561" y="2832"/>
                </a:lnTo>
                <a:lnTo>
                  <a:pt x="11682" y="3252"/>
                </a:lnTo>
                <a:lnTo>
                  <a:pt x="11324" y="4308"/>
                </a:lnTo>
                <a:lnTo>
                  <a:pt x="11332" y="5854"/>
                </a:lnTo>
                <a:lnTo>
                  <a:pt x="10780" y="7561"/>
                </a:lnTo>
                <a:lnTo>
                  <a:pt x="10181" y="8738"/>
                </a:lnTo>
                <a:lnTo>
                  <a:pt x="9762" y="8630"/>
                </a:lnTo>
                <a:lnTo>
                  <a:pt x="9156" y="7298"/>
                </a:lnTo>
                <a:lnTo>
                  <a:pt x="8594" y="8468"/>
                </a:lnTo>
                <a:lnTo>
                  <a:pt x="8551" y="9650"/>
                </a:lnTo>
                <a:lnTo>
                  <a:pt x="7816" y="9488"/>
                </a:lnTo>
                <a:lnTo>
                  <a:pt x="7169" y="10291"/>
                </a:lnTo>
                <a:lnTo>
                  <a:pt x="6528" y="10070"/>
                </a:lnTo>
                <a:lnTo>
                  <a:pt x="5981" y="9688"/>
                </a:lnTo>
                <a:lnTo>
                  <a:pt x="5490" y="10238"/>
                </a:lnTo>
                <a:lnTo>
                  <a:pt x="5056" y="10098"/>
                </a:lnTo>
                <a:lnTo>
                  <a:pt x="4788" y="10989"/>
                </a:lnTo>
                <a:lnTo>
                  <a:pt x="4237" y="11763"/>
                </a:lnTo>
                <a:lnTo>
                  <a:pt x="4278" y="13548"/>
                </a:lnTo>
                <a:lnTo>
                  <a:pt x="4089" y="14568"/>
                </a:lnTo>
                <a:lnTo>
                  <a:pt x="3206" y="15097"/>
                </a:lnTo>
                <a:lnTo>
                  <a:pt x="3180" y="16570"/>
                </a:lnTo>
                <a:lnTo>
                  <a:pt x="2736" y="16710"/>
                </a:lnTo>
                <a:lnTo>
                  <a:pt x="2268" y="16019"/>
                </a:lnTo>
                <a:lnTo>
                  <a:pt x="1701" y="15770"/>
                </a:lnTo>
                <a:lnTo>
                  <a:pt x="1628" y="17001"/>
                </a:lnTo>
                <a:lnTo>
                  <a:pt x="1099" y="17996"/>
                </a:lnTo>
                <a:lnTo>
                  <a:pt x="1476" y="18946"/>
                </a:lnTo>
                <a:lnTo>
                  <a:pt x="1254" y="20036"/>
                </a:lnTo>
                <a:lnTo>
                  <a:pt x="90" y="20433"/>
                </a:lnTo>
                <a:lnTo>
                  <a:pt x="0" y="21600"/>
                </a:lnTo>
                <a:lnTo>
                  <a:pt x="4598" y="21176"/>
                </a:lnTo>
                <a:lnTo>
                  <a:pt x="4088" y="20037"/>
                </a:lnTo>
                <a:lnTo>
                  <a:pt x="17338" y="18171"/>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5" name="Shape 4505"/>
          <p:cNvSpPr/>
          <p:nvPr/>
        </p:nvSpPr>
        <p:spPr>
          <a:xfrm>
            <a:off x="4802880" y="3739598"/>
            <a:ext cx="1107360" cy="1250655"/>
          </a:xfrm>
          <a:custGeom>
            <a:avLst/>
            <a:gdLst/>
            <a:ahLst/>
            <a:cxnLst>
              <a:cxn ang="0">
                <a:pos x="wd2" y="hd2"/>
              </a:cxn>
              <a:cxn ang="5400000">
                <a:pos x="wd2" y="hd2"/>
              </a:cxn>
              <a:cxn ang="10800000">
                <a:pos x="wd2" y="hd2"/>
              </a:cxn>
              <a:cxn ang="16200000">
                <a:pos x="wd2" y="hd2"/>
              </a:cxn>
            </a:cxnLst>
            <a:rect l="0" t="0" r="r" b="b"/>
            <a:pathLst>
              <a:path w="21600" h="21600" extrusionOk="0">
                <a:moveTo>
                  <a:pt x="5945" y="0"/>
                </a:moveTo>
                <a:lnTo>
                  <a:pt x="5232" y="2703"/>
                </a:lnTo>
                <a:lnTo>
                  <a:pt x="4541" y="1923"/>
                </a:lnTo>
                <a:lnTo>
                  <a:pt x="3521" y="1922"/>
                </a:lnTo>
                <a:lnTo>
                  <a:pt x="2922" y="2495"/>
                </a:lnTo>
                <a:lnTo>
                  <a:pt x="2847" y="2917"/>
                </a:lnTo>
                <a:lnTo>
                  <a:pt x="2875" y="3609"/>
                </a:lnTo>
                <a:lnTo>
                  <a:pt x="2502" y="4002"/>
                </a:lnTo>
                <a:lnTo>
                  <a:pt x="2533" y="4515"/>
                </a:lnTo>
                <a:lnTo>
                  <a:pt x="2823" y="5703"/>
                </a:lnTo>
                <a:lnTo>
                  <a:pt x="2311" y="6325"/>
                </a:lnTo>
                <a:lnTo>
                  <a:pt x="2632" y="7279"/>
                </a:lnTo>
                <a:lnTo>
                  <a:pt x="2946" y="8379"/>
                </a:lnTo>
                <a:lnTo>
                  <a:pt x="3297" y="8783"/>
                </a:lnTo>
                <a:lnTo>
                  <a:pt x="2532" y="9360"/>
                </a:lnTo>
                <a:lnTo>
                  <a:pt x="2059" y="10264"/>
                </a:lnTo>
                <a:lnTo>
                  <a:pt x="1600" y="10630"/>
                </a:lnTo>
                <a:lnTo>
                  <a:pt x="645" y="12205"/>
                </a:lnTo>
                <a:lnTo>
                  <a:pt x="948" y="12895"/>
                </a:lnTo>
                <a:lnTo>
                  <a:pt x="1566" y="13447"/>
                </a:lnTo>
                <a:lnTo>
                  <a:pt x="1698" y="13888"/>
                </a:lnTo>
                <a:lnTo>
                  <a:pt x="1080" y="13953"/>
                </a:lnTo>
                <a:lnTo>
                  <a:pt x="471" y="13967"/>
                </a:lnTo>
                <a:lnTo>
                  <a:pt x="0" y="14701"/>
                </a:lnTo>
                <a:lnTo>
                  <a:pt x="11663" y="20558"/>
                </a:lnTo>
                <a:lnTo>
                  <a:pt x="18551" y="21600"/>
                </a:lnTo>
                <a:lnTo>
                  <a:pt x="21600" y="2512"/>
                </a:lnTo>
                <a:cubicBezTo>
                  <a:pt x="18978" y="2078"/>
                  <a:pt x="16354" y="1651"/>
                  <a:pt x="13730" y="1230"/>
                </a:cubicBezTo>
                <a:cubicBezTo>
                  <a:pt x="11136" y="814"/>
                  <a:pt x="8541" y="404"/>
                  <a:pt x="5945"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6" name="Shape 4506"/>
          <p:cNvSpPr/>
          <p:nvPr/>
        </p:nvSpPr>
        <p:spPr>
          <a:xfrm>
            <a:off x="5743357" y="3885821"/>
            <a:ext cx="1093432" cy="1128156"/>
          </a:xfrm>
          <a:custGeom>
            <a:avLst/>
            <a:gdLst/>
            <a:ahLst/>
            <a:cxnLst>
              <a:cxn ang="0">
                <a:pos x="wd2" y="hd2"/>
              </a:cxn>
              <a:cxn ang="5400000">
                <a:pos x="wd2" y="hd2"/>
              </a:cxn>
              <a:cxn ang="10800000">
                <a:pos x="wd2" y="hd2"/>
              </a:cxn>
              <a:cxn ang="16200000">
                <a:pos x="wd2" y="hd2"/>
              </a:cxn>
            </a:cxnLst>
            <a:rect l="0" t="0" r="r" b="b"/>
            <a:pathLst>
              <a:path w="21600" h="21600" extrusionOk="0">
                <a:moveTo>
                  <a:pt x="21600" y="2198"/>
                </a:moveTo>
                <a:lnTo>
                  <a:pt x="20005" y="21126"/>
                </a:lnTo>
                <a:lnTo>
                  <a:pt x="8598" y="19995"/>
                </a:lnTo>
                <a:lnTo>
                  <a:pt x="8441" y="20734"/>
                </a:lnTo>
                <a:lnTo>
                  <a:pt x="2950" y="19891"/>
                </a:lnTo>
                <a:lnTo>
                  <a:pt x="2574" y="21600"/>
                </a:lnTo>
                <a:lnTo>
                  <a:pt x="0" y="21113"/>
                </a:lnTo>
                <a:lnTo>
                  <a:pt x="3152" y="0"/>
                </a:lnTo>
                <a:cubicBezTo>
                  <a:pt x="6282" y="509"/>
                  <a:pt x="9424" y="950"/>
                  <a:pt x="12574" y="1322"/>
                </a:cubicBezTo>
                <a:cubicBezTo>
                  <a:pt x="15576" y="1677"/>
                  <a:pt x="18585" y="1969"/>
                  <a:pt x="21600" y="219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7" name="Shape 4507"/>
          <p:cNvSpPr/>
          <p:nvPr/>
        </p:nvSpPr>
        <p:spPr>
          <a:xfrm>
            <a:off x="6824563" y="3997338"/>
            <a:ext cx="1378015" cy="755999"/>
          </a:xfrm>
          <a:custGeom>
            <a:avLst/>
            <a:gdLst/>
            <a:ahLst/>
            <a:cxnLst>
              <a:cxn ang="0">
                <a:pos x="wd2" y="hd2"/>
              </a:cxn>
              <a:cxn ang="5400000">
                <a:pos x="wd2" y="hd2"/>
              </a:cxn>
              <a:cxn ang="10800000">
                <a:pos x="wd2" y="hd2"/>
              </a:cxn>
              <a:cxn ang="16200000">
                <a:pos x="wd2" y="hd2"/>
              </a:cxn>
            </a:cxnLst>
            <a:rect l="0" t="0" r="r" b="b"/>
            <a:pathLst>
              <a:path w="21561" h="21600" extrusionOk="0">
                <a:moveTo>
                  <a:pt x="21134" y="1829"/>
                </a:moveTo>
                <a:cubicBezTo>
                  <a:pt x="21096" y="3441"/>
                  <a:pt x="21107" y="5056"/>
                  <a:pt x="21166" y="6667"/>
                </a:cubicBezTo>
                <a:cubicBezTo>
                  <a:pt x="21226" y="8284"/>
                  <a:pt x="21335" y="9893"/>
                  <a:pt x="21413" y="11508"/>
                </a:cubicBezTo>
                <a:cubicBezTo>
                  <a:pt x="21566" y="14663"/>
                  <a:pt x="21600" y="17835"/>
                  <a:pt x="21515" y="20999"/>
                </a:cubicBezTo>
                <a:lnTo>
                  <a:pt x="21363" y="21600"/>
                </a:lnTo>
                <a:lnTo>
                  <a:pt x="20830" y="20956"/>
                </a:lnTo>
                <a:lnTo>
                  <a:pt x="20291" y="20026"/>
                </a:lnTo>
                <a:lnTo>
                  <a:pt x="19584" y="19960"/>
                </a:lnTo>
                <a:lnTo>
                  <a:pt x="18614" y="19895"/>
                </a:lnTo>
                <a:lnTo>
                  <a:pt x="17651" y="19944"/>
                </a:lnTo>
                <a:lnTo>
                  <a:pt x="17080" y="20333"/>
                </a:lnTo>
                <a:lnTo>
                  <a:pt x="16719" y="20803"/>
                </a:lnTo>
                <a:lnTo>
                  <a:pt x="16582" y="19919"/>
                </a:lnTo>
                <a:lnTo>
                  <a:pt x="16193" y="19596"/>
                </a:lnTo>
                <a:lnTo>
                  <a:pt x="15621" y="19335"/>
                </a:lnTo>
                <a:lnTo>
                  <a:pt x="15225" y="18878"/>
                </a:lnTo>
                <a:lnTo>
                  <a:pt x="15128" y="19746"/>
                </a:lnTo>
                <a:lnTo>
                  <a:pt x="14966" y="20289"/>
                </a:lnTo>
                <a:lnTo>
                  <a:pt x="14659" y="19427"/>
                </a:lnTo>
                <a:lnTo>
                  <a:pt x="14330" y="20240"/>
                </a:lnTo>
                <a:lnTo>
                  <a:pt x="13918" y="19914"/>
                </a:lnTo>
                <a:lnTo>
                  <a:pt x="13177" y="20235"/>
                </a:lnTo>
                <a:lnTo>
                  <a:pt x="12652" y="19672"/>
                </a:lnTo>
                <a:lnTo>
                  <a:pt x="12460" y="18829"/>
                </a:lnTo>
                <a:lnTo>
                  <a:pt x="12117" y="17919"/>
                </a:lnTo>
                <a:lnTo>
                  <a:pt x="11687" y="18283"/>
                </a:lnTo>
                <a:lnTo>
                  <a:pt x="11449" y="18919"/>
                </a:lnTo>
                <a:lnTo>
                  <a:pt x="11036" y="18422"/>
                </a:lnTo>
                <a:lnTo>
                  <a:pt x="10467" y="18098"/>
                </a:lnTo>
                <a:lnTo>
                  <a:pt x="9927" y="17837"/>
                </a:lnTo>
                <a:lnTo>
                  <a:pt x="9568" y="17125"/>
                </a:lnTo>
                <a:lnTo>
                  <a:pt x="9084" y="15888"/>
                </a:lnTo>
                <a:lnTo>
                  <a:pt x="8222" y="15695"/>
                </a:lnTo>
                <a:lnTo>
                  <a:pt x="7216" y="15369"/>
                </a:lnTo>
                <a:lnTo>
                  <a:pt x="7294" y="4173"/>
                </a:lnTo>
                <a:lnTo>
                  <a:pt x="0" y="3064"/>
                </a:lnTo>
                <a:lnTo>
                  <a:pt x="74" y="0"/>
                </a:lnTo>
                <a:lnTo>
                  <a:pt x="2490" y="582"/>
                </a:lnTo>
                <a:lnTo>
                  <a:pt x="2663" y="313"/>
                </a:lnTo>
                <a:cubicBezTo>
                  <a:pt x="5830" y="688"/>
                  <a:pt x="9000" y="1004"/>
                  <a:pt x="12171" y="1261"/>
                </a:cubicBezTo>
                <a:cubicBezTo>
                  <a:pt x="15157" y="1503"/>
                  <a:pt x="18145" y="1692"/>
                  <a:pt x="21134" y="1829"/>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8" name="Shape 4508"/>
          <p:cNvSpPr/>
          <p:nvPr/>
        </p:nvSpPr>
        <p:spPr>
          <a:xfrm>
            <a:off x="10354317" y="2155109"/>
            <a:ext cx="1191926" cy="878764"/>
          </a:xfrm>
          <a:custGeom>
            <a:avLst/>
            <a:gdLst/>
            <a:ahLst/>
            <a:cxnLst>
              <a:cxn ang="0">
                <a:pos x="wd2" y="hd2"/>
              </a:cxn>
              <a:cxn ang="5400000">
                <a:pos x="wd2" y="hd2"/>
              </a:cxn>
              <a:cxn ang="10800000">
                <a:pos x="wd2" y="hd2"/>
              </a:cxn>
              <a:cxn ang="16200000">
                <a:pos x="wd2" y="hd2"/>
              </a:cxn>
            </a:cxnLst>
            <a:rect l="0" t="0" r="r" b="b"/>
            <a:pathLst>
              <a:path w="21600" h="21600" extrusionOk="0">
                <a:moveTo>
                  <a:pt x="21364" y="17346"/>
                </a:moveTo>
                <a:lnTo>
                  <a:pt x="21600" y="18029"/>
                </a:lnTo>
                <a:lnTo>
                  <a:pt x="19445" y="19958"/>
                </a:lnTo>
                <a:lnTo>
                  <a:pt x="18156" y="20835"/>
                </a:lnTo>
                <a:lnTo>
                  <a:pt x="18176" y="20101"/>
                </a:lnTo>
                <a:lnTo>
                  <a:pt x="16606" y="21486"/>
                </a:lnTo>
                <a:lnTo>
                  <a:pt x="16116" y="21600"/>
                </a:lnTo>
                <a:lnTo>
                  <a:pt x="16319" y="20704"/>
                </a:lnTo>
                <a:lnTo>
                  <a:pt x="16245" y="20094"/>
                </a:lnTo>
                <a:lnTo>
                  <a:pt x="15863" y="19439"/>
                </a:lnTo>
                <a:cubicBezTo>
                  <a:pt x="15520" y="19328"/>
                  <a:pt x="15176" y="19226"/>
                  <a:pt x="14830" y="19134"/>
                </a:cubicBezTo>
                <a:cubicBezTo>
                  <a:pt x="14452" y="19032"/>
                  <a:pt x="14072" y="18941"/>
                  <a:pt x="13691" y="18861"/>
                </a:cubicBezTo>
                <a:lnTo>
                  <a:pt x="12845" y="18435"/>
                </a:lnTo>
                <a:lnTo>
                  <a:pt x="12027" y="16384"/>
                </a:lnTo>
                <a:cubicBezTo>
                  <a:pt x="11914" y="16301"/>
                  <a:pt x="11792" y="16243"/>
                  <a:pt x="11665" y="16214"/>
                </a:cubicBezTo>
                <a:cubicBezTo>
                  <a:pt x="11519" y="16180"/>
                  <a:pt x="11369" y="16184"/>
                  <a:pt x="11224" y="16226"/>
                </a:cubicBezTo>
                <a:lnTo>
                  <a:pt x="243" y="19259"/>
                </a:lnTo>
                <a:lnTo>
                  <a:pt x="0" y="18091"/>
                </a:lnTo>
                <a:lnTo>
                  <a:pt x="511" y="17369"/>
                </a:lnTo>
                <a:lnTo>
                  <a:pt x="1219" y="16452"/>
                </a:lnTo>
                <a:lnTo>
                  <a:pt x="1662" y="15799"/>
                </a:lnTo>
                <a:lnTo>
                  <a:pt x="1745" y="14943"/>
                </a:lnTo>
                <a:lnTo>
                  <a:pt x="1909" y="13922"/>
                </a:lnTo>
                <a:lnTo>
                  <a:pt x="1278" y="13926"/>
                </a:lnTo>
                <a:lnTo>
                  <a:pt x="1279" y="12884"/>
                </a:lnTo>
                <a:lnTo>
                  <a:pt x="1360" y="12217"/>
                </a:lnTo>
                <a:lnTo>
                  <a:pt x="2159" y="11627"/>
                </a:lnTo>
                <a:lnTo>
                  <a:pt x="2747" y="11684"/>
                </a:lnTo>
                <a:lnTo>
                  <a:pt x="3695" y="11578"/>
                </a:lnTo>
                <a:lnTo>
                  <a:pt x="4397" y="11578"/>
                </a:lnTo>
                <a:lnTo>
                  <a:pt x="4918" y="11784"/>
                </a:lnTo>
                <a:lnTo>
                  <a:pt x="5413" y="11616"/>
                </a:lnTo>
                <a:lnTo>
                  <a:pt x="5783" y="11171"/>
                </a:lnTo>
                <a:lnTo>
                  <a:pt x="6316" y="11101"/>
                </a:lnTo>
                <a:lnTo>
                  <a:pt x="7097" y="10965"/>
                </a:lnTo>
                <a:lnTo>
                  <a:pt x="7304" y="10312"/>
                </a:lnTo>
                <a:lnTo>
                  <a:pt x="7580" y="9569"/>
                </a:lnTo>
                <a:lnTo>
                  <a:pt x="8077" y="9404"/>
                </a:lnTo>
                <a:lnTo>
                  <a:pt x="8077" y="8555"/>
                </a:lnTo>
                <a:lnTo>
                  <a:pt x="7873" y="7847"/>
                </a:lnTo>
                <a:lnTo>
                  <a:pt x="7714" y="7182"/>
                </a:lnTo>
                <a:lnTo>
                  <a:pt x="7759" y="6248"/>
                </a:lnTo>
                <a:lnTo>
                  <a:pt x="8226" y="5488"/>
                </a:lnTo>
                <a:lnTo>
                  <a:pt x="8802" y="3164"/>
                </a:lnTo>
                <a:lnTo>
                  <a:pt x="10182" y="1203"/>
                </a:lnTo>
                <a:lnTo>
                  <a:pt x="11094" y="1072"/>
                </a:lnTo>
                <a:lnTo>
                  <a:pt x="12526" y="414"/>
                </a:lnTo>
                <a:lnTo>
                  <a:pt x="14195" y="0"/>
                </a:lnTo>
                <a:lnTo>
                  <a:pt x="14252" y="1069"/>
                </a:lnTo>
                <a:lnTo>
                  <a:pt x="14376" y="2048"/>
                </a:lnTo>
                <a:lnTo>
                  <a:pt x="14733" y="2925"/>
                </a:lnTo>
                <a:lnTo>
                  <a:pt x="14816" y="3856"/>
                </a:lnTo>
                <a:lnTo>
                  <a:pt x="14816" y="4597"/>
                </a:lnTo>
                <a:lnTo>
                  <a:pt x="14899" y="5547"/>
                </a:lnTo>
                <a:lnTo>
                  <a:pt x="15020" y="6267"/>
                </a:lnTo>
                <a:lnTo>
                  <a:pt x="15511" y="6974"/>
                </a:lnTo>
                <a:lnTo>
                  <a:pt x="15994" y="8318"/>
                </a:lnTo>
                <a:lnTo>
                  <a:pt x="15885" y="9642"/>
                </a:lnTo>
                <a:lnTo>
                  <a:pt x="15968" y="10690"/>
                </a:lnTo>
                <a:lnTo>
                  <a:pt x="16392" y="11308"/>
                </a:lnTo>
                <a:lnTo>
                  <a:pt x="16351" y="12016"/>
                </a:lnTo>
                <a:lnTo>
                  <a:pt x="16227" y="13415"/>
                </a:lnTo>
                <a:lnTo>
                  <a:pt x="16268" y="14477"/>
                </a:lnTo>
                <a:lnTo>
                  <a:pt x="16433" y="15543"/>
                </a:lnTo>
                <a:lnTo>
                  <a:pt x="16544" y="16308"/>
                </a:lnTo>
                <a:lnTo>
                  <a:pt x="16708" y="17674"/>
                </a:lnTo>
                <a:lnTo>
                  <a:pt x="16872" y="18448"/>
                </a:lnTo>
                <a:lnTo>
                  <a:pt x="16747" y="19400"/>
                </a:lnTo>
                <a:lnTo>
                  <a:pt x="16785" y="20385"/>
                </a:lnTo>
                <a:lnTo>
                  <a:pt x="17430" y="19602"/>
                </a:lnTo>
                <a:lnTo>
                  <a:pt x="18584" y="18989"/>
                </a:lnTo>
                <a:lnTo>
                  <a:pt x="19694" y="18654"/>
                </a:lnTo>
                <a:lnTo>
                  <a:pt x="20329" y="17553"/>
                </a:lnTo>
                <a:lnTo>
                  <a:pt x="21364" y="1734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9" name="Shape 4509"/>
          <p:cNvSpPr/>
          <p:nvPr/>
        </p:nvSpPr>
        <p:spPr>
          <a:xfrm>
            <a:off x="11135555" y="2079365"/>
            <a:ext cx="273495" cy="494786"/>
          </a:xfrm>
          <a:custGeom>
            <a:avLst/>
            <a:gdLst/>
            <a:ahLst/>
            <a:cxnLst>
              <a:cxn ang="0">
                <a:pos x="wd2" y="hd2"/>
              </a:cxn>
              <a:cxn ang="5400000">
                <a:pos x="wd2" y="hd2"/>
              </a:cxn>
              <a:cxn ang="10800000">
                <a:pos x="wd2" y="hd2"/>
              </a:cxn>
              <a:cxn ang="16200000">
                <a:pos x="wd2" y="hd2"/>
              </a:cxn>
            </a:cxnLst>
            <a:rect l="0" t="0" r="r" b="b"/>
            <a:pathLst>
              <a:path w="21600" h="21600" extrusionOk="0">
                <a:moveTo>
                  <a:pt x="19542" y="0"/>
                </a:moveTo>
                <a:lnTo>
                  <a:pt x="20113" y="1603"/>
                </a:lnTo>
                <a:lnTo>
                  <a:pt x="19777" y="3123"/>
                </a:lnTo>
                <a:lnTo>
                  <a:pt x="21600" y="4260"/>
                </a:lnTo>
                <a:lnTo>
                  <a:pt x="21420" y="6113"/>
                </a:lnTo>
                <a:lnTo>
                  <a:pt x="19511" y="6412"/>
                </a:lnTo>
                <a:lnTo>
                  <a:pt x="17744" y="7006"/>
                </a:lnTo>
                <a:lnTo>
                  <a:pt x="17695" y="8165"/>
                </a:lnTo>
                <a:lnTo>
                  <a:pt x="18319" y="10305"/>
                </a:lnTo>
                <a:lnTo>
                  <a:pt x="17807" y="11813"/>
                </a:lnTo>
                <a:lnTo>
                  <a:pt x="16365" y="13504"/>
                </a:lnTo>
                <a:lnTo>
                  <a:pt x="17731" y="14629"/>
                </a:lnTo>
                <a:lnTo>
                  <a:pt x="18314" y="16087"/>
                </a:lnTo>
                <a:lnTo>
                  <a:pt x="18441" y="18131"/>
                </a:lnTo>
                <a:lnTo>
                  <a:pt x="18855" y="20674"/>
                </a:lnTo>
                <a:lnTo>
                  <a:pt x="7162" y="21600"/>
                </a:lnTo>
                <a:lnTo>
                  <a:pt x="7281" y="19801"/>
                </a:lnTo>
                <a:lnTo>
                  <a:pt x="7565" y="17865"/>
                </a:lnTo>
                <a:lnTo>
                  <a:pt x="5581" y="15788"/>
                </a:lnTo>
                <a:lnTo>
                  <a:pt x="2983" y="14612"/>
                </a:lnTo>
                <a:lnTo>
                  <a:pt x="2219" y="11609"/>
                </a:lnTo>
                <a:lnTo>
                  <a:pt x="2175" y="8535"/>
                </a:lnTo>
                <a:lnTo>
                  <a:pt x="380" y="6977"/>
                </a:lnTo>
                <a:lnTo>
                  <a:pt x="0" y="3201"/>
                </a:lnTo>
                <a:lnTo>
                  <a:pt x="1954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0" name="Shape 4510"/>
          <p:cNvSpPr/>
          <p:nvPr/>
        </p:nvSpPr>
        <p:spPr>
          <a:xfrm>
            <a:off x="11332893" y="2016373"/>
            <a:ext cx="292754" cy="537454"/>
          </a:xfrm>
          <a:custGeom>
            <a:avLst/>
            <a:gdLst/>
            <a:ahLst/>
            <a:cxnLst>
              <a:cxn ang="0">
                <a:pos x="wd2" y="hd2"/>
              </a:cxn>
              <a:cxn ang="5400000">
                <a:pos x="wd2" y="hd2"/>
              </a:cxn>
              <a:cxn ang="10800000">
                <a:pos x="wd2" y="hd2"/>
              </a:cxn>
              <a:cxn ang="16200000">
                <a:pos x="wd2" y="hd2"/>
              </a:cxn>
            </a:cxnLst>
            <a:rect l="0" t="0" r="r" b="b"/>
            <a:pathLst>
              <a:path w="21600" h="21600" extrusionOk="0">
                <a:moveTo>
                  <a:pt x="6987" y="0"/>
                </a:moveTo>
                <a:lnTo>
                  <a:pt x="5709" y="700"/>
                </a:lnTo>
                <a:lnTo>
                  <a:pt x="4156" y="738"/>
                </a:lnTo>
                <a:lnTo>
                  <a:pt x="3263" y="2742"/>
                </a:lnTo>
                <a:lnTo>
                  <a:pt x="3742" y="4157"/>
                </a:lnTo>
                <a:lnTo>
                  <a:pt x="3288" y="5438"/>
                </a:lnTo>
                <a:lnTo>
                  <a:pt x="5352" y="6808"/>
                </a:lnTo>
                <a:lnTo>
                  <a:pt x="5015" y="8039"/>
                </a:lnTo>
                <a:lnTo>
                  <a:pt x="1477" y="8777"/>
                </a:lnTo>
                <a:lnTo>
                  <a:pt x="1545" y="11190"/>
                </a:lnTo>
                <a:lnTo>
                  <a:pt x="2043" y="12437"/>
                </a:lnTo>
                <a:lnTo>
                  <a:pt x="0" y="14774"/>
                </a:lnTo>
                <a:lnTo>
                  <a:pt x="1794" y="16433"/>
                </a:lnTo>
                <a:lnTo>
                  <a:pt x="2343" y="17917"/>
                </a:lnTo>
                <a:lnTo>
                  <a:pt x="2785" y="21600"/>
                </a:lnTo>
                <a:lnTo>
                  <a:pt x="16228" y="19707"/>
                </a:lnTo>
                <a:lnTo>
                  <a:pt x="16228" y="18892"/>
                </a:lnTo>
                <a:lnTo>
                  <a:pt x="20315" y="18169"/>
                </a:lnTo>
                <a:lnTo>
                  <a:pt x="21600" y="17324"/>
                </a:lnTo>
                <a:lnTo>
                  <a:pt x="18595" y="17145"/>
                </a:lnTo>
                <a:lnTo>
                  <a:pt x="6987"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1" name="Shape 4511"/>
          <p:cNvSpPr/>
          <p:nvPr/>
        </p:nvSpPr>
        <p:spPr>
          <a:xfrm>
            <a:off x="11422072" y="1541978"/>
            <a:ext cx="597075" cy="911459"/>
          </a:xfrm>
          <a:custGeom>
            <a:avLst/>
            <a:gdLst/>
            <a:ahLst/>
            <a:cxnLst>
              <a:cxn ang="0">
                <a:pos x="wd2" y="hd2"/>
              </a:cxn>
              <a:cxn ang="5400000">
                <a:pos x="wd2" y="hd2"/>
              </a:cxn>
              <a:cxn ang="10800000">
                <a:pos x="wd2" y="hd2"/>
              </a:cxn>
              <a:cxn ang="16200000">
                <a:pos x="wd2" y="hd2"/>
              </a:cxn>
            </a:cxnLst>
            <a:rect l="0" t="0" r="r" b="b"/>
            <a:pathLst>
              <a:path w="21600" h="21600" extrusionOk="0">
                <a:moveTo>
                  <a:pt x="7714" y="20123"/>
                </a:moveTo>
                <a:lnTo>
                  <a:pt x="7903" y="20874"/>
                </a:lnTo>
                <a:lnTo>
                  <a:pt x="7197" y="21600"/>
                </a:lnTo>
                <a:lnTo>
                  <a:pt x="5739" y="21566"/>
                </a:lnTo>
                <a:lnTo>
                  <a:pt x="0" y="11297"/>
                </a:lnTo>
                <a:lnTo>
                  <a:pt x="1063" y="11167"/>
                </a:lnTo>
                <a:lnTo>
                  <a:pt x="1515" y="10338"/>
                </a:lnTo>
                <a:lnTo>
                  <a:pt x="1432" y="9770"/>
                </a:lnTo>
                <a:lnTo>
                  <a:pt x="2541" y="9225"/>
                </a:lnTo>
                <a:lnTo>
                  <a:pt x="2186" y="8639"/>
                </a:lnTo>
                <a:lnTo>
                  <a:pt x="2847" y="7846"/>
                </a:lnTo>
                <a:lnTo>
                  <a:pt x="2413" y="7101"/>
                </a:lnTo>
                <a:lnTo>
                  <a:pt x="1949" y="6122"/>
                </a:lnTo>
                <a:lnTo>
                  <a:pt x="1701" y="5005"/>
                </a:lnTo>
                <a:lnTo>
                  <a:pt x="1976" y="4064"/>
                </a:lnTo>
                <a:lnTo>
                  <a:pt x="4045" y="0"/>
                </a:lnTo>
                <a:lnTo>
                  <a:pt x="4954" y="223"/>
                </a:lnTo>
                <a:lnTo>
                  <a:pt x="5584" y="917"/>
                </a:lnTo>
                <a:lnTo>
                  <a:pt x="6733" y="612"/>
                </a:lnTo>
                <a:lnTo>
                  <a:pt x="7029" y="40"/>
                </a:lnTo>
                <a:lnTo>
                  <a:pt x="8592" y="378"/>
                </a:lnTo>
                <a:lnTo>
                  <a:pt x="9718" y="414"/>
                </a:lnTo>
                <a:lnTo>
                  <a:pt x="10571" y="829"/>
                </a:lnTo>
                <a:lnTo>
                  <a:pt x="11717" y="883"/>
                </a:lnTo>
                <a:lnTo>
                  <a:pt x="12403" y="1584"/>
                </a:lnTo>
                <a:lnTo>
                  <a:pt x="15146" y="6789"/>
                </a:lnTo>
                <a:lnTo>
                  <a:pt x="16213" y="7367"/>
                </a:lnTo>
                <a:lnTo>
                  <a:pt x="17187" y="7242"/>
                </a:lnTo>
                <a:lnTo>
                  <a:pt x="18175" y="7459"/>
                </a:lnTo>
                <a:lnTo>
                  <a:pt x="19659" y="7856"/>
                </a:lnTo>
                <a:lnTo>
                  <a:pt x="20230" y="8494"/>
                </a:lnTo>
                <a:lnTo>
                  <a:pt x="20860" y="9392"/>
                </a:lnTo>
                <a:lnTo>
                  <a:pt x="21600" y="9908"/>
                </a:lnTo>
                <a:lnTo>
                  <a:pt x="21424" y="10693"/>
                </a:lnTo>
                <a:lnTo>
                  <a:pt x="20612" y="11171"/>
                </a:lnTo>
                <a:lnTo>
                  <a:pt x="19497" y="11171"/>
                </a:lnTo>
                <a:lnTo>
                  <a:pt x="19245" y="12035"/>
                </a:lnTo>
                <a:lnTo>
                  <a:pt x="18178" y="11873"/>
                </a:lnTo>
                <a:lnTo>
                  <a:pt x="18502" y="12545"/>
                </a:lnTo>
                <a:lnTo>
                  <a:pt x="17579" y="12581"/>
                </a:lnTo>
                <a:lnTo>
                  <a:pt x="17913" y="13352"/>
                </a:lnTo>
                <a:lnTo>
                  <a:pt x="16743" y="12921"/>
                </a:lnTo>
                <a:lnTo>
                  <a:pt x="16464" y="13557"/>
                </a:lnTo>
                <a:lnTo>
                  <a:pt x="15476" y="13131"/>
                </a:lnTo>
                <a:lnTo>
                  <a:pt x="14739" y="13113"/>
                </a:lnTo>
                <a:lnTo>
                  <a:pt x="14392" y="13661"/>
                </a:lnTo>
                <a:lnTo>
                  <a:pt x="13665" y="13627"/>
                </a:lnTo>
                <a:lnTo>
                  <a:pt x="13748" y="12838"/>
                </a:lnTo>
                <a:lnTo>
                  <a:pt x="12873" y="12464"/>
                </a:lnTo>
                <a:lnTo>
                  <a:pt x="12928" y="13165"/>
                </a:lnTo>
                <a:lnTo>
                  <a:pt x="13121" y="14173"/>
                </a:lnTo>
                <a:lnTo>
                  <a:pt x="13059" y="14854"/>
                </a:lnTo>
                <a:lnTo>
                  <a:pt x="12987" y="15646"/>
                </a:lnTo>
                <a:lnTo>
                  <a:pt x="12822" y="16230"/>
                </a:lnTo>
                <a:lnTo>
                  <a:pt x="12119" y="16034"/>
                </a:lnTo>
                <a:lnTo>
                  <a:pt x="11817" y="15639"/>
                </a:lnTo>
                <a:lnTo>
                  <a:pt x="10994" y="16016"/>
                </a:lnTo>
                <a:lnTo>
                  <a:pt x="10963" y="16704"/>
                </a:lnTo>
                <a:lnTo>
                  <a:pt x="10805" y="17552"/>
                </a:lnTo>
                <a:lnTo>
                  <a:pt x="10033" y="17272"/>
                </a:lnTo>
                <a:lnTo>
                  <a:pt x="9217" y="17109"/>
                </a:lnTo>
                <a:lnTo>
                  <a:pt x="8588" y="17588"/>
                </a:lnTo>
                <a:lnTo>
                  <a:pt x="9162" y="18282"/>
                </a:lnTo>
                <a:lnTo>
                  <a:pt x="8835" y="18814"/>
                </a:lnTo>
                <a:lnTo>
                  <a:pt x="8233" y="19295"/>
                </a:lnTo>
                <a:lnTo>
                  <a:pt x="8808" y="19850"/>
                </a:lnTo>
                <a:lnTo>
                  <a:pt x="7714" y="2012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2" name="Shape 4512"/>
          <p:cNvSpPr/>
          <p:nvPr/>
        </p:nvSpPr>
        <p:spPr>
          <a:xfrm>
            <a:off x="11228018" y="2466758"/>
            <a:ext cx="579757" cy="281790"/>
          </a:xfrm>
          <a:custGeom>
            <a:avLst/>
            <a:gdLst/>
            <a:ahLst/>
            <a:cxnLst>
              <a:cxn ang="0">
                <a:pos x="wd2" y="hd2"/>
              </a:cxn>
              <a:cxn ang="5400000">
                <a:pos x="wd2" y="hd2"/>
              </a:cxn>
              <a:cxn ang="10800000">
                <a:pos x="wd2" y="hd2"/>
              </a:cxn>
              <a:cxn ang="16200000">
                <a:pos x="wd2" y="hd2"/>
              </a:cxn>
            </a:cxnLst>
            <a:rect l="0" t="0" r="r" b="b"/>
            <a:pathLst>
              <a:path w="21600" h="21600" extrusionOk="0">
                <a:moveTo>
                  <a:pt x="13550" y="0"/>
                </a:moveTo>
                <a:lnTo>
                  <a:pt x="14205" y="1707"/>
                </a:lnTo>
                <a:lnTo>
                  <a:pt x="15258" y="3197"/>
                </a:lnTo>
                <a:lnTo>
                  <a:pt x="14524" y="5523"/>
                </a:lnTo>
                <a:lnTo>
                  <a:pt x="13727" y="7544"/>
                </a:lnTo>
                <a:lnTo>
                  <a:pt x="14152" y="9929"/>
                </a:lnTo>
                <a:lnTo>
                  <a:pt x="15996" y="9820"/>
                </a:lnTo>
                <a:lnTo>
                  <a:pt x="17102" y="12621"/>
                </a:lnTo>
                <a:lnTo>
                  <a:pt x="17920" y="14991"/>
                </a:lnTo>
                <a:lnTo>
                  <a:pt x="19788" y="15859"/>
                </a:lnTo>
                <a:lnTo>
                  <a:pt x="20710" y="14532"/>
                </a:lnTo>
                <a:lnTo>
                  <a:pt x="19885" y="11862"/>
                </a:lnTo>
                <a:lnTo>
                  <a:pt x="18658" y="10987"/>
                </a:lnTo>
                <a:lnTo>
                  <a:pt x="19643" y="8719"/>
                </a:lnTo>
                <a:lnTo>
                  <a:pt x="21430" y="11403"/>
                </a:lnTo>
                <a:lnTo>
                  <a:pt x="21600" y="17734"/>
                </a:lnTo>
                <a:lnTo>
                  <a:pt x="19380" y="17384"/>
                </a:lnTo>
                <a:lnTo>
                  <a:pt x="18505" y="19061"/>
                </a:lnTo>
                <a:lnTo>
                  <a:pt x="17495" y="18733"/>
                </a:lnTo>
                <a:lnTo>
                  <a:pt x="16736" y="17004"/>
                </a:lnTo>
                <a:lnTo>
                  <a:pt x="16406" y="20068"/>
                </a:lnTo>
                <a:lnTo>
                  <a:pt x="15484" y="21600"/>
                </a:lnTo>
                <a:lnTo>
                  <a:pt x="14591" y="18434"/>
                </a:lnTo>
                <a:lnTo>
                  <a:pt x="13602" y="18259"/>
                </a:lnTo>
                <a:lnTo>
                  <a:pt x="12673" y="14488"/>
                </a:lnTo>
                <a:lnTo>
                  <a:pt x="690" y="20658"/>
                </a:lnTo>
                <a:lnTo>
                  <a:pt x="602" y="15691"/>
                </a:lnTo>
                <a:lnTo>
                  <a:pt x="915" y="11687"/>
                </a:lnTo>
                <a:lnTo>
                  <a:pt x="17" y="9433"/>
                </a:lnTo>
                <a:lnTo>
                  <a:pt x="0" y="7770"/>
                </a:lnTo>
                <a:lnTo>
                  <a:pt x="5750" y="6092"/>
                </a:lnTo>
                <a:lnTo>
                  <a:pt x="11995" y="2547"/>
                </a:lnTo>
                <a:lnTo>
                  <a:pt x="11910" y="1000"/>
                </a:lnTo>
                <a:lnTo>
                  <a:pt x="1355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3" name="Shape 4513"/>
          <p:cNvSpPr/>
          <p:nvPr/>
        </p:nvSpPr>
        <p:spPr>
          <a:xfrm>
            <a:off x="11241521" y="2665496"/>
            <a:ext cx="297080" cy="283185"/>
          </a:xfrm>
          <a:custGeom>
            <a:avLst/>
            <a:gdLst/>
            <a:ahLst/>
            <a:cxnLst>
              <a:cxn ang="0">
                <a:pos x="wd2" y="hd2"/>
              </a:cxn>
              <a:cxn ang="5400000">
                <a:pos x="wd2" y="hd2"/>
              </a:cxn>
              <a:cxn ang="10800000">
                <a:pos x="wd2" y="hd2"/>
              </a:cxn>
              <a:cxn ang="16200000">
                <a:pos x="wd2" y="hd2"/>
              </a:cxn>
            </a:cxnLst>
            <a:rect l="0" t="0" r="r" b="b"/>
            <a:pathLst>
              <a:path w="21600" h="21600" extrusionOk="0">
                <a:moveTo>
                  <a:pt x="0" y="5198"/>
                </a:moveTo>
                <a:lnTo>
                  <a:pt x="19277" y="0"/>
                </a:lnTo>
                <a:lnTo>
                  <a:pt x="21600" y="9038"/>
                </a:lnTo>
                <a:lnTo>
                  <a:pt x="21261" y="11141"/>
                </a:lnTo>
                <a:lnTo>
                  <a:pt x="19005" y="12223"/>
                </a:lnTo>
                <a:lnTo>
                  <a:pt x="16591" y="12919"/>
                </a:lnTo>
                <a:lnTo>
                  <a:pt x="14322" y="14189"/>
                </a:lnTo>
                <a:lnTo>
                  <a:pt x="10338" y="15866"/>
                </a:lnTo>
                <a:lnTo>
                  <a:pt x="8663" y="16672"/>
                </a:lnTo>
                <a:lnTo>
                  <a:pt x="7466" y="18239"/>
                </a:lnTo>
                <a:lnTo>
                  <a:pt x="5487" y="19451"/>
                </a:lnTo>
                <a:lnTo>
                  <a:pt x="3924" y="21600"/>
                </a:lnTo>
                <a:lnTo>
                  <a:pt x="2153" y="21085"/>
                </a:lnTo>
                <a:lnTo>
                  <a:pt x="2749" y="18486"/>
                </a:lnTo>
                <a:lnTo>
                  <a:pt x="1476" y="12223"/>
                </a:lnTo>
                <a:lnTo>
                  <a:pt x="0" y="519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4" name="Shape 4514"/>
          <p:cNvSpPr/>
          <p:nvPr/>
        </p:nvSpPr>
        <p:spPr>
          <a:xfrm>
            <a:off x="11504071" y="2648790"/>
            <a:ext cx="145789" cy="157264"/>
          </a:xfrm>
          <a:custGeom>
            <a:avLst/>
            <a:gdLst/>
            <a:ahLst/>
            <a:cxnLst>
              <a:cxn ang="0">
                <a:pos x="wd2" y="hd2"/>
              </a:cxn>
              <a:cxn ang="5400000">
                <a:pos x="wd2" y="hd2"/>
              </a:cxn>
              <a:cxn ang="10800000">
                <a:pos x="wd2" y="hd2"/>
              </a:cxn>
              <a:cxn ang="16200000">
                <a:pos x="wd2" y="hd2"/>
              </a:cxn>
            </a:cxnLst>
            <a:rect l="0" t="0" r="r" b="b"/>
            <a:pathLst>
              <a:path w="21600" h="21600" extrusionOk="0">
                <a:moveTo>
                  <a:pt x="9913" y="0"/>
                </a:moveTo>
                <a:lnTo>
                  <a:pt x="13647" y="6575"/>
                </a:lnTo>
                <a:lnTo>
                  <a:pt x="18766" y="7131"/>
                </a:lnTo>
                <a:lnTo>
                  <a:pt x="21600" y="12698"/>
                </a:lnTo>
                <a:lnTo>
                  <a:pt x="18668" y="15207"/>
                </a:lnTo>
                <a:lnTo>
                  <a:pt x="14071" y="14894"/>
                </a:lnTo>
                <a:lnTo>
                  <a:pt x="11758" y="18606"/>
                </a:lnTo>
                <a:lnTo>
                  <a:pt x="6726" y="21600"/>
                </a:lnTo>
                <a:lnTo>
                  <a:pt x="4062" y="17848"/>
                </a:lnTo>
                <a:lnTo>
                  <a:pt x="0" y="2217"/>
                </a:lnTo>
                <a:lnTo>
                  <a:pt x="991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 name="Shape 4515"/>
          <p:cNvSpPr/>
          <p:nvPr/>
        </p:nvSpPr>
        <p:spPr>
          <a:xfrm>
            <a:off x="11083942" y="2922541"/>
            <a:ext cx="187616" cy="405735"/>
          </a:xfrm>
          <a:custGeom>
            <a:avLst/>
            <a:gdLst/>
            <a:ahLst/>
            <a:cxnLst>
              <a:cxn ang="0">
                <a:pos x="wd2" y="hd2"/>
              </a:cxn>
              <a:cxn ang="5400000">
                <a:pos x="wd2" y="hd2"/>
              </a:cxn>
              <a:cxn ang="10800000">
                <a:pos x="wd2" y="hd2"/>
              </a:cxn>
              <a:cxn ang="16200000">
                <a:pos x="wd2" y="hd2"/>
              </a:cxn>
            </a:cxnLst>
            <a:rect l="0" t="0" r="r" b="b"/>
            <a:pathLst>
              <a:path w="21600" h="21600" extrusionOk="0">
                <a:moveTo>
                  <a:pt x="5681" y="0"/>
                </a:moveTo>
                <a:lnTo>
                  <a:pt x="17028" y="765"/>
                </a:lnTo>
                <a:lnTo>
                  <a:pt x="19245" y="2293"/>
                </a:lnTo>
                <a:lnTo>
                  <a:pt x="16550" y="3454"/>
                </a:lnTo>
                <a:lnTo>
                  <a:pt x="14447" y="5394"/>
                </a:lnTo>
                <a:lnTo>
                  <a:pt x="14359" y="7086"/>
                </a:lnTo>
                <a:lnTo>
                  <a:pt x="19420" y="6321"/>
                </a:lnTo>
                <a:lnTo>
                  <a:pt x="20811" y="8403"/>
                </a:lnTo>
                <a:lnTo>
                  <a:pt x="21600" y="11964"/>
                </a:lnTo>
                <a:lnTo>
                  <a:pt x="18992" y="13652"/>
                </a:lnTo>
                <a:lnTo>
                  <a:pt x="17546" y="16078"/>
                </a:lnTo>
                <a:lnTo>
                  <a:pt x="15542" y="17644"/>
                </a:lnTo>
                <a:lnTo>
                  <a:pt x="15038" y="19421"/>
                </a:lnTo>
                <a:lnTo>
                  <a:pt x="13822" y="21392"/>
                </a:lnTo>
                <a:lnTo>
                  <a:pt x="11028" y="21600"/>
                </a:lnTo>
                <a:lnTo>
                  <a:pt x="11718" y="19345"/>
                </a:lnTo>
                <a:lnTo>
                  <a:pt x="7271" y="19345"/>
                </a:lnTo>
                <a:lnTo>
                  <a:pt x="3984" y="18550"/>
                </a:lnTo>
                <a:lnTo>
                  <a:pt x="0" y="16898"/>
                </a:lnTo>
                <a:lnTo>
                  <a:pt x="2943" y="14006"/>
                </a:lnTo>
                <a:lnTo>
                  <a:pt x="6763" y="14122"/>
                </a:lnTo>
                <a:lnTo>
                  <a:pt x="8603" y="12309"/>
                </a:lnTo>
                <a:lnTo>
                  <a:pt x="7310" y="10941"/>
                </a:lnTo>
                <a:lnTo>
                  <a:pt x="3049" y="9614"/>
                </a:lnTo>
                <a:lnTo>
                  <a:pt x="1230" y="8251"/>
                </a:lnTo>
                <a:lnTo>
                  <a:pt x="704" y="2906"/>
                </a:lnTo>
                <a:cubicBezTo>
                  <a:pt x="1725" y="2454"/>
                  <a:pt x="2674" y="1969"/>
                  <a:pt x="3543" y="1453"/>
                </a:cubicBezTo>
                <a:cubicBezTo>
                  <a:pt x="4323" y="991"/>
                  <a:pt x="5037" y="505"/>
                  <a:pt x="5681"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6" name="Shape 4516"/>
          <p:cNvSpPr/>
          <p:nvPr/>
        </p:nvSpPr>
        <p:spPr>
          <a:xfrm>
            <a:off x="10066941" y="3342583"/>
            <a:ext cx="691030" cy="526070"/>
          </a:xfrm>
          <a:custGeom>
            <a:avLst/>
            <a:gdLst/>
            <a:ahLst/>
            <a:cxnLst>
              <a:cxn ang="0">
                <a:pos x="wd2" y="hd2"/>
              </a:cxn>
              <a:cxn ang="5400000">
                <a:pos x="wd2" y="hd2"/>
              </a:cxn>
              <a:cxn ang="10800000">
                <a:pos x="wd2" y="hd2"/>
              </a:cxn>
              <a:cxn ang="16200000">
                <a:pos x="wd2" y="hd2"/>
              </a:cxn>
            </a:cxnLst>
            <a:rect l="0" t="0" r="r" b="b"/>
            <a:pathLst>
              <a:path w="21600" h="21600" extrusionOk="0">
                <a:moveTo>
                  <a:pt x="12664" y="426"/>
                </a:moveTo>
                <a:lnTo>
                  <a:pt x="13100" y="6146"/>
                </a:lnTo>
                <a:lnTo>
                  <a:pt x="14165" y="5565"/>
                </a:lnTo>
                <a:lnTo>
                  <a:pt x="14798" y="3424"/>
                </a:lnTo>
                <a:lnTo>
                  <a:pt x="15911" y="1618"/>
                </a:lnTo>
                <a:lnTo>
                  <a:pt x="16883" y="931"/>
                </a:lnTo>
                <a:lnTo>
                  <a:pt x="19369" y="462"/>
                </a:lnTo>
                <a:lnTo>
                  <a:pt x="20844" y="556"/>
                </a:lnTo>
                <a:lnTo>
                  <a:pt x="21600" y="2044"/>
                </a:lnTo>
                <a:lnTo>
                  <a:pt x="20598" y="3572"/>
                </a:lnTo>
                <a:lnTo>
                  <a:pt x="19917" y="4627"/>
                </a:lnTo>
                <a:lnTo>
                  <a:pt x="19099" y="4783"/>
                </a:lnTo>
                <a:lnTo>
                  <a:pt x="18414" y="4877"/>
                </a:lnTo>
                <a:lnTo>
                  <a:pt x="18275" y="5870"/>
                </a:lnTo>
                <a:lnTo>
                  <a:pt x="17968" y="7323"/>
                </a:lnTo>
                <a:lnTo>
                  <a:pt x="16901" y="8167"/>
                </a:lnTo>
                <a:lnTo>
                  <a:pt x="16475" y="9413"/>
                </a:lnTo>
                <a:lnTo>
                  <a:pt x="15443" y="10871"/>
                </a:lnTo>
                <a:lnTo>
                  <a:pt x="14191" y="11156"/>
                </a:lnTo>
                <a:lnTo>
                  <a:pt x="13028" y="10812"/>
                </a:lnTo>
                <a:lnTo>
                  <a:pt x="12984" y="11719"/>
                </a:lnTo>
                <a:lnTo>
                  <a:pt x="13025" y="13332"/>
                </a:lnTo>
                <a:lnTo>
                  <a:pt x="12032" y="13981"/>
                </a:lnTo>
                <a:lnTo>
                  <a:pt x="10888" y="14536"/>
                </a:lnTo>
                <a:lnTo>
                  <a:pt x="10170" y="15747"/>
                </a:lnTo>
                <a:lnTo>
                  <a:pt x="10200" y="17380"/>
                </a:lnTo>
                <a:lnTo>
                  <a:pt x="9444" y="18451"/>
                </a:lnTo>
                <a:lnTo>
                  <a:pt x="8513" y="18639"/>
                </a:lnTo>
                <a:lnTo>
                  <a:pt x="7727" y="18729"/>
                </a:lnTo>
                <a:lnTo>
                  <a:pt x="7276" y="19616"/>
                </a:lnTo>
                <a:lnTo>
                  <a:pt x="6354" y="19713"/>
                </a:lnTo>
                <a:lnTo>
                  <a:pt x="5571" y="19061"/>
                </a:lnTo>
                <a:lnTo>
                  <a:pt x="5058" y="20432"/>
                </a:lnTo>
                <a:lnTo>
                  <a:pt x="4310" y="21600"/>
                </a:lnTo>
                <a:lnTo>
                  <a:pt x="3388" y="21225"/>
                </a:lnTo>
                <a:lnTo>
                  <a:pt x="1895" y="19306"/>
                </a:lnTo>
                <a:lnTo>
                  <a:pt x="760" y="17732"/>
                </a:lnTo>
                <a:lnTo>
                  <a:pt x="0" y="17263"/>
                </a:lnTo>
                <a:lnTo>
                  <a:pt x="313" y="12996"/>
                </a:lnTo>
                <a:lnTo>
                  <a:pt x="1442" y="10793"/>
                </a:lnTo>
                <a:lnTo>
                  <a:pt x="999" y="9656"/>
                </a:lnTo>
                <a:lnTo>
                  <a:pt x="1611" y="8272"/>
                </a:lnTo>
                <a:lnTo>
                  <a:pt x="2617" y="7995"/>
                </a:lnTo>
                <a:lnTo>
                  <a:pt x="3435" y="8522"/>
                </a:lnTo>
                <a:lnTo>
                  <a:pt x="2854" y="6389"/>
                </a:lnTo>
                <a:lnTo>
                  <a:pt x="3660" y="5017"/>
                </a:lnTo>
                <a:lnTo>
                  <a:pt x="4740" y="4838"/>
                </a:lnTo>
                <a:lnTo>
                  <a:pt x="6257" y="1489"/>
                </a:lnTo>
                <a:lnTo>
                  <a:pt x="6400" y="239"/>
                </a:lnTo>
                <a:lnTo>
                  <a:pt x="7530" y="0"/>
                </a:lnTo>
                <a:lnTo>
                  <a:pt x="7628" y="1566"/>
                </a:lnTo>
                <a:lnTo>
                  <a:pt x="12664" y="42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7" name="Shape 4517"/>
          <p:cNvSpPr/>
          <p:nvPr/>
        </p:nvSpPr>
        <p:spPr>
          <a:xfrm>
            <a:off x="10465594" y="3255963"/>
            <a:ext cx="804409" cy="409755"/>
          </a:xfrm>
          <a:custGeom>
            <a:avLst/>
            <a:gdLst/>
            <a:ahLst/>
            <a:cxnLst>
              <a:cxn ang="0">
                <a:pos x="wd2" y="hd2"/>
              </a:cxn>
              <a:cxn ang="5400000">
                <a:pos x="wd2" y="hd2"/>
              </a:cxn>
              <a:cxn ang="10800000">
                <a:pos x="wd2" y="hd2"/>
              </a:cxn>
              <a:cxn ang="16200000">
                <a:pos x="wd2" y="hd2"/>
              </a:cxn>
            </a:cxnLst>
            <a:rect l="0" t="0" r="r" b="b"/>
            <a:pathLst>
              <a:path w="21600" h="21600" extrusionOk="0">
                <a:moveTo>
                  <a:pt x="0" y="5122"/>
                </a:moveTo>
                <a:lnTo>
                  <a:pt x="397" y="13012"/>
                </a:lnTo>
                <a:lnTo>
                  <a:pt x="1654" y="12111"/>
                </a:lnTo>
                <a:lnTo>
                  <a:pt x="2349" y="8825"/>
                </a:lnTo>
                <a:lnTo>
                  <a:pt x="3366" y="6798"/>
                </a:lnTo>
                <a:lnTo>
                  <a:pt x="5363" y="5689"/>
                </a:lnTo>
                <a:lnTo>
                  <a:pt x="7269" y="5689"/>
                </a:lnTo>
                <a:lnTo>
                  <a:pt x="7862" y="7917"/>
                </a:lnTo>
                <a:lnTo>
                  <a:pt x="8692" y="8394"/>
                </a:lnTo>
                <a:lnTo>
                  <a:pt x="8994" y="10144"/>
                </a:lnTo>
                <a:lnTo>
                  <a:pt x="10460" y="10470"/>
                </a:lnTo>
                <a:lnTo>
                  <a:pt x="11216" y="11714"/>
                </a:lnTo>
                <a:lnTo>
                  <a:pt x="10974" y="13595"/>
                </a:lnTo>
                <a:lnTo>
                  <a:pt x="10192" y="15793"/>
                </a:lnTo>
                <a:lnTo>
                  <a:pt x="10713" y="17173"/>
                </a:lnTo>
                <a:lnTo>
                  <a:pt x="11671" y="17654"/>
                </a:lnTo>
                <a:lnTo>
                  <a:pt x="12363" y="17654"/>
                </a:lnTo>
                <a:lnTo>
                  <a:pt x="13403" y="18457"/>
                </a:lnTo>
                <a:lnTo>
                  <a:pt x="14280" y="19500"/>
                </a:lnTo>
                <a:lnTo>
                  <a:pt x="15292" y="20569"/>
                </a:lnTo>
                <a:lnTo>
                  <a:pt x="15394" y="19380"/>
                </a:lnTo>
                <a:lnTo>
                  <a:pt x="15749" y="18236"/>
                </a:lnTo>
                <a:lnTo>
                  <a:pt x="14913" y="17598"/>
                </a:lnTo>
                <a:lnTo>
                  <a:pt x="13815" y="15647"/>
                </a:lnTo>
                <a:lnTo>
                  <a:pt x="15772" y="16971"/>
                </a:lnTo>
                <a:lnTo>
                  <a:pt x="14982" y="14368"/>
                </a:lnTo>
                <a:lnTo>
                  <a:pt x="14394" y="12898"/>
                </a:lnTo>
                <a:lnTo>
                  <a:pt x="14456" y="10736"/>
                </a:lnTo>
                <a:lnTo>
                  <a:pt x="14944" y="9467"/>
                </a:lnTo>
                <a:lnTo>
                  <a:pt x="14211" y="8389"/>
                </a:lnTo>
                <a:lnTo>
                  <a:pt x="13495" y="6543"/>
                </a:lnTo>
                <a:lnTo>
                  <a:pt x="14568" y="6102"/>
                </a:lnTo>
                <a:lnTo>
                  <a:pt x="15358" y="4275"/>
                </a:lnTo>
                <a:lnTo>
                  <a:pt x="15662" y="3140"/>
                </a:lnTo>
                <a:lnTo>
                  <a:pt x="16229" y="2567"/>
                </a:lnTo>
                <a:lnTo>
                  <a:pt x="16656" y="4171"/>
                </a:lnTo>
                <a:lnTo>
                  <a:pt x="15981" y="5267"/>
                </a:lnTo>
                <a:lnTo>
                  <a:pt x="15430" y="6857"/>
                </a:lnTo>
                <a:lnTo>
                  <a:pt x="15654" y="8377"/>
                </a:lnTo>
                <a:lnTo>
                  <a:pt x="16020" y="9821"/>
                </a:lnTo>
                <a:lnTo>
                  <a:pt x="15940" y="11422"/>
                </a:lnTo>
                <a:lnTo>
                  <a:pt x="15639" y="12766"/>
                </a:lnTo>
                <a:lnTo>
                  <a:pt x="16247" y="13719"/>
                </a:lnTo>
                <a:lnTo>
                  <a:pt x="16022" y="15224"/>
                </a:lnTo>
                <a:lnTo>
                  <a:pt x="16528" y="17376"/>
                </a:lnTo>
                <a:lnTo>
                  <a:pt x="17384" y="17858"/>
                </a:lnTo>
                <a:lnTo>
                  <a:pt x="18294" y="17040"/>
                </a:lnTo>
                <a:lnTo>
                  <a:pt x="18294" y="18766"/>
                </a:lnTo>
                <a:lnTo>
                  <a:pt x="18393" y="21600"/>
                </a:lnTo>
                <a:lnTo>
                  <a:pt x="19229" y="21399"/>
                </a:lnTo>
                <a:lnTo>
                  <a:pt x="20133" y="19383"/>
                </a:lnTo>
                <a:lnTo>
                  <a:pt x="20683" y="17632"/>
                </a:lnTo>
                <a:cubicBezTo>
                  <a:pt x="20784" y="17837"/>
                  <a:pt x="20886" y="18042"/>
                  <a:pt x="20988" y="18246"/>
                </a:cubicBezTo>
                <a:cubicBezTo>
                  <a:pt x="21090" y="18451"/>
                  <a:pt x="21192" y="18656"/>
                  <a:pt x="21293" y="18861"/>
                </a:cubicBezTo>
                <a:lnTo>
                  <a:pt x="21600" y="16112"/>
                </a:lnTo>
                <a:lnTo>
                  <a:pt x="21559" y="13478"/>
                </a:lnTo>
                <a:lnTo>
                  <a:pt x="18518" y="14266"/>
                </a:lnTo>
                <a:lnTo>
                  <a:pt x="16303" y="0"/>
                </a:lnTo>
                <a:lnTo>
                  <a:pt x="0" y="512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8" name="Shape 4518"/>
          <p:cNvSpPr/>
          <p:nvPr/>
        </p:nvSpPr>
        <p:spPr>
          <a:xfrm>
            <a:off x="11067320" y="3237448"/>
            <a:ext cx="210267" cy="298334"/>
          </a:xfrm>
          <a:custGeom>
            <a:avLst/>
            <a:gdLst/>
            <a:ahLst/>
            <a:cxnLst>
              <a:cxn ang="0">
                <a:pos x="wd2" y="hd2"/>
              </a:cxn>
              <a:cxn ang="5400000">
                <a:pos x="wd2" y="hd2"/>
              </a:cxn>
              <a:cxn ang="10800000">
                <a:pos x="wd2" y="hd2"/>
              </a:cxn>
              <a:cxn ang="16200000">
                <a:pos x="wd2" y="hd2"/>
              </a:cxn>
            </a:cxnLst>
            <a:rect l="0" t="0" r="r" b="b"/>
            <a:pathLst>
              <a:path w="21600" h="21600" extrusionOk="0">
                <a:moveTo>
                  <a:pt x="5932" y="2007"/>
                </a:moveTo>
                <a:lnTo>
                  <a:pt x="4554" y="3633"/>
                </a:lnTo>
                <a:lnTo>
                  <a:pt x="7159" y="5725"/>
                </a:lnTo>
                <a:lnTo>
                  <a:pt x="10057" y="7241"/>
                </a:lnTo>
                <a:lnTo>
                  <a:pt x="12130" y="9680"/>
                </a:lnTo>
                <a:lnTo>
                  <a:pt x="13391" y="13028"/>
                </a:lnTo>
                <a:lnTo>
                  <a:pt x="17525" y="14186"/>
                </a:lnTo>
                <a:lnTo>
                  <a:pt x="19793" y="15364"/>
                </a:lnTo>
                <a:lnTo>
                  <a:pt x="18179" y="16570"/>
                </a:lnTo>
                <a:lnTo>
                  <a:pt x="16860" y="18479"/>
                </a:lnTo>
                <a:lnTo>
                  <a:pt x="21600" y="18155"/>
                </a:lnTo>
                <a:lnTo>
                  <a:pt x="20662" y="20608"/>
                </a:lnTo>
                <a:lnTo>
                  <a:pt x="8669" y="21600"/>
                </a:lnTo>
                <a:lnTo>
                  <a:pt x="0" y="1496"/>
                </a:lnTo>
                <a:lnTo>
                  <a:pt x="2723" y="0"/>
                </a:lnTo>
                <a:lnTo>
                  <a:pt x="5932" y="200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9" name="Shape 4519"/>
          <p:cNvSpPr/>
          <p:nvPr/>
        </p:nvSpPr>
        <p:spPr>
          <a:xfrm>
            <a:off x="9909400" y="3391230"/>
            <a:ext cx="1257866" cy="672247"/>
          </a:xfrm>
          <a:custGeom>
            <a:avLst/>
            <a:gdLst/>
            <a:ahLst/>
            <a:cxnLst>
              <a:cxn ang="0">
                <a:pos x="wd2" y="hd2"/>
              </a:cxn>
              <a:cxn ang="5400000">
                <a:pos x="wd2" y="hd2"/>
              </a:cxn>
              <a:cxn ang="10800000">
                <a:pos x="wd2" y="hd2"/>
              </a:cxn>
              <a:cxn ang="16200000">
                <a:pos x="wd2" y="hd2"/>
              </a:cxn>
            </a:cxnLst>
            <a:rect l="0" t="0" r="r" b="b"/>
            <a:pathLst>
              <a:path w="21600" h="21600" extrusionOk="0">
                <a:moveTo>
                  <a:pt x="21483" y="15849"/>
                </a:moveTo>
                <a:lnTo>
                  <a:pt x="0" y="21600"/>
                </a:lnTo>
                <a:lnTo>
                  <a:pt x="525" y="19786"/>
                </a:lnTo>
                <a:lnTo>
                  <a:pt x="1322" y="19520"/>
                </a:lnTo>
                <a:lnTo>
                  <a:pt x="1629" y="18799"/>
                </a:lnTo>
                <a:lnTo>
                  <a:pt x="1369" y="17612"/>
                </a:lnTo>
                <a:lnTo>
                  <a:pt x="2008" y="17637"/>
                </a:lnTo>
                <a:lnTo>
                  <a:pt x="2163" y="16411"/>
                </a:lnTo>
                <a:lnTo>
                  <a:pt x="3006" y="15750"/>
                </a:lnTo>
                <a:lnTo>
                  <a:pt x="3956" y="13021"/>
                </a:lnTo>
                <a:lnTo>
                  <a:pt x="4608" y="14603"/>
                </a:lnTo>
                <a:lnTo>
                  <a:pt x="5132" y="15044"/>
                </a:lnTo>
                <a:lnTo>
                  <a:pt x="5809" y="13072"/>
                </a:lnTo>
                <a:lnTo>
                  <a:pt x="6469" y="13534"/>
                </a:lnTo>
                <a:lnTo>
                  <a:pt x="6949" y="12757"/>
                </a:lnTo>
                <a:lnTo>
                  <a:pt x="7918" y="12517"/>
                </a:lnTo>
                <a:lnTo>
                  <a:pt x="8191" y="11934"/>
                </a:lnTo>
                <a:lnTo>
                  <a:pt x="8228" y="10578"/>
                </a:lnTo>
                <a:lnTo>
                  <a:pt x="8744" y="9294"/>
                </a:lnTo>
                <a:lnTo>
                  <a:pt x="9836" y="8632"/>
                </a:lnTo>
                <a:lnTo>
                  <a:pt x="9795" y="6682"/>
                </a:lnTo>
                <a:lnTo>
                  <a:pt x="10576" y="6767"/>
                </a:lnTo>
                <a:lnTo>
                  <a:pt x="11414" y="6479"/>
                </a:lnTo>
                <a:lnTo>
                  <a:pt x="11946" y="4516"/>
                </a:lnTo>
                <a:lnTo>
                  <a:pt x="12517" y="3735"/>
                </a:lnTo>
                <a:lnTo>
                  <a:pt x="12803" y="1886"/>
                </a:lnTo>
                <a:lnTo>
                  <a:pt x="13697" y="1629"/>
                </a:lnTo>
                <a:lnTo>
                  <a:pt x="14506" y="0"/>
                </a:lnTo>
                <a:lnTo>
                  <a:pt x="15262" y="644"/>
                </a:lnTo>
                <a:lnTo>
                  <a:pt x="15594" y="1675"/>
                </a:lnTo>
                <a:lnTo>
                  <a:pt x="16573" y="1675"/>
                </a:lnTo>
                <a:lnTo>
                  <a:pt x="16927" y="2794"/>
                </a:lnTo>
                <a:lnTo>
                  <a:pt x="16792" y="4036"/>
                </a:lnTo>
                <a:lnTo>
                  <a:pt x="16301" y="5195"/>
                </a:lnTo>
                <a:lnTo>
                  <a:pt x="16674" y="6023"/>
                </a:lnTo>
                <a:lnTo>
                  <a:pt x="17586" y="6023"/>
                </a:lnTo>
                <a:lnTo>
                  <a:pt x="19491" y="7946"/>
                </a:lnTo>
                <a:lnTo>
                  <a:pt x="19350" y="9530"/>
                </a:lnTo>
                <a:lnTo>
                  <a:pt x="19805" y="10108"/>
                </a:lnTo>
                <a:lnTo>
                  <a:pt x="19068" y="10154"/>
                </a:lnTo>
                <a:lnTo>
                  <a:pt x="18407" y="10035"/>
                </a:lnTo>
                <a:lnTo>
                  <a:pt x="18561" y="10836"/>
                </a:lnTo>
                <a:lnTo>
                  <a:pt x="19434" y="11276"/>
                </a:lnTo>
                <a:lnTo>
                  <a:pt x="19889" y="11472"/>
                </a:lnTo>
                <a:cubicBezTo>
                  <a:pt x="19827" y="11815"/>
                  <a:pt x="19833" y="12190"/>
                  <a:pt x="19905" y="12527"/>
                </a:cubicBezTo>
                <a:cubicBezTo>
                  <a:pt x="19976" y="12858"/>
                  <a:pt x="20108" y="13132"/>
                  <a:pt x="20277" y="13300"/>
                </a:cubicBezTo>
                <a:lnTo>
                  <a:pt x="19970" y="13936"/>
                </a:lnTo>
                <a:lnTo>
                  <a:pt x="18718" y="12566"/>
                </a:lnTo>
                <a:lnTo>
                  <a:pt x="17873" y="12199"/>
                </a:lnTo>
                <a:lnTo>
                  <a:pt x="17038" y="12346"/>
                </a:lnTo>
                <a:lnTo>
                  <a:pt x="17323" y="13190"/>
                </a:lnTo>
                <a:cubicBezTo>
                  <a:pt x="17577" y="12936"/>
                  <a:pt x="17867" y="12832"/>
                  <a:pt x="18153" y="12893"/>
                </a:cubicBezTo>
                <a:cubicBezTo>
                  <a:pt x="18498" y="12967"/>
                  <a:pt x="18816" y="13272"/>
                  <a:pt x="19049" y="13753"/>
                </a:cubicBezTo>
                <a:lnTo>
                  <a:pt x="20053" y="14850"/>
                </a:lnTo>
                <a:lnTo>
                  <a:pt x="20781" y="14166"/>
                </a:lnTo>
                <a:lnTo>
                  <a:pt x="21600" y="14172"/>
                </a:lnTo>
                <a:lnTo>
                  <a:pt x="21483" y="1584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0" name="Shape 4520"/>
          <p:cNvSpPr/>
          <p:nvPr/>
        </p:nvSpPr>
        <p:spPr>
          <a:xfrm>
            <a:off x="6165789" y="4096953"/>
            <a:ext cx="2185881" cy="2168082"/>
          </a:xfrm>
          <a:custGeom>
            <a:avLst/>
            <a:gdLst/>
            <a:ahLst/>
            <a:cxnLst>
              <a:cxn ang="0">
                <a:pos x="wd2" y="hd2"/>
              </a:cxn>
              <a:cxn ang="5400000">
                <a:pos x="wd2" y="hd2"/>
              </a:cxn>
              <a:cxn ang="10800000">
                <a:pos x="wd2" y="hd2"/>
              </a:cxn>
              <a:cxn ang="16200000">
                <a:pos x="wd2" y="hd2"/>
              </a:cxn>
            </a:cxnLst>
            <a:rect l="0" t="0" r="r" b="b"/>
            <a:pathLst>
              <a:path w="21600" h="21600" extrusionOk="0">
                <a:moveTo>
                  <a:pt x="5803" y="8819"/>
                </a:moveTo>
                <a:lnTo>
                  <a:pt x="86" y="8216"/>
                </a:lnTo>
                <a:lnTo>
                  <a:pt x="0" y="8648"/>
                </a:lnTo>
                <a:lnTo>
                  <a:pt x="191" y="8907"/>
                </a:lnTo>
                <a:lnTo>
                  <a:pt x="258" y="9222"/>
                </a:lnTo>
                <a:lnTo>
                  <a:pt x="594" y="9448"/>
                </a:lnTo>
                <a:lnTo>
                  <a:pt x="1060" y="9826"/>
                </a:lnTo>
                <a:lnTo>
                  <a:pt x="1232" y="10258"/>
                </a:lnTo>
                <a:lnTo>
                  <a:pt x="1561" y="10565"/>
                </a:lnTo>
                <a:lnTo>
                  <a:pt x="1695" y="10790"/>
                </a:lnTo>
                <a:lnTo>
                  <a:pt x="1995" y="10879"/>
                </a:lnTo>
                <a:lnTo>
                  <a:pt x="2161" y="11220"/>
                </a:lnTo>
                <a:lnTo>
                  <a:pt x="2446" y="11439"/>
                </a:lnTo>
                <a:lnTo>
                  <a:pt x="2534" y="11798"/>
                </a:lnTo>
                <a:lnTo>
                  <a:pt x="2707" y="12334"/>
                </a:lnTo>
                <a:lnTo>
                  <a:pt x="2707" y="12781"/>
                </a:lnTo>
                <a:lnTo>
                  <a:pt x="2908" y="13727"/>
                </a:lnTo>
                <a:lnTo>
                  <a:pt x="3330" y="13953"/>
                </a:lnTo>
                <a:lnTo>
                  <a:pt x="3691" y="14149"/>
                </a:lnTo>
                <a:lnTo>
                  <a:pt x="3968" y="14217"/>
                </a:lnTo>
                <a:lnTo>
                  <a:pt x="4511" y="14459"/>
                </a:lnTo>
                <a:lnTo>
                  <a:pt x="4667" y="14677"/>
                </a:lnTo>
                <a:lnTo>
                  <a:pt x="4871" y="14942"/>
                </a:lnTo>
                <a:lnTo>
                  <a:pt x="5186" y="15055"/>
                </a:lnTo>
                <a:lnTo>
                  <a:pt x="5447" y="14958"/>
                </a:lnTo>
                <a:lnTo>
                  <a:pt x="5507" y="14575"/>
                </a:lnTo>
                <a:lnTo>
                  <a:pt x="5545" y="14357"/>
                </a:lnTo>
                <a:lnTo>
                  <a:pt x="5642" y="14056"/>
                </a:lnTo>
                <a:lnTo>
                  <a:pt x="5819" y="13771"/>
                </a:lnTo>
                <a:lnTo>
                  <a:pt x="5996" y="13481"/>
                </a:lnTo>
                <a:lnTo>
                  <a:pt x="6153" y="13262"/>
                </a:lnTo>
                <a:lnTo>
                  <a:pt x="6392" y="13150"/>
                </a:lnTo>
                <a:lnTo>
                  <a:pt x="6645" y="13413"/>
                </a:lnTo>
                <a:lnTo>
                  <a:pt x="7039" y="13390"/>
                </a:lnTo>
                <a:lnTo>
                  <a:pt x="7321" y="13548"/>
                </a:lnTo>
                <a:lnTo>
                  <a:pt x="7939" y="13623"/>
                </a:lnTo>
                <a:lnTo>
                  <a:pt x="8475" y="13744"/>
                </a:lnTo>
                <a:lnTo>
                  <a:pt x="8872" y="14106"/>
                </a:lnTo>
                <a:lnTo>
                  <a:pt x="9083" y="14477"/>
                </a:lnTo>
                <a:lnTo>
                  <a:pt x="9285" y="14671"/>
                </a:lnTo>
                <a:lnTo>
                  <a:pt x="9240" y="14967"/>
                </a:lnTo>
                <a:lnTo>
                  <a:pt x="9649" y="15280"/>
                </a:lnTo>
                <a:lnTo>
                  <a:pt x="9773" y="15606"/>
                </a:lnTo>
                <a:lnTo>
                  <a:pt x="10032" y="15923"/>
                </a:lnTo>
                <a:lnTo>
                  <a:pt x="10092" y="16199"/>
                </a:lnTo>
                <a:lnTo>
                  <a:pt x="10235" y="16485"/>
                </a:lnTo>
                <a:lnTo>
                  <a:pt x="10551" y="16887"/>
                </a:lnTo>
                <a:lnTo>
                  <a:pt x="10611" y="17339"/>
                </a:lnTo>
                <a:lnTo>
                  <a:pt x="10827" y="17551"/>
                </a:lnTo>
                <a:lnTo>
                  <a:pt x="11110" y="17754"/>
                </a:lnTo>
                <a:lnTo>
                  <a:pt x="11236" y="18009"/>
                </a:lnTo>
                <a:lnTo>
                  <a:pt x="11348" y="18445"/>
                </a:lnTo>
                <a:lnTo>
                  <a:pt x="11497" y="18684"/>
                </a:lnTo>
                <a:lnTo>
                  <a:pt x="11520" y="18933"/>
                </a:lnTo>
                <a:lnTo>
                  <a:pt x="11564" y="19238"/>
                </a:lnTo>
                <a:lnTo>
                  <a:pt x="11752" y="19601"/>
                </a:lnTo>
                <a:lnTo>
                  <a:pt x="11967" y="19751"/>
                </a:lnTo>
                <a:lnTo>
                  <a:pt x="12034" y="20050"/>
                </a:lnTo>
                <a:lnTo>
                  <a:pt x="12183" y="20365"/>
                </a:lnTo>
                <a:lnTo>
                  <a:pt x="12452" y="20560"/>
                </a:lnTo>
                <a:lnTo>
                  <a:pt x="12661" y="20778"/>
                </a:lnTo>
                <a:lnTo>
                  <a:pt x="12824" y="21012"/>
                </a:lnTo>
                <a:lnTo>
                  <a:pt x="13183" y="21058"/>
                </a:lnTo>
                <a:lnTo>
                  <a:pt x="13428" y="21148"/>
                </a:lnTo>
                <a:lnTo>
                  <a:pt x="13735" y="21148"/>
                </a:lnTo>
                <a:lnTo>
                  <a:pt x="14048" y="21021"/>
                </a:lnTo>
                <a:lnTo>
                  <a:pt x="14454" y="20998"/>
                </a:lnTo>
                <a:lnTo>
                  <a:pt x="14626" y="21232"/>
                </a:lnTo>
                <a:lnTo>
                  <a:pt x="14784" y="21496"/>
                </a:lnTo>
                <a:lnTo>
                  <a:pt x="15178" y="21600"/>
                </a:lnTo>
                <a:lnTo>
                  <a:pt x="15290" y="21281"/>
                </a:lnTo>
                <a:lnTo>
                  <a:pt x="15117" y="20934"/>
                </a:lnTo>
                <a:lnTo>
                  <a:pt x="15237" y="20648"/>
                </a:lnTo>
                <a:lnTo>
                  <a:pt x="15259" y="20376"/>
                </a:lnTo>
                <a:lnTo>
                  <a:pt x="15215" y="19967"/>
                </a:lnTo>
                <a:lnTo>
                  <a:pt x="15230" y="19536"/>
                </a:lnTo>
                <a:lnTo>
                  <a:pt x="15230" y="18782"/>
                </a:lnTo>
                <a:lnTo>
                  <a:pt x="15523" y="18329"/>
                </a:lnTo>
                <a:lnTo>
                  <a:pt x="15329" y="18187"/>
                </a:lnTo>
                <a:lnTo>
                  <a:pt x="14962" y="18918"/>
                </a:lnTo>
                <a:lnTo>
                  <a:pt x="14992" y="19567"/>
                </a:lnTo>
                <a:lnTo>
                  <a:pt x="15041" y="20299"/>
                </a:lnTo>
                <a:lnTo>
                  <a:pt x="14809" y="19920"/>
                </a:lnTo>
                <a:lnTo>
                  <a:pt x="14652" y="19194"/>
                </a:lnTo>
                <a:lnTo>
                  <a:pt x="14501" y="18831"/>
                </a:lnTo>
                <a:lnTo>
                  <a:pt x="14344" y="18490"/>
                </a:lnTo>
                <a:lnTo>
                  <a:pt x="14658" y="18240"/>
                </a:lnTo>
                <a:lnTo>
                  <a:pt x="14822" y="18557"/>
                </a:lnTo>
                <a:lnTo>
                  <a:pt x="15203" y="17963"/>
                </a:lnTo>
                <a:lnTo>
                  <a:pt x="15008" y="17676"/>
                </a:lnTo>
                <a:lnTo>
                  <a:pt x="14963" y="17388"/>
                </a:lnTo>
                <a:lnTo>
                  <a:pt x="15271" y="17546"/>
                </a:lnTo>
                <a:lnTo>
                  <a:pt x="15478" y="17743"/>
                </a:lnTo>
                <a:lnTo>
                  <a:pt x="15703" y="17201"/>
                </a:lnTo>
                <a:lnTo>
                  <a:pt x="15748" y="16861"/>
                </a:lnTo>
                <a:lnTo>
                  <a:pt x="16040" y="16521"/>
                </a:lnTo>
                <a:lnTo>
                  <a:pt x="16324" y="16386"/>
                </a:lnTo>
                <a:lnTo>
                  <a:pt x="16570" y="16498"/>
                </a:lnTo>
                <a:lnTo>
                  <a:pt x="16345" y="16754"/>
                </a:lnTo>
                <a:lnTo>
                  <a:pt x="16063" y="17015"/>
                </a:lnTo>
                <a:lnTo>
                  <a:pt x="15868" y="17432"/>
                </a:lnTo>
                <a:lnTo>
                  <a:pt x="16204" y="17333"/>
                </a:lnTo>
                <a:lnTo>
                  <a:pt x="16557" y="16947"/>
                </a:lnTo>
                <a:lnTo>
                  <a:pt x="16714" y="16721"/>
                </a:lnTo>
                <a:lnTo>
                  <a:pt x="16893" y="16455"/>
                </a:lnTo>
                <a:lnTo>
                  <a:pt x="16848" y="16115"/>
                </a:lnTo>
                <a:lnTo>
                  <a:pt x="17088" y="16025"/>
                </a:lnTo>
                <a:lnTo>
                  <a:pt x="17103" y="16371"/>
                </a:lnTo>
                <a:lnTo>
                  <a:pt x="17598" y="16212"/>
                </a:lnTo>
                <a:lnTo>
                  <a:pt x="17726" y="15931"/>
                </a:lnTo>
                <a:lnTo>
                  <a:pt x="17898" y="15772"/>
                </a:lnTo>
                <a:lnTo>
                  <a:pt x="18244" y="15749"/>
                </a:lnTo>
                <a:lnTo>
                  <a:pt x="18618" y="15699"/>
                </a:lnTo>
                <a:lnTo>
                  <a:pt x="18774" y="15542"/>
                </a:lnTo>
                <a:lnTo>
                  <a:pt x="18931" y="15293"/>
                </a:lnTo>
                <a:lnTo>
                  <a:pt x="19319" y="15339"/>
                </a:lnTo>
                <a:lnTo>
                  <a:pt x="19654" y="15202"/>
                </a:lnTo>
                <a:lnTo>
                  <a:pt x="19698" y="14911"/>
                </a:lnTo>
                <a:lnTo>
                  <a:pt x="19468" y="14911"/>
                </a:lnTo>
                <a:lnTo>
                  <a:pt x="19207" y="14844"/>
                </a:lnTo>
                <a:lnTo>
                  <a:pt x="19230" y="14419"/>
                </a:lnTo>
                <a:lnTo>
                  <a:pt x="19050" y="14148"/>
                </a:lnTo>
                <a:lnTo>
                  <a:pt x="19260" y="14035"/>
                </a:lnTo>
                <a:lnTo>
                  <a:pt x="19506" y="13906"/>
                </a:lnTo>
                <a:lnTo>
                  <a:pt x="19691" y="14149"/>
                </a:lnTo>
                <a:lnTo>
                  <a:pt x="19588" y="14562"/>
                </a:lnTo>
                <a:lnTo>
                  <a:pt x="19919" y="14729"/>
                </a:lnTo>
                <a:lnTo>
                  <a:pt x="20274" y="14503"/>
                </a:lnTo>
                <a:lnTo>
                  <a:pt x="20634" y="14368"/>
                </a:lnTo>
                <a:lnTo>
                  <a:pt x="21013" y="14436"/>
                </a:lnTo>
                <a:lnTo>
                  <a:pt x="21350" y="14208"/>
                </a:lnTo>
                <a:lnTo>
                  <a:pt x="21186" y="13937"/>
                </a:lnTo>
                <a:lnTo>
                  <a:pt x="21435" y="13454"/>
                </a:lnTo>
                <a:lnTo>
                  <a:pt x="21592" y="12979"/>
                </a:lnTo>
                <a:lnTo>
                  <a:pt x="21510" y="12520"/>
                </a:lnTo>
                <a:lnTo>
                  <a:pt x="21532" y="12066"/>
                </a:lnTo>
                <a:lnTo>
                  <a:pt x="21600" y="11817"/>
                </a:lnTo>
                <a:lnTo>
                  <a:pt x="21600" y="11385"/>
                </a:lnTo>
                <a:lnTo>
                  <a:pt x="21315" y="11182"/>
                </a:lnTo>
                <a:lnTo>
                  <a:pt x="21293" y="10796"/>
                </a:lnTo>
                <a:lnTo>
                  <a:pt x="21180" y="10390"/>
                </a:lnTo>
                <a:lnTo>
                  <a:pt x="21024" y="10049"/>
                </a:lnTo>
                <a:lnTo>
                  <a:pt x="20956" y="9603"/>
                </a:lnTo>
                <a:lnTo>
                  <a:pt x="20642" y="9287"/>
                </a:lnTo>
                <a:lnTo>
                  <a:pt x="20620" y="8856"/>
                </a:lnTo>
                <a:lnTo>
                  <a:pt x="20655" y="6529"/>
                </a:lnTo>
                <a:lnTo>
                  <a:pt x="20448" y="6506"/>
                </a:lnTo>
                <a:lnTo>
                  <a:pt x="20076" y="6304"/>
                </a:lnTo>
                <a:lnTo>
                  <a:pt x="19940" y="6519"/>
                </a:lnTo>
                <a:lnTo>
                  <a:pt x="19408" y="5954"/>
                </a:lnTo>
                <a:lnTo>
                  <a:pt x="18341" y="5871"/>
                </a:lnTo>
                <a:lnTo>
                  <a:pt x="17611" y="5855"/>
                </a:lnTo>
                <a:lnTo>
                  <a:pt x="17147" y="6135"/>
                </a:lnTo>
                <a:lnTo>
                  <a:pt x="17102" y="5817"/>
                </a:lnTo>
                <a:lnTo>
                  <a:pt x="16428" y="5640"/>
                </a:lnTo>
                <a:lnTo>
                  <a:pt x="16104" y="5462"/>
                </a:lnTo>
                <a:lnTo>
                  <a:pt x="15964" y="5951"/>
                </a:lnTo>
                <a:lnTo>
                  <a:pt x="15831" y="5693"/>
                </a:lnTo>
                <a:lnTo>
                  <a:pt x="15553" y="5913"/>
                </a:lnTo>
                <a:lnTo>
                  <a:pt x="15286" y="5832"/>
                </a:lnTo>
                <a:lnTo>
                  <a:pt x="14934" y="5931"/>
                </a:lnTo>
                <a:lnTo>
                  <a:pt x="14644" y="5871"/>
                </a:lnTo>
                <a:lnTo>
                  <a:pt x="14257" y="5175"/>
                </a:lnTo>
                <a:lnTo>
                  <a:pt x="13891" y="5290"/>
                </a:lnTo>
                <a:lnTo>
                  <a:pt x="13738" y="5460"/>
                </a:lnTo>
                <a:lnTo>
                  <a:pt x="13536" y="5279"/>
                </a:lnTo>
                <a:lnTo>
                  <a:pt x="12873" y="5175"/>
                </a:lnTo>
                <a:lnTo>
                  <a:pt x="12299" y="4495"/>
                </a:lnTo>
                <a:lnTo>
                  <a:pt x="11220" y="4316"/>
                </a:lnTo>
                <a:lnTo>
                  <a:pt x="11207" y="386"/>
                </a:lnTo>
                <a:lnTo>
                  <a:pt x="6520" y="0"/>
                </a:lnTo>
                <a:lnTo>
                  <a:pt x="5803" y="881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1" name="Shape 4521"/>
          <p:cNvSpPr/>
          <p:nvPr/>
        </p:nvSpPr>
        <p:spPr>
          <a:xfrm>
            <a:off x="8166605" y="4136400"/>
            <a:ext cx="810502" cy="718561"/>
          </a:xfrm>
          <a:custGeom>
            <a:avLst/>
            <a:gdLst/>
            <a:ahLst/>
            <a:cxnLst>
              <a:cxn ang="0">
                <a:pos x="wd2" y="hd2"/>
              </a:cxn>
              <a:cxn ang="5400000">
                <a:pos x="wd2" y="hd2"/>
              </a:cxn>
              <a:cxn ang="10800000">
                <a:pos x="wd2" y="hd2"/>
              </a:cxn>
              <a:cxn ang="16200000">
                <a:pos x="wd2" y="hd2"/>
              </a:cxn>
            </a:cxnLst>
            <a:rect l="0" t="0" r="r" b="b"/>
            <a:pathLst>
              <a:path w="21600" h="21600" extrusionOk="0">
                <a:moveTo>
                  <a:pt x="21349" y="2424"/>
                </a:moveTo>
                <a:lnTo>
                  <a:pt x="20018" y="2605"/>
                </a:lnTo>
                <a:lnTo>
                  <a:pt x="19349" y="1799"/>
                </a:lnTo>
                <a:lnTo>
                  <a:pt x="19671" y="1209"/>
                </a:lnTo>
                <a:lnTo>
                  <a:pt x="19062" y="0"/>
                </a:lnTo>
                <a:lnTo>
                  <a:pt x="0" y="933"/>
                </a:lnTo>
                <a:lnTo>
                  <a:pt x="137" y="4947"/>
                </a:lnTo>
                <a:lnTo>
                  <a:pt x="542" y="9074"/>
                </a:lnTo>
                <a:lnTo>
                  <a:pt x="747" y="14174"/>
                </a:lnTo>
                <a:lnTo>
                  <a:pt x="707" y="17910"/>
                </a:lnTo>
                <a:lnTo>
                  <a:pt x="1635" y="18777"/>
                </a:lnTo>
                <a:lnTo>
                  <a:pt x="2287" y="18846"/>
                </a:lnTo>
                <a:lnTo>
                  <a:pt x="2167" y="21466"/>
                </a:lnTo>
                <a:lnTo>
                  <a:pt x="16191" y="21600"/>
                </a:lnTo>
                <a:lnTo>
                  <a:pt x="15968" y="20902"/>
                </a:lnTo>
                <a:lnTo>
                  <a:pt x="16191" y="20336"/>
                </a:lnTo>
                <a:lnTo>
                  <a:pt x="16594" y="19743"/>
                </a:lnTo>
                <a:lnTo>
                  <a:pt x="15925" y="19128"/>
                </a:lnTo>
                <a:lnTo>
                  <a:pt x="16528" y="18671"/>
                </a:lnTo>
                <a:lnTo>
                  <a:pt x="16226" y="16748"/>
                </a:lnTo>
                <a:lnTo>
                  <a:pt x="16406" y="15799"/>
                </a:lnTo>
                <a:lnTo>
                  <a:pt x="16914" y="14128"/>
                </a:lnTo>
                <a:lnTo>
                  <a:pt x="17482" y="12918"/>
                </a:lnTo>
                <a:lnTo>
                  <a:pt x="18747" y="11291"/>
                </a:lnTo>
                <a:lnTo>
                  <a:pt x="18826" y="10470"/>
                </a:lnTo>
                <a:lnTo>
                  <a:pt x="19700" y="9134"/>
                </a:lnTo>
                <a:lnTo>
                  <a:pt x="19883" y="8178"/>
                </a:lnTo>
                <a:lnTo>
                  <a:pt x="20182" y="7383"/>
                </a:lnTo>
                <a:lnTo>
                  <a:pt x="20360" y="6794"/>
                </a:lnTo>
                <a:lnTo>
                  <a:pt x="20763" y="6319"/>
                </a:lnTo>
                <a:lnTo>
                  <a:pt x="21001" y="5066"/>
                </a:lnTo>
                <a:lnTo>
                  <a:pt x="21481" y="4497"/>
                </a:lnTo>
                <a:lnTo>
                  <a:pt x="21600" y="3833"/>
                </a:lnTo>
                <a:lnTo>
                  <a:pt x="21349" y="242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2" name="Shape 4522"/>
          <p:cNvSpPr/>
          <p:nvPr/>
        </p:nvSpPr>
        <p:spPr>
          <a:xfrm>
            <a:off x="8245580" y="4837277"/>
            <a:ext cx="896347" cy="794028"/>
          </a:xfrm>
          <a:custGeom>
            <a:avLst/>
            <a:gdLst/>
            <a:ahLst/>
            <a:cxnLst>
              <a:cxn ang="0">
                <a:pos x="wd2" y="hd2"/>
              </a:cxn>
              <a:cxn ang="5400000">
                <a:pos x="wd2" y="hd2"/>
              </a:cxn>
              <a:cxn ang="10800000">
                <a:pos x="wd2" y="hd2"/>
              </a:cxn>
              <a:cxn ang="16200000">
                <a:pos x="wd2" y="hd2"/>
              </a:cxn>
            </a:cxnLst>
            <a:rect l="0" t="0" r="r" b="b"/>
            <a:pathLst>
              <a:path w="21600" h="21600" extrusionOk="0">
                <a:moveTo>
                  <a:pt x="17908" y="10946"/>
                </a:moveTo>
                <a:lnTo>
                  <a:pt x="18009" y="11666"/>
                </a:lnTo>
                <a:lnTo>
                  <a:pt x="17786" y="12726"/>
                </a:lnTo>
                <a:lnTo>
                  <a:pt x="18147" y="13402"/>
                </a:lnTo>
                <a:lnTo>
                  <a:pt x="18344" y="14142"/>
                </a:lnTo>
                <a:lnTo>
                  <a:pt x="18780" y="14779"/>
                </a:lnTo>
                <a:lnTo>
                  <a:pt x="19220" y="15377"/>
                </a:lnTo>
                <a:lnTo>
                  <a:pt x="18014" y="14965"/>
                </a:lnTo>
                <a:lnTo>
                  <a:pt x="16914" y="14530"/>
                </a:lnTo>
                <a:lnTo>
                  <a:pt x="16002" y="14406"/>
                </a:lnTo>
                <a:lnTo>
                  <a:pt x="15374" y="14448"/>
                </a:lnTo>
                <a:lnTo>
                  <a:pt x="15265" y="15330"/>
                </a:lnTo>
                <a:lnTo>
                  <a:pt x="14363" y="14712"/>
                </a:lnTo>
                <a:lnTo>
                  <a:pt x="14065" y="15879"/>
                </a:lnTo>
                <a:lnTo>
                  <a:pt x="14921" y="16229"/>
                </a:lnTo>
                <a:lnTo>
                  <a:pt x="15645" y="15960"/>
                </a:lnTo>
                <a:lnTo>
                  <a:pt x="16248" y="16436"/>
                </a:lnTo>
                <a:lnTo>
                  <a:pt x="16980" y="15840"/>
                </a:lnTo>
                <a:lnTo>
                  <a:pt x="17706" y="15654"/>
                </a:lnTo>
                <a:lnTo>
                  <a:pt x="18669" y="15799"/>
                </a:lnTo>
                <a:lnTo>
                  <a:pt x="18284" y="16563"/>
                </a:lnTo>
                <a:lnTo>
                  <a:pt x="17241" y="16749"/>
                </a:lnTo>
                <a:lnTo>
                  <a:pt x="17734" y="17344"/>
                </a:lnTo>
                <a:lnTo>
                  <a:pt x="18686" y="17098"/>
                </a:lnTo>
                <a:lnTo>
                  <a:pt x="19392" y="16109"/>
                </a:lnTo>
                <a:lnTo>
                  <a:pt x="20192" y="15864"/>
                </a:lnTo>
                <a:lnTo>
                  <a:pt x="20321" y="16516"/>
                </a:lnTo>
                <a:lnTo>
                  <a:pt x="19642" y="17238"/>
                </a:lnTo>
                <a:lnTo>
                  <a:pt x="19479" y="18287"/>
                </a:lnTo>
                <a:lnTo>
                  <a:pt x="18422" y="18287"/>
                </a:lnTo>
                <a:lnTo>
                  <a:pt x="18972" y="18967"/>
                </a:lnTo>
                <a:lnTo>
                  <a:pt x="19738" y="19340"/>
                </a:lnTo>
                <a:lnTo>
                  <a:pt x="20504" y="19708"/>
                </a:lnTo>
                <a:lnTo>
                  <a:pt x="21600" y="20078"/>
                </a:lnTo>
                <a:lnTo>
                  <a:pt x="21274" y="20754"/>
                </a:lnTo>
                <a:lnTo>
                  <a:pt x="20398" y="20446"/>
                </a:lnTo>
                <a:lnTo>
                  <a:pt x="20561" y="21292"/>
                </a:lnTo>
                <a:lnTo>
                  <a:pt x="19747" y="21538"/>
                </a:lnTo>
                <a:lnTo>
                  <a:pt x="18871" y="21600"/>
                </a:lnTo>
                <a:lnTo>
                  <a:pt x="18926" y="20943"/>
                </a:lnTo>
                <a:lnTo>
                  <a:pt x="18507" y="20448"/>
                </a:lnTo>
                <a:lnTo>
                  <a:pt x="18454" y="19832"/>
                </a:lnTo>
                <a:lnTo>
                  <a:pt x="17651" y="19542"/>
                </a:lnTo>
                <a:lnTo>
                  <a:pt x="17324" y="19094"/>
                </a:lnTo>
                <a:lnTo>
                  <a:pt x="17122" y="19726"/>
                </a:lnTo>
                <a:lnTo>
                  <a:pt x="17560" y="20658"/>
                </a:lnTo>
                <a:lnTo>
                  <a:pt x="17179" y="21028"/>
                </a:lnTo>
                <a:lnTo>
                  <a:pt x="16652" y="21150"/>
                </a:lnTo>
                <a:lnTo>
                  <a:pt x="16124" y="20536"/>
                </a:lnTo>
                <a:lnTo>
                  <a:pt x="15906" y="19772"/>
                </a:lnTo>
                <a:lnTo>
                  <a:pt x="15005" y="19710"/>
                </a:lnTo>
                <a:lnTo>
                  <a:pt x="15404" y="20456"/>
                </a:lnTo>
                <a:lnTo>
                  <a:pt x="15516" y="21274"/>
                </a:lnTo>
                <a:lnTo>
                  <a:pt x="14968" y="21564"/>
                </a:lnTo>
                <a:lnTo>
                  <a:pt x="14258" y="21253"/>
                </a:lnTo>
                <a:lnTo>
                  <a:pt x="13767" y="21253"/>
                </a:lnTo>
                <a:lnTo>
                  <a:pt x="13430" y="20521"/>
                </a:lnTo>
                <a:lnTo>
                  <a:pt x="12876" y="20150"/>
                </a:lnTo>
                <a:lnTo>
                  <a:pt x="12177" y="20456"/>
                </a:lnTo>
                <a:lnTo>
                  <a:pt x="11938" y="19933"/>
                </a:lnTo>
                <a:lnTo>
                  <a:pt x="12330" y="18840"/>
                </a:lnTo>
                <a:lnTo>
                  <a:pt x="12552" y="17932"/>
                </a:lnTo>
                <a:lnTo>
                  <a:pt x="11731" y="18053"/>
                </a:lnTo>
                <a:lnTo>
                  <a:pt x="11343" y="19004"/>
                </a:lnTo>
                <a:lnTo>
                  <a:pt x="10754" y="18840"/>
                </a:lnTo>
                <a:lnTo>
                  <a:pt x="10989" y="18043"/>
                </a:lnTo>
                <a:lnTo>
                  <a:pt x="10664" y="17036"/>
                </a:lnTo>
                <a:lnTo>
                  <a:pt x="10205" y="17512"/>
                </a:lnTo>
                <a:lnTo>
                  <a:pt x="9538" y="17388"/>
                </a:lnTo>
                <a:lnTo>
                  <a:pt x="8561" y="17326"/>
                </a:lnTo>
                <a:lnTo>
                  <a:pt x="8556" y="18040"/>
                </a:lnTo>
                <a:lnTo>
                  <a:pt x="9500" y="18783"/>
                </a:lnTo>
                <a:lnTo>
                  <a:pt x="10268" y="18991"/>
                </a:lnTo>
                <a:lnTo>
                  <a:pt x="10229" y="19860"/>
                </a:lnTo>
                <a:lnTo>
                  <a:pt x="9537" y="19736"/>
                </a:lnTo>
                <a:lnTo>
                  <a:pt x="8780" y="19104"/>
                </a:lnTo>
                <a:lnTo>
                  <a:pt x="8032" y="18858"/>
                </a:lnTo>
                <a:lnTo>
                  <a:pt x="7134" y="18364"/>
                </a:lnTo>
                <a:lnTo>
                  <a:pt x="6301" y="18364"/>
                </a:lnTo>
                <a:lnTo>
                  <a:pt x="5570" y="18426"/>
                </a:lnTo>
                <a:lnTo>
                  <a:pt x="5154" y="17828"/>
                </a:lnTo>
                <a:lnTo>
                  <a:pt x="4499" y="17766"/>
                </a:lnTo>
                <a:lnTo>
                  <a:pt x="4134" y="16878"/>
                </a:lnTo>
                <a:lnTo>
                  <a:pt x="3689" y="15915"/>
                </a:lnTo>
                <a:lnTo>
                  <a:pt x="3089" y="16205"/>
                </a:lnTo>
                <a:lnTo>
                  <a:pt x="3338" y="17253"/>
                </a:lnTo>
                <a:lnTo>
                  <a:pt x="3906" y="17890"/>
                </a:lnTo>
                <a:lnTo>
                  <a:pt x="1716" y="18649"/>
                </a:lnTo>
                <a:lnTo>
                  <a:pt x="1313" y="17722"/>
                </a:lnTo>
                <a:lnTo>
                  <a:pt x="2430" y="15346"/>
                </a:lnTo>
                <a:lnTo>
                  <a:pt x="2111" y="13697"/>
                </a:lnTo>
                <a:lnTo>
                  <a:pt x="2313" y="12048"/>
                </a:lnTo>
                <a:lnTo>
                  <a:pt x="2366" y="10986"/>
                </a:lnTo>
                <a:lnTo>
                  <a:pt x="1671" y="10572"/>
                </a:lnTo>
                <a:lnTo>
                  <a:pt x="1616" y="9112"/>
                </a:lnTo>
                <a:lnTo>
                  <a:pt x="940" y="7436"/>
                </a:lnTo>
                <a:lnTo>
                  <a:pt x="816" y="6042"/>
                </a:lnTo>
                <a:lnTo>
                  <a:pt x="30" y="5280"/>
                </a:lnTo>
                <a:lnTo>
                  <a:pt x="0" y="0"/>
                </a:lnTo>
                <a:lnTo>
                  <a:pt x="12774" y="331"/>
                </a:lnTo>
                <a:lnTo>
                  <a:pt x="12524" y="1269"/>
                </a:lnTo>
                <a:lnTo>
                  <a:pt x="12889" y="2035"/>
                </a:lnTo>
                <a:lnTo>
                  <a:pt x="12815" y="2840"/>
                </a:lnTo>
                <a:lnTo>
                  <a:pt x="13366" y="3210"/>
                </a:lnTo>
                <a:lnTo>
                  <a:pt x="13200" y="3971"/>
                </a:lnTo>
                <a:lnTo>
                  <a:pt x="12836" y="4854"/>
                </a:lnTo>
                <a:lnTo>
                  <a:pt x="12471" y="6050"/>
                </a:lnTo>
                <a:lnTo>
                  <a:pt x="12111" y="6648"/>
                </a:lnTo>
                <a:lnTo>
                  <a:pt x="11820" y="7929"/>
                </a:lnTo>
                <a:lnTo>
                  <a:pt x="11311" y="8939"/>
                </a:lnTo>
                <a:lnTo>
                  <a:pt x="10962" y="10241"/>
                </a:lnTo>
                <a:lnTo>
                  <a:pt x="10486" y="11377"/>
                </a:lnTo>
                <a:lnTo>
                  <a:pt x="17908" y="1094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3" name="Shape 4523"/>
          <p:cNvSpPr/>
          <p:nvPr/>
        </p:nvSpPr>
        <p:spPr>
          <a:xfrm>
            <a:off x="8895915" y="4003905"/>
            <a:ext cx="1357567" cy="427712"/>
          </a:xfrm>
          <a:custGeom>
            <a:avLst/>
            <a:gdLst/>
            <a:ahLst/>
            <a:cxnLst>
              <a:cxn ang="0">
                <a:pos x="wd2" y="hd2"/>
              </a:cxn>
              <a:cxn ang="5400000">
                <a:pos x="wd2" y="hd2"/>
              </a:cxn>
              <a:cxn ang="10800000">
                <a:pos x="wd2" y="hd2"/>
              </a:cxn>
              <a:cxn ang="16200000">
                <a:pos x="wd2" y="hd2"/>
              </a:cxn>
            </a:cxnLst>
            <a:rect l="0" t="0" r="r" b="b"/>
            <a:pathLst>
              <a:path w="21600" h="21545" extrusionOk="0">
                <a:moveTo>
                  <a:pt x="21600" y="0"/>
                </a:moveTo>
                <a:lnTo>
                  <a:pt x="16333" y="2540"/>
                </a:lnTo>
                <a:lnTo>
                  <a:pt x="4553" y="5184"/>
                </a:lnTo>
                <a:lnTo>
                  <a:pt x="5007" y="6708"/>
                </a:lnTo>
                <a:lnTo>
                  <a:pt x="1281" y="7663"/>
                </a:lnTo>
                <a:lnTo>
                  <a:pt x="1144" y="9402"/>
                </a:lnTo>
                <a:lnTo>
                  <a:pt x="1030" y="11118"/>
                </a:lnTo>
                <a:lnTo>
                  <a:pt x="1138" y="12854"/>
                </a:lnTo>
                <a:lnTo>
                  <a:pt x="1067" y="14115"/>
                </a:lnTo>
                <a:lnTo>
                  <a:pt x="744" y="14863"/>
                </a:lnTo>
                <a:lnTo>
                  <a:pt x="622" y="16885"/>
                </a:lnTo>
                <a:lnTo>
                  <a:pt x="295" y="18185"/>
                </a:lnTo>
                <a:lnTo>
                  <a:pt x="0" y="21516"/>
                </a:lnTo>
                <a:cubicBezTo>
                  <a:pt x="2433" y="21600"/>
                  <a:pt x="4867" y="21503"/>
                  <a:pt x="7299" y="21227"/>
                </a:cubicBezTo>
                <a:cubicBezTo>
                  <a:pt x="9710" y="20952"/>
                  <a:pt x="12120" y="20501"/>
                  <a:pt x="14525" y="19873"/>
                </a:cubicBezTo>
                <a:lnTo>
                  <a:pt x="14827" y="17582"/>
                </a:lnTo>
                <a:lnTo>
                  <a:pt x="15399" y="17016"/>
                </a:lnTo>
                <a:lnTo>
                  <a:pt x="15856" y="16330"/>
                </a:lnTo>
                <a:lnTo>
                  <a:pt x="16751" y="15185"/>
                </a:lnTo>
                <a:lnTo>
                  <a:pt x="17077" y="14269"/>
                </a:lnTo>
                <a:lnTo>
                  <a:pt x="17731" y="12318"/>
                </a:lnTo>
                <a:lnTo>
                  <a:pt x="18185" y="10348"/>
                </a:lnTo>
                <a:lnTo>
                  <a:pt x="18752" y="9658"/>
                </a:lnTo>
                <a:lnTo>
                  <a:pt x="19090" y="9121"/>
                </a:lnTo>
                <a:lnTo>
                  <a:pt x="19367" y="8090"/>
                </a:lnTo>
                <a:lnTo>
                  <a:pt x="19656" y="7213"/>
                </a:lnTo>
                <a:lnTo>
                  <a:pt x="19968" y="6566"/>
                </a:lnTo>
                <a:lnTo>
                  <a:pt x="20285" y="5477"/>
                </a:lnTo>
                <a:lnTo>
                  <a:pt x="20668" y="4672"/>
                </a:lnTo>
                <a:lnTo>
                  <a:pt x="21099" y="3608"/>
                </a:lnTo>
                <a:lnTo>
                  <a:pt x="21425" y="2160"/>
                </a:lnTo>
                <a:lnTo>
                  <a:pt x="2160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4" name="Shape 4524"/>
          <p:cNvSpPr/>
          <p:nvPr/>
        </p:nvSpPr>
        <p:spPr>
          <a:xfrm>
            <a:off x="9801703" y="3878650"/>
            <a:ext cx="1446412" cy="614398"/>
          </a:xfrm>
          <a:custGeom>
            <a:avLst/>
            <a:gdLst/>
            <a:ahLst/>
            <a:cxnLst>
              <a:cxn ang="0">
                <a:pos x="wd2" y="hd2"/>
              </a:cxn>
              <a:cxn ang="5400000">
                <a:pos x="wd2" y="hd2"/>
              </a:cxn>
              <a:cxn ang="10800000">
                <a:pos x="wd2" y="hd2"/>
              </a:cxn>
              <a:cxn ang="16200000">
                <a:pos x="wd2" y="hd2"/>
              </a:cxn>
            </a:cxnLst>
            <a:rect l="0" t="0" r="r" b="b"/>
            <a:pathLst>
              <a:path w="21600" h="21600" extrusionOk="0">
                <a:moveTo>
                  <a:pt x="15185" y="21600"/>
                </a:moveTo>
                <a:lnTo>
                  <a:pt x="11850" y="15566"/>
                </a:lnTo>
                <a:lnTo>
                  <a:pt x="9627" y="16530"/>
                </a:lnTo>
                <a:lnTo>
                  <a:pt x="8191" y="14866"/>
                </a:lnTo>
                <a:lnTo>
                  <a:pt x="5240" y="15227"/>
                </a:lnTo>
                <a:lnTo>
                  <a:pt x="3660" y="17346"/>
                </a:lnTo>
                <a:lnTo>
                  <a:pt x="0" y="18303"/>
                </a:lnTo>
                <a:lnTo>
                  <a:pt x="327" y="16416"/>
                </a:lnTo>
                <a:lnTo>
                  <a:pt x="1000" y="15944"/>
                </a:lnTo>
                <a:lnTo>
                  <a:pt x="2272" y="14559"/>
                </a:lnTo>
                <a:lnTo>
                  <a:pt x="3084" y="12876"/>
                </a:lnTo>
                <a:lnTo>
                  <a:pt x="3532" y="11301"/>
                </a:lnTo>
                <a:lnTo>
                  <a:pt x="4370" y="10621"/>
                </a:lnTo>
                <a:lnTo>
                  <a:pt x="4795" y="9178"/>
                </a:lnTo>
                <a:lnTo>
                  <a:pt x="5293" y="8614"/>
                </a:lnTo>
                <a:lnTo>
                  <a:pt x="5530" y="7843"/>
                </a:lnTo>
                <a:lnTo>
                  <a:pt x="6385" y="6414"/>
                </a:lnTo>
                <a:lnTo>
                  <a:pt x="6699" y="4504"/>
                </a:lnTo>
                <a:lnTo>
                  <a:pt x="20351" y="0"/>
                </a:lnTo>
                <a:lnTo>
                  <a:pt x="20645" y="1129"/>
                </a:lnTo>
                <a:lnTo>
                  <a:pt x="21600" y="5073"/>
                </a:lnTo>
                <a:lnTo>
                  <a:pt x="21520" y="5890"/>
                </a:lnTo>
                <a:lnTo>
                  <a:pt x="20190" y="1019"/>
                </a:lnTo>
                <a:lnTo>
                  <a:pt x="19989" y="1681"/>
                </a:lnTo>
                <a:lnTo>
                  <a:pt x="20249" y="2665"/>
                </a:lnTo>
                <a:lnTo>
                  <a:pt x="20124" y="3545"/>
                </a:lnTo>
                <a:lnTo>
                  <a:pt x="19639" y="3230"/>
                </a:lnTo>
                <a:lnTo>
                  <a:pt x="19197" y="2752"/>
                </a:lnTo>
                <a:lnTo>
                  <a:pt x="19106" y="3685"/>
                </a:lnTo>
                <a:lnTo>
                  <a:pt x="18856" y="4374"/>
                </a:lnTo>
                <a:lnTo>
                  <a:pt x="18382" y="4856"/>
                </a:lnTo>
                <a:lnTo>
                  <a:pt x="18504" y="5910"/>
                </a:lnTo>
                <a:lnTo>
                  <a:pt x="19146" y="5595"/>
                </a:lnTo>
                <a:lnTo>
                  <a:pt x="19935" y="4799"/>
                </a:lnTo>
                <a:lnTo>
                  <a:pt x="20388" y="4719"/>
                </a:lnTo>
                <a:lnTo>
                  <a:pt x="20264" y="5809"/>
                </a:lnTo>
                <a:lnTo>
                  <a:pt x="20959" y="4498"/>
                </a:lnTo>
                <a:lnTo>
                  <a:pt x="21162" y="5642"/>
                </a:lnTo>
                <a:lnTo>
                  <a:pt x="20937" y="6870"/>
                </a:lnTo>
                <a:cubicBezTo>
                  <a:pt x="20836" y="6870"/>
                  <a:pt x="20736" y="6870"/>
                  <a:pt x="20636" y="6870"/>
                </a:cubicBezTo>
                <a:cubicBezTo>
                  <a:pt x="20536" y="6870"/>
                  <a:pt x="20436" y="6870"/>
                  <a:pt x="20335" y="6870"/>
                </a:cubicBezTo>
                <a:lnTo>
                  <a:pt x="19815" y="6790"/>
                </a:lnTo>
                <a:lnTo>
                  <a:pt x="19815" y="7700"/>
                </a:lnTo>
                <a:lnTo>
                  <a:pt x="20660" y="7994"/>
                </a:lnTo>
                <a:lnTo>
                  <a:pt x="20131" y="8978"/>
                </a:lnTo>
                <a:lnTo>
                  <a:pt x="19655" y="9456"/>
                </a:lnTo>
                <a:lnTo>
                  <a:pt x="19158" y="8282"/>
                </a:lnTo>
                <a:lnTo>
                  <a:pt x="18694" y="8924"/>
                </a:lnTo>
                <a:lnTo>
                  <a:pt x="18399" y="9343"/>
                </a:lnTo>
                <a:lnTo>
                  <a:pt x="18501" y="10330"/>
                </a:lnTo>
                <a:lnTo>
                  <a:pt x="18977" y="10410"/>
                </a:lnTo>
                <a:lnTo>
                  <a:pt x="19646" y="10647"/>
                </a:lnTo>
                <a:lnTo>
                  <a:pt x="20122" y="10567"/>
                </a:lnTo>
                <a:lnTo>
                  <a:pt x="20324" y="11521"/>
                </a:lnTo>
                <a:lnTo>
                  <a:pt x="20188" y="12799"/>
                </a:lnTo>
                <a:lnTo>
                  <a:pt x="19590" y="13170"/>
                </a:lnTo>
                <a:lnTo>
                  <a:pt x="18969" y="12929"/>
                </a:lnTo>
                <a:lnTo>
                  <a:pt x="18697" y="13407"/>
                </a:lnTo>
                <a:lnTo>
                  <a:pt x="18315" y="13886"/>
                </a:lnTo>
                <a:lnTo>
                  <a:pt x="17874" y="14120"/>
                </a:lnTo>
                <a:lnTo>
                  <a:pt x="17398" y="14890"/>
                </a:lnTo>
                <a:lnTo>
                  <a:pt x="17565" y="16429"/>
                </a:lnTo>
                <a:lnTo>
                  <a:pt x="17337" y="17359"/>
                </a:lnTo>
                <a:lnTo>
                  <a:pt x="17102" y="18071"/>
                </a:lnTo>
                <a:lnTo>
                  <a:pt x="16965" y="18894"/>
                </a:lnTo>
                <a:lnTo>
                  <a:pt x="16965" y="21022"/>
                </a:lnTo>
                <a:lnTo>
                  <a:pt x="16046" y="18005"/>
                </a:lnTo>
                <a:lnTo>
                  <a:pt x="16182" y="19359"/>
                </a:lnTo>
                <a:lnTo>
                  <a:pt x="16532" y="20748"/>
                </a:lnTo>
                <a:lnTo>
                  <a:pt x="16106" y="21012"/>
                </a:lnTo>
                <a:lnTo>
                  <a:pt x="15561" y="20822"/>
                </a:lnTo>
                <a:lnTo>
                  <a:pt x="15185"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5" name="Shape 4525"/>
          <p:cNvSpPr/>
          <p:nvPr/>
        </p:nvSpPr>
        <p:spPr>
          <a:xfrm>
            <a:off x="10018424" y="4290244"/>
            <a:ext cx="806062" cy="590281"/>
          </a:xfrm>
          <a:custGeom>
            <a:avLst/>
            <a:gdLst/>
            <a:ahLst/>
            <a:cxnLst>
              <a:cxn ang="0">
                <a:pos x="wd2" y="hd2"/>
              </a:cxn>
              <a:cxn ang="5400000">
                <a:pos x="wd2" y="hd2"/>
              </a:cxn>
              <a:cxn ang="10800000">
                <a:pos x="wd2" y="hd2"/>
              </a:cxn>
              <a:cxn ang="16200000">
                <a:pos x="wd2" y="hd2"/>
              </a:cxn>
            </a:cxnLst>
            <a:rect l="0" t="0" r="r" b="b"/>
            <a:pathLst>
              <a:path w="21600" h="21600" extrusionOk="0">
                <a:moveTo>
                  <a:pt x="3294" y="414"/>
                </a:moveTo>
                <a:lnTo>
                  <a:pt x="540" y="2813"/>
                </a:lnTo>
                <a:lnTo>
                  <a:pt x="597" y="3793"/>
                </a:lnTo>
                <a:lnTo>
                  <a:pt x="0" y="4420"/>
                </a:lnTo>
                <a:lnTo>
                  <a:pt x="477" y="5308"/>
                </a:lnTo>
                <a:lnTo>
                  <a:pt x="7347" y="14789"/>
                </a:lnTo>
                <a:lnTo>
                  <a:pt x="8561" y="15893"/>
                </a:lnTo>
                <a:lnTo>
                  <a:pt x="9390" y="17505"/>
                </a:lnTo>
                <a:lnTo>
                  <a:pt x="10751" y="19510"/>
                </a:lnTo>
                <a:lnTo>
                  <a:pt x="11050" y="20851"/>
                </a:lnTo>
                <a:lnTo>
                  <a:pt x="11899" y="21600"/>
                </a:lnTo>
                <a:lnTo>
                  <a:pt x="13653" y="21548"/>
                </a:lnTo>
                <a:lnTo>
                  <a:pt x="14061" y="20381"/>
                </a:lnTo>
                <a:lnTo>
                  <a:pt x="13207" y="19970"/>
                </a:lnTo>
                <a:lnTo>
                  <a:pt x="12574" y="18967"/>
                </a:lnTo>
                <a:lnTo>
                  <a:pt x="13510" y="18887"/>
                </a:lnTo>
                <a:lnTo>
                  <a:pt x="14282" y="18943"/>
                </a:lnTo>
                <a:lnTo>
                  <a:pt x="15379" y="18525"/>
                </a:lnTo>
                <a:lnTo>
                  <a:pt x="16006" y="17230"/>
                </a:lnTo>
                <a:lnTo>
                  <a:pt x="17006" y="16450"/>
                </a:lnTo>
                <a:lnTo>
                  <a:pt x="17370" y="15705"/>
                </a:lnTo>
                <a:lnTo>
                  <a:pt x="17551" y="14928"/>
                </a:lnTo>
                <a:lnTo>
                  <a:pt x="17429" y="13685"/>
                </a:lnTo>
                <a:lnTo>
                  <a:pt x="18525" y="14019"/>
                </a:lnTo>
                <a:lnTo>
                  <a:pt x="19196" y="12598"/>
                </a:lnTo>
                <a:lnTo>
                  <a:pt x="19318" y="11627"/>
                </a:lnTo>
                <a:lnTo>
                  <a:pt x="19624" y="10307"/>
                </a:lnTo>
                <a:lnTo>
                  <a:pt x="20501" y="8807"/>
                </a:lnTo>
                <a:lnTo>
                  <a:pt x="21600" y="7139"/>
                </a:lnTo>
                <a:lnTo>
                  <a:pt x="15412" y="735"/>
                </a:lnTo>
                <a:lnTo>
                  <a:pt x="11646" y="1783"/>
                </a:lnTo>
                <a:lnTo>
                  <a:pt x="9020" y="0"/>
                </a:lnTo>
                <a:lnTo>
                  <a:pt x="3294" y="41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6" name="Shape 4526"/>
          <p:cNvSpPr/>
          <p:nvPr/>
        </p:nvSpPr>
        <p:spPr>
          <a:xfrm>
            <a:off x="9648037" y="4364750"/>
            <a:ext cx="827756" cy="885345"/>
          </a:xfrm>
          <a:custGeom>
            <a:avLst/>
            <a:gdLst/>
            <a:ahLst/>
            <a:cxnLst>
              <a:cxn ang="0">
                <a:pos x="wd2" y="hd2"/>
              </a:cxn>
              <a:cxn ang="5400000">
                <a:pos x="wd2" y="hd2"/>
              </a:cxn>
              <a:cxn ang="10800000">
                <a:pos x="wd2" y="hd2"/>
              </a:cxn>
              <a:cxn ang="16200000">
                <a:pos x="wd2" y="hd2"/>
              </a:cxn>
            </a:cxnLst>
            <a:rect l="0" t="0" r="r" b="b"/>
            <a:pathLst>
              <a:path w="21600" h="21600" extrusionOk="0">
                <a:moveTo>
                  <a:pt x="0" y="994"/>
                </a:moveTo>
                <a:lnTo>
                  <a:pt x="2164" y="10410"/>
                </a:lnTo>
                <a:lnTo>
                  <a:pt x="2970" y="11991"/>
                </a:lnTo>
                <a:lnTo>
                  <a:pt x="3936" y="13442"/>
                </a:lnTo>
                <a:lnTo>
                  <a:pt x="3777" y="14166"/>
                </a:lnTo>
                <a:lnTo>
                  <a:pt x="3189" y="14939"/>
                </a:lnTo>
                <a:lnTo>
                  <a:pt x="3189" y="15775"/>
                </a:lnTo>
                <a:lnTo>
                  <a:pt x="3310" y="17154"/>
                </a:lnTo>
                <a:lnTo>
                  <a:pt x="3132" y="18057"/>
                </a:lnTo>
                <a:lnTo>
                  <a:pt x="3290" y="19223"/>
                </a:lnTo>
                <a:lnTo>
                  <a:pt x="3827" y="20462"/>
                </a:lnTo>
                <a:lnTo>
                  <a:pt x="4462" y="21514"/>
                </a:lnTo>
                <a:lnTo>
                  <a:pt x="16282" y="20968"/>
                </a:lnTo>
                <a:lnTo>
                  <a:pt x="16578" y="21600"/>
                </a:lnTo>
                <a:lnTo>
                  <a:pt x="17414" y="21454"/>
                </a:lnTo>
                <a:lnTo>
                  <a:pt x="17593" y="20304"/>
                </a:lnTo>
                <a:lnTo>
                  <a:pt x="17988" y="19729"/>
                </a:lnTo>
                <a:lnTo>
                  <a:pt x="18618" y="20061"/>
                </a:lnTo>
                <a:lnTo>
                  <a:pt x="19490" y="20228"/>
                </a:lnTo>
                <a:lnTo>
                  <a:pt x="19962" y="19678"/>
                </a:lnTo>
                <a:lnTo>
                  <a:pt x="19520" y="18772"/>
                </a:lnTo>
                <a:lnTo>
                  <a:pt x="19981" y="17929"/>
                </a:lnTo>
                <a:lnTo>
                  <a:pt x="19664" y="17265"/>
                </a:lnTo>
                <a:lnTo>
                  <a:pt x="20098" y="16766"/>
                </a:lnTo>
                <a:lnTo>
                  <a:pt x="20038" y="16211"/>
                </a:lnTo>
                <a:lnTo>
                  <a:pt x="20890" y="15477"/>
                </a:lnTo>
                <a:lnTo>
                  <a:pt x="21009" y="14481"/>
                </a:lnTo>
                <a:lnTo>
                  <a:pt x="21424" y="13797"/>
                </a:lnTo>
                <a:lnTo>
                  <a:pt x="21600" y="13079"/>
                </a:lnTo>
                <a:lnTo>
                  <a:pt x="21322" y="12473"/>
                </a:lnTo>
                <a:lnTo>
                  <a:pt x="20264" y="12824"/>
                </a:lnTo>
                <a:lnTo>
                  <a:pt x="20202" y="11916"/>
                </a:lnTo>
                <a:lnTo>
                  <a:pt x="20359" y="10892"/>
                </a:lnTo>
                <a:lnTo>
                  <a:pt x="18991" y="9696"/>
                </a:lnTo>
                <a:lnTo>
                  <a:pt x="18099" y="8554"/>
                </a:lnTo>
                <a:lnTo>
                  <a:pt x="16922" y="7788"/>
                </a:lnTo>
                <a:lnTo>
                  <a:pt x="10028" y="1232"/>
                </a:lnTo>
                <a:lnTo>
                  <a:pt x="10720" y="561"/>
                </a:lnTo>
                <a:lnTo>
                  <a:pt x="10519" y="0"/>
                </a:lnTo>
                <a:cubicBezTo>
                  <a:pt x="8809" y="228"/>
                  <a:pt x="7093" y="424"/>
                  <a:pt x="5374" y="588"/>
                </a:cubicBezTo>
                <a:cubicBezTo>
                  <a:pt x="3586" y="758"/>
                  <a:pt x="1794" y="894"/>
                  <a:pt x="0" y="994"/>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7" name="Shape 4527"/>
          <p:cNvSpPr/>
          <p:nvPr/>
        </p:nvSpPr>
        <p:spPr>
          <a:xfrm>
            <a:off x="9358776" y="5164411"/>
            <a:ext cx="1379530" cy="1117866"/>
          </a:xfrm>
          <a:custGeom>
            <a:avLst/>
            <a:gdLst/>
            <a:ahLst/>
            <a:cxnLst>
              <a:cxn ang="0">
                <a:pos x="wd2" y="hd2"/>
              </a:cxn>
              <a:cxn ang="5400000">
                <a:pos x="wd2" y="hd2"/>
              </a:cxn>
              <a:cxn ang="10800000">
                <a:pos x="wd2" y="hd2"/>
              </a:cxn>
              <a:cxn ang="16200000">
                <a:pos x="wd2" y="hd2"/>
              </a:cxn>
            </a:cxnLst>
            <a:rect l="0" t="0" r="r" b="b"/>
            <a:pathLst>
              <a:path w="21600" h="21600" extrusionOk="0">
                <a:moveTo>
                  <a:pt x="15338" y="0"/>
                </a:moveTo>
                <a:lnTo>
                  <a:pt x="15743" y="287"/>
                </a:lnTo>
                <a:lnTo>
                  <a:pt x="16487" y="531"/>
                </a:lnTo>
                <a:lnTo>
                  <a:pt x="16416" y="1226"/>
                </a:lnTo>
                <a:lnTo>
                  <a:pt x="16687" y="1717"/>
                </a:lnTo>
                <a:lnTo>
                  <a:pt x="16791" y="2392"/>
                </a:lnTo>
                <a:lnTo>
                  <a:pt x="16861" y="3122"/>
                </a:lnTo>
                <a:lnTo>
                  <a:pt x="17122" y="3843"/>
                </a:lnTo>
                <a:lnTo>
                  <a:pt x="17265" y="4398"/>
                </a:lnTo>
                <a:lnTo>
                  <a:pt x="17618" y="5141"/>
                </a:lnTo>
                <a:lnTo>
                  <a:pt x="17940" y="5698"/>
                </a:lnTo>
                <a:lnTo>
                  <a:pt x="18130" y="6254"/>
                </a:lnTo>
                <a:lnTo>
                  <a:pt x="17649" y="6296"/>
                </a:lnTo>
                <a:lnTo>
                  <a:pt x="17896" y="6912"/>
                </a:lnTo>
                <a:lnTo>
                  <a:pt x="18550" y="7072"/>
                </a:lnTo>
                <a:lnTo>
                  <a:pt x="18989" y="7439"/>
                </a:lnTo>
                <a:lnTo>
                  <a:pt x="19227" y="8114"/>
                </a:lnTo>
                <a:lnTo>
                  <a:pt x="19099" y="8622"/>
                </a:lnTo>
                <a:lnTo>
                  <a:pt x="18720" y="8316"/>
                </a:lnTo>
                <a:lnTo>
                  <a:pt x="18282" y="7963"/>
                </a:lnTo>
                <a:lnTo>
                  <a:pt x="18461" y="8697"/>
                </a:lnTo>
                <a:lnTo>
                  <a:pt x="18805" y="9138"/>
                </a:lnTo>
                <a:lnTo>
                  <a:pt x="19042" y="9563"/>
                </a:lnTo>
                <a:lnTo>
                  <a:pt x="19280" y="10278"/>
                </a:lnTo>
                <a:lnTo>
                  <a:pt x="19493" y="9330"/>
                </a:lnTo>
                <a:lnTo>
                  <a:pt x="19826" y="9708"/>
                </a:lnTo>
                <a:lnTo>
                  <a:pt x="19647" y="10663"/>
                </a:lnTo>
                <a:lnTo>
                  <a:pt x="20107" y="11102"/>
                </a:lnTo>
                <a:lnTo>
                  <a:pt x="20642" y="12172"/>
                </a:lnTo>
                <a:lnTo>
                  <a:pt x="20891" y="12817"/>
                </a:lnTo>
                <a:lnTo>
                  <a:pt x="21140" y="13397"/>
                </a:lnTo>
                <a:lnTo>
                  <a:pt x="21412" y="14011"/>
                </a:lnTo>
                <a:lnTo>
                  <a:pt x="21225" y="14493"/>
                </a:lnTo>
                <a:lnTo>
                  <a:pt x="20740" y="13369"/>
                </a:lnTo>
                <a:lnTo>
                  <a:pt x="20812" y="14368"/>
                </a:lnTo>
                <a:lnTo>
                  <a:pt x="21307" y="14938"/>
                </a:lnTo>
                <a:lnTo>
                  <a:pt x="21260" y="15598"/>
                </a:lnTo>
                <a:lnTo>
                  <a:pt x="21353" y="16035"/>
                </a:lnTo>
                <a:lnTo>
                  <a:pt x="21493" y="16749"/>
                </a:lnTo>
                <a:lnTo>
                  <a:pt x="21600" y="17416"/>
                </a:lnTo>
                <a:lnTo>
                  <a:pt x="21379" y="18007"/>
                </a:lnTo>
                <a:lnTo>
                  <a:pt x="21035" y="18251"/>
                </a:lnTo>
                <a:lnTo>
                  <a:pt x="20885" y="18884"/>
                </a:lnTo>
                <a:lnTo>
                  <a:pt x="20885" y="19616"/>
                </a:lnTo>
                <a:lnTo>
                  <a:pt x="21230" y="20217"/>
                </a:lnTo>
                <a:lnTo>
                  <a:pt x="20982" y="20653"/>
                </a:lnTo>
                <a:lnTo>
                  <a:pt x="20293" y="20842"/>
                </a:lnTo>
                <a:lnTo>
                  <a:pt x="20198" y="21280"/>
                </a:lnTo>
                <a:lnTo>
                  <a:pt x="19703" y="21556"/>
                </a:lnTo>
                <a:lnTo>
                  <a:pt x="19289" y="21600"/>
                </a:lnTo>
                <a:lnTo>
                  <a:pt x="18742" y="21438"/>
                </a:lnTo>
                <a:lnTo>
                  <a:pt x="19222" y="21013"/>
                </a:lnTo>
                <a:cubicBezTo>
                  <a:pt x="19287" y="20957"/>
                  <a:pt x="19352" y="20901"/>
                  <a:pt x="19417" y="20844"/>
                </a:cubicBezTo>
                <a:cubicBezTo>
                  <a:pt x="19482" y="20788"/>
                  <a:pt x="19547" y="20731"/>
                  <a:pt x="19612" y="20675"/>
                </a:cubicBezTo>
                <a:lnTo>
                  <a:pt x="19008" y="20576"/>
                </a:lnTo>
                <a:lnTo>
                  <a:pt x="18690" y="20283"/>
                </a:lnTo>
                <a:lnTo>
                  <a:pt x="19045" y="19522"/>
                </a:lnTo>
                <a:lnTo>
                  <a:pt x="18652" y="18877"/>
                </a:lnTo>
                <a:lnTo>
                  <a:pt x="17939" y="18877"/>
                </a:lnTo>
                <a:lnTo>
                  <a:pt x="17417" y="18612"/>
                </a:lnTo>
                <a:lnTo>
                  <a:pt x="17110" y="17777"/>
                </a:lnTo>
                <a:lnTo>
                  <a:pt x="17014" y="17042"/>
                </a:lnTo>
                <a:lnTo>
                  <a:pt x="16788" y="16498"/>
                </a:lnTo>
                <a:lnTo>
                  <a:pt x="16456" y="16733"/>
                </a:lnTo>
                <a:lnTo>
                  <a:pt x="15922" y="16968"/>
                </a:lnTo>
                <a:lnTo>
                  <a:pt x="15699" y="16235"/>
                </a:lnTo>
                <a:lnTo>
                  <a:pt x="15010" y="15722"/>
                </a:lnTo>
                <a:lnTo>
                  <a:pt x="15719" y="15459"/>
                </a:lnTo>
                <a:lnTo>
                  <a:pt x="16072" y="14946"/>
                </a:lnTo>
                <a:lnTo>
                  <a:pt x="15625" y="14696"/>
                </a:lnTo>
                <a:lnTo>
                  <a:pt x="15272" y="15179"/>
                </a:lnTo>
                <a:lnTo>
                  <a:pt x="14835" y="15005"/>
                </a:lnTo>
                <a:lnTo>
                  <a:pt x="14455" y="14696"/>
                </a:lnTo>
                <a:lnTo>
                  <a:pt x="14150" y="13993"/>
                </a:lnTo>
                <a:lnTo>
                  <a:pt x="14335" y="13114"/>
                </a:lnTo>
                <a:lnTo>
                  <a:pt x="14658" y="12896"/>
                </a:lnTo>
                <a:lnTo>
                  <a:pt x="14729" y="11831"/>
                </a:lnTo>
                <a:lnTo>
                  <a:pt x="14463" y="11134"/>
                </a:lnTo>
                <a:lnTo>
                  <a:pt x="13867" y="10831"/>
                </a:lnTo>
                <a:lnTo>
                  <a:pt x="13915" y="11533"/>
                </a:lnTo>
                <a:lnTo>
                  <a:pt x="14365" y="12166"/>
                </a:lnTo>
                <a:lnTo>
                  <a:pt x="14134" y="12620"/>
                </a:lnTo>
                <a:lnTo>
                  <a:pt x="13641" y="12110"/>
                </a:lnTo>
                <a:lnTo>
                  <a:pt x="13231" y="11612"/>
                </a:lnTo>
                <a:lnTo>
                  <a:pt x="13222" y="10660"/>
                </a:lnTo>
                <a:lnTo>
                  <a:pt x="13796" y="9468"/>
                </a:lnTo>
                <a:lnTo>
                  <a:pt x="13865" y="8589"/>
                </a:lnTo>
                <a:lnTo>
                  <a:pt x="13664" y="7975"/>
                </a:lnTo>
                <a:lnTo>
                  <a:pt x="13379" y="7357"/>
                </a:lnTo>
                <a:lnTo>
                  <a:pt x="13238" y="6789"/>
                </a:lnTo>
                <a:lnTo>
                  <a:pt x="12718" y="6833"/>
                </a:lnTo>
                <a:lnTo>
                  <a:pt x="12315" y="7094"/>
                </a:lnTo>
                <a:lnTo>
                  <a:pt x="12227" y="6289"/>
                </a:lnTo>
                <a:lnTo>
                  <a:pt x="11880" y="5865"/>
                </a:lnTo>
                <a:lnTo>
                  <a:pt x="11446" y="5703"/>
                </a:lnTo>
                <a:lnTo>
                  <a:pt x="11154" y="4973"/>
                </a:lnTo>
                <a:lnTo>
                  <a:pt x="10395" y="4622"/>
                </a:lnTo>
                <a:lnTo>
                  <a:pt x="10242" y="3579"/>
                </a:lnTo>
                <a:lnTo>
                  <a:pt x="9626" y="3579"/>
                </a:lnTo>
                <a:lnTo>
                  <a:pt x="9006" y="3623"/>
                </a:lnTo>
                <a:lnTo>
                  <a:pt x="8795" y="4259"/>
                </a:lnTo>
                <a:lnTo>
                  <a:pt x="8440" y="4773"/>
                </a:lnTo>
                <a:lnTo>
                  <a:pt x="8086" y="4962"/>
                </a:lnTo>
                <a:lnTo>
                  <a:pt x="8022" y="5442"/>
                </a:lnTo>
                <a:lnTo>
                  <a:pt x="7722" y="5837"/>
                </a:lnTo>
                <a:lnTo>
                  <a:pt x="7364" y="5638"/>
                </a:lnTo>
                <a:lnTo>
                  <a:pt x="7502" y="4995"/>
                </a:lnTo>
                <a:lnTo>
                  <a:pt x="6597" y="5287"/>
                </a:lnTo>
                <a:lnTo>
                  <a:pt x="6312" y="5767"/>
                </a:lnTo>
                <a:lnTo>
                  <a:pt x="5989" y="5285"/>
                </a:lnTo>
                <a:lnTo>
                  <a:pt x="5787" y="4625"/>
                </a:lnTo>
                <a:lnTo>
                  <a:pt x="5184" y="3896"/>
                </a:lnTo>
                <a:lnTo>
                  <a:pt x="5908" y="3896"/>
                </a:lnTo>
                <a:lnTo>
                  <a:pt x="5523" y="3340"/>
                </a:lnTo>
                <a:lnTo>
                  <a:pt x="5133" y="3123"/>
                </a:lnTo>
                <a:lnTo>
                  <a:pt x="4840" y="3940"/>
                </a:lnTo>
                <a:lnTo>
                  <a:pt x="4324" y="3395"/>
                </a:lnTo>
                <a:lnTo>
                  <a:pt x="3406" y="3484"/>
                </a:lnTo>
                <a:lnTo>
                  <a:pt x="3030" y="3191"/>
                </a:lnTo>
                <a:lnTo>
                  <a:pt x="3525" y="3059"/>
                </a:lnTo>
                <a:lnTo>
                  <a:pt x="3325" y="2713"/>
                </a:lnTo>
                <a:lnTo>
                  <a:pt x="2308" y="3020"/>
                </a:lnTo>
                <a:lnTo>
                  <a:pt x="1759" y="3256"/>
                </a:lnTo>
                <a:lnTo>
                  <a:pt x="2663" y="3417"/>
                </a:lnTo>
                <a:lnTo>
                  <a:pt x="2699" y="3899"/>
                </a:lnTo>
                <a:lnTo>
                  <a:pt x="1951" y="3899"/>
                </a:lnTo>
                <a:lnTo>
                  <a:pt x="1358" y="3651"/>
                </a:lnTo>
                <a:lnTo>
                  <a:pt x="1419" y="3096"/>
                </a:lnTo>
                <a:lnTo>
                  <a:pt x="1715" y="2700"/>
                </a:lnTo>
                <a:lnTo>
                  <a:pt x="1291" y="2570"/>
                </a:lnTo>
                <a:lnTo>
                  <a:pt x="922" y="3005"/>
                </a:lnTo>
                <a:lnTo>
                  <a:pt x="752" y="3542"/>
                </a:lnTo>
                <a:lnTo>
                  <a:pt x="433" y="3743"/>
                </a:lnTo>
                <a:lnTo>
                  <a:pt x="0" y="3364"/>
                </a:lnTo>
                <a:lnTo>
                  <a:pt x="477" y="3114"/>
                </a:lnTo>
                <a:lnTo>
                  <a:pt x="442" y="2531"/>
                </a:lnTo>
                <a:lnTo>
                  <a:pt x="337" y="1759"/>
                </a:lnTo>
                <a:lnTo>
                  <a:pt x="266" y="1218"/>
                </a:lnTo>
                <a:lnTo>
                  <a:pt x="6946" y="617"/>
                </a:lnTo>
                <a:lnTo>
                  <a:pt x="7287" y="1491"/>
                </a:lnTo>
                <a:lnTo>
                  <a:pt x="14358" y="1080"/>
                </a:lnTo>
                <a:lnTo>
                  <a:pt x="14556" y="1520"/>
                </a:lnTo>
                <a:lnTo>
                  <a:pt x="14898" y="1465"/>
                </a:lnTo>
                <a:lnTo>
                  <a:pt x="15000" y="599"/>
                </a:lnTo>
                <a:lnTo>
                  <a:pt x="1533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8" name="Shape 4528"/>
          <p:cNvSpPr/>
          <p:nvPr/>
        </p:nvSpPr>
        <p:spPr>
          <a:xfrm>
            <a:off x="8669333" y="4422175"/>
            <a:ext cx="551989" cy="976955"/>
          </a:xfrm>
          <a:custGeom>
            <a:avLst/>
            <a:gdLst/>
            <a:ahLst/>
            <a:cxnLst>
              <a:cxn ang="0">
                <a:pos x="wd2" y="hd2"/>
              </a:cxn>
              <a:cxn ang="5400000">
                <a:pos x="wd2" y="hd2"/>
              </a:cxn>
              <a:cxn ang="10800000">
                <a:pos x="wd2" y="hd2"/>
              </a:cxn>
              <a:cxn ang="16200000">
                <a:pos x="wd2" y="hd2"/>
              </a:cxn>
            </a:cxnLst>
            <a:rect l="0" t="0" r="r" b="b"/>
            <a:pathLst>
              <a:path w="21600" h="21600" extrusionOk="0">
                <a:moveTo>
                  <a:pt x="20895" y="0"/>
                </a:moveTo>
                <a:lnTo>
                  <a:pt x="21495" y="957"/>
                </a:lnTo>
                <a:lnTo>
                  <a:pt x="21600" y="2834"/>
                </a:lnTo>
                <a:lnTo>
                  <a:pt x="21578" y="20870"/>
                </a:lnTo>
                <a:lnTo>
                  <a:pt x="19772" y="20617"/>
                </a:lnTo>
                <a:lnTo>
                  <a:pt x="19003" y="20971"/>
                </a:lnTo>
                <a:lnTo>
                  <a:pt x="17200" y="20870"/>
                </a:lnTo>
                <a:lnTo>
                  <a:pt x="14947" y="21219"/>
                </a:lnTo>
                <a:lnTo>
                  <a:pt x="14108" y="21600"/>
                </a:lnTo>
                <a:lnTo>
                  <a:pt x="12710" y="20689"/>
                </a:lnTo>
                <a:lnTo>
                  <a:pt x="12039" y="19616"/>
                </a:lnTo>
                <a:lnTo>
                  <a:pt x="12383" y="18240"/>
                </a:lnTo>
                <a:lnTo>
                  <a:pt x="0" y="18505"/>
                </a:lnTo>
                <a:lnTo>
                  <a:pt x="1386" y="16784"/>
                </a:lnTo>
                <a:lnTo>
                  <a:pt x="2642" y="15425"/>
                </a:lnTo>
                <a:lnTo>
                  <a:pt x="2940" y="14419"/>
                </a:lnTo>
                <a:lnTo>
                  <a:pt x="4951" y="11821"/>
                </a:lnTo>
                <a:lnTo>
                  <a:pt x="4054" y="11672"/>
                </a:lnTo>
                <a:lnTo>
                  <a:pt x="4057" y="10836"/>
                </a:lnTo>
                <a:lnTo>
                  <a:pt x="3406" y="10319"/>
                </a:lnTo>
                <a:lnTo>
                  <a:pt x="3919" y="9363"/>
                </a:lnTo>
                <a:lnTo>
                  <a:pt x="3685" y="8722"/>
                </a:lnTo>
                <a:lnTo>
                  <a:pt x="4422" y="8213"/>
                </a:lnTo>
                <a:lnTo>
                  <a:pt x="3506" y="7764"/>
                </a:lnTo>
                <a:lnTo>
                  <a:pt x="4519" y="7163"/>
                </a:lnTo>
                <a:lnTo>
                  <a:pt x="3886" y="6119"/>
                </a:lnTo>
                <a:lnTo>
                  <a:pt x="4556" y="4636"/>
                </a:lnTo>
                <a:lnTo>
                  <a:pt x="5535" y="2993"/>
                </a:lnTo>
                <a:lnTo>
                  <a:pt x="7762" y="1893"/>
                </a:lnTo>
                <a:lnTo>
                  <a:pt x="7762" y="1190"/>
                </a:lnTo>
                <a:lnTo>
                  <a:pt x="9564" y="29"/>
                </a:lnTo>
                <a:cubicBezTo>
                  <a:pt x="11452" y="56"/>
                  <a:pt x="13341" y="68"/>
                  <a:pt x="15230" y="63"/>
                </a:cubicBezTo>
                <a:cubicBezTo>
                  <a:pt x="17119" y="58"/>
                  <a:pt x="19007" y="37"/>
                  <a:pt x="20895"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9" name="Shape 4529"/>
          <p:cNvSpPr/>
          <p:nvPr/>
        </p:nvSpPr>
        <p:spPr>
          <a:xfrm>
            <a:off x="9199794" y="4404303"/>
            <a:ext cx="609005" cy="995664"/>
          </a:xfrm>
          <a:custGeom>
            <a:avLst/>
            <a:gdLst/>
            <a:ahLst/>
            <a:cxnLst>
              <a:cxn ang="0">
                <a:pos x="wd2" y="hd2"/>
              </a:cxn>
              <a:cxn ang="5400000">
                <a:pos x="wd2" y="hd2"/>
              </a:cxn>
              <a:cxn ang="10800000">
                <a:pos x="wd2" y="hd2"/>
              </a:cxn>
              <a:cxn ang="16200000">
                <a:pos x="wd2" y="hd2"/>
              </a:cxn>
            </a:cxnLst>
            <a:rect l="0" t="0" r="r" b="b"/>
            <a:pathLst>
              <a:path w="21600" h="21600" extrusionOk="0">
                <a:moveTo>
                  <a:pt x="3152" y="17447"/>
                </a:moveTo>
                <a:lnTo>
                  <a:pt x="2477" y="18141"/>
                </a:lnTo>
                <a:lnTo>
                  <a:pt x="3041" y="19146"/>
                </a:lnTo>
                <a:lnTo>
                  <a:pt x="2892" y="19891"/>
                </a:lnTo>
                <a:lnTo>
                  <a:pt x="2905" y="20725"/>
                </a:lnTo>
                <a:lnTo>
                  <a:pt x="1538" y="20904"/>
                </a:lnTo>
                <a:lnTo>
                  <a:pt x="546" y="20873"/>
                </a:lnTo>
                <a:lnTo>
                  <a:pt x="433" y="1331"/>
                </a:lnTo>
                <a:lnTo>
                  <a:pt x="0" y="403"/>
                </a:lnTo>
                <a:cubicBezTo>
                  <a:pt x="2794" y="392"/>
                  <a:pt x="5588" y="352"/>
                  <a:pt x="8380" y="282"/>
                </a:cubicBezTo>
                <a:cubicBezTo>
                  <a:pt x="11033" y="215"/>
                  <a:pt x="13685" y="121"/>
                  <a:pt x="16334" y="0"/>
                </a:cubicBezTo>
                <a:lnTo>
                  <a:pt x="19170" y="8319"/>
                </a:lnTo>
                <a:lnTo>
                  <a:pt x="21570" y="10987"/>
                </a:lnTo>
                <a:lnTo>
                  <a:pt x="21600" y="11608"/>
                </a:lnTo>
                <a:lnTo>
                  <a:pt x="20523" y="12446"/>
                </a:lnTo>
                <a:lnTo>
                  <a:pt x="20570" y="13949"/>
                </a:lnTo>
                <a:lnTo>
                  <a:pt x="20871" y="14734"/>
                </a:lnTo>
                <a:lnTo>
                  <a:pt x="20553" y="15570"/>
                </a:lnTo>
                <a:lnTo>
                  <a:pt x="21471" y="17376"/>
                </a:lnTo>
                <a:lnTo>
                  <a:pt x="6684" y="17997"/>
                </a:lnTo>
                <a:lnTo>
                  <a:pt x="7085" y="20041"/>
                </a:lnTo>
                <a:lnTo>
                  <a:pt x="6039" y="20334"/>
                </a:lnTo>
                <a:lnTo>
                  <a:pt x="7028" y="20760"/>
                </a:lnTo>
                <a:lnTo>
                  <a:pt x="5826" y="21105"/>
                </a:lnTo>
                <a:lnTo>
                  <a:pt x="3400" y="21600"/>
                </a:lnTo>
                <a:lnTo>
                  <a:pt x="3832" y="20948"/>
                </a:lnTo>
                <a:lnTo>
                  <a:pt x="4774" y="20258"/>
                </a:lnTo>
                <a:lnTo>
                  <a:pt x="4298" y="19802"/>
                </a:lnTo>
                <a:lnTo>
                  <a:pt x="3680" y="18326"/>
                </a:lnTo>
                <a:lnTo>
                  <a:pt x="3152" y="1744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0" name="Shape 4530"/>
          <p:cNvSpPr/>
          <p:nvPr/>
        </p:nvSpPr>
        <p:spPr>
          <a:xfrm>
            <a:off x="4207374" y="4962136"/>
            <a:ext cx="1949878" cy="1486697"/>
          </a:xfrm>
          <a:custGeom>
            <a:avLst/>
            <a:gdLst/>
            <a:ahLst/>
            <a:cxnLst>
              <a:cxn ang="0">
                <a:pos x="wd2" y="hd2"/>
              </a:cxn>
              <a:cxn ang="5400000">
                <a:pos x="wd2" y="hd2"/>
              </a:cxn>
              <a:cxn ang="10800000">
                <a:pos x="wd2" y="hd2"/>
              </a:cxn>
              <a:cxn ang="16200000">
                <a:pos x="wd2" y="hd2"/>
              </a:cxn>
            </a:cxnLst>
            <a:rect l="0" t="0" r="r" b="b"/>
            <a:pathLst>
              <a:path w="21600" h="21600" extrusionOk="0">
                <a:moveTo>
                  <a:pt x="16579" y="3158"/>
                </a:moveTo>
                <a:lnTo>
                  <a:pt x="16380" y="2764"/>
                </a:lnTo>
                <a:lnTo>
                  <a:pt x="15909" y="2665"/>
                </a:lnTo>
                <a:lnTo>
                  <a:pt x="15978" y="2201"/>
                </a:lnTo>
                <a:lnTo>
                  <a:pt x="15711" y="2353"/>
                </a:lnTo>
                <a:lnTo>
                  <a:pt x="15310" y="2660"/>
                </a:lnTo>
                <a:lnTo>
                  <a:pt x="14975" y="2505"/>
                </a:lnTo>
                <a:lnTo>
                  <a:pt x="14561" y="2450"/>
                </a:lnTo>
                <a:lnTo>
                  <a:pt x="14358" y="2174"/>
                </a:lnTo>
                <a:lnTo>
                  <a:pt x="14189" y="1952"/>
                </a:lnTo>
                <a:lnTo>
                  <a:pt x="13807" y="1538"/>
                </a:lnTo>
                <a:lnTo>
                  <a:pt x="13664" y="1816"/>
                </a:lnTo>
                <a:lnTo>
                  <a:pt x="13417" y="1650"/>
                </a:lnTo>
                <a:lnTo>
                  <a:pt x="13129" y="1650"/>
                </a:lnTo>
                <a:lnTo>
                  <a:pt x="13089" y="1119"/>
                </a:lnTo>
                <a:lnTo>
                  <a:pt x="12699" y="1043"/>
                </a:lnTo>
                <a:lnTo>
                  <a:pt x="12369" y="870"/>
                </a:lnTo>
                <a:lnTo>
                  <a:pt x="12473" y="394"/>
                </a:lnTo>
                <a:lnTo>
                  <a:pt x="12078" y="319"/>
                </a:lnTo>
                <a:lnTo>
                  <a:pt x="11916" y="0"/>
                </a:lnTo>
                <a:lnTo>
                  <a:pt x="11386" y="92"/>
                </a:lnTo>
                <a:lnTo>
                  <a:pt x="11074" y="10"/>
                </a:lnTo>
                <a:lnTo>
                  <a:pt x="10495" y="441"/>
                </a:lnTo>
                <a:lnTo>
                  <a:pt x="9934" y="507"/>
                </a:lnTo>
                <a:lnTo>
                  <a:pt x="9502" y="771"/>
                </a:lnTo>
                <a:lnTo>
                  <a:pt x="9253" y="1356"/>
                </a:lnTo>
                <a:lnTo>
                  <a:pt x="8880" y="1688"/>
                </a:lnTo>
                <a:lnTo>
                  <a:pt x="8665" y="1338"/>
                </a:lnTo>
                <a:lnTo>
                  <a:pt x="7990" y="1338"/>
                </a:lnTo>
                <a:lnTo>
                  <a:pt x="7813" y="1897"/>
                </a:lnTo>
                <a:lnTo>
                  <a:pt x="7941" y="2227"/>
                </a:lnTo>
                <a:lnTo>
                  <a:pt x="8192" y="2545"/>
                </a:lnTo>
                <a:lnTo>
                  <a:pt x="8335" y="3187"/>
                </a:lnTo>
                <a:lnTo>
                  <a:pt x="8335" y="3864"/>
                </a:lnTo>
                <a:lnTo>
                  <a:pt x="8763" y="4062"/>
                </a:lnTo>
                <a:cubicBezTo>
                  <a:pt x="8825" y="4095"/>
                  <a:pt x="8886" y="4128"/>
                  <a:pt x="8947" y="4161"/>
                </a:cubicBezTo>
                <a:cubicBezTo>
                  <a:pt x="9009" y="4195"/>
                  <a:pt x="9070" y="4228"/>
                  <a:pt x="9131" y="4261"/>
                </a:cubicBezTo>
                <a:lnTo>
                  <a:pt x="8579" y="4318"/>
                </a:lnTo>
                <a:lnTo>
                  <a:pt x="8537" y="4889"/>
                </a:lnTo>
                <a:lnTo>
                  <a:pt x="8988" y="4891"/>
                </a:lnTo>
                <a:lnTo>
                  <a:pt x="8937" y="5309"/>
                </a:lnTo>
                <a:lnTo>
                  <a:pt x="8837" y="5637"/>
                </a:lnTo>
                <a:lnTo>
                  <a:pt x="8507" y="5283"/>
                </a:lnTo>
                <a:lnTo>
                  <a:pt x="8053" y="4719"/>
                </a:lnTo>
                <a:lnTo>
                  <a:pt x="8147" y="4202"/>
                </a:lnTo>
                <a:lnTo>
                  <a:pt x="7702" y="4003"/>
                </a:lnTo>
                <a:lnTo>
                  <a:pt x="6940" y="4101"/>
                </a:lnTo>
                <a:lnTo>
                  <a:pt x="6444" y="4067"/>
                </a:lnTo>
                <a:lnTo>
                  <a:pt x="6101" y="4132"/>
                </a:lnTo>
                <a:lnTo>
                  <a:pt x="6126" y="4560"/>
                </a:lnTo>
                <a:lnTo>
                  <a:pt x="6591" y="4914"/>
                </a:lnTo>
                <a:lnTo>
                  <a:pt x="6876" y="5201"/>
                </a:lnTo>
                <a:lnTo>
                  <a:pt x="6180" y="5057"/>
                </a:lnTo>
                <a:lnTo>
                  <a:pt x="6254" y="5586"/>
                </a:lnTo>
                <a:lnTo>
                  <a:pt x="6359" y="6137"/>
                </a:lnTo>
                <a:lnTo>
                  <a:pt x="6839" y="6502"/>
                </a:lnTo>
                <a:lnTo>
                  <a:pt x="7319" y="6404"/>
                </a:lnTo>
                <a:lnTo>
                  <a:pt x="7495" y="6831"/>
                </a:lnTo>
                <a:lnTo>
                  <a:pt x="7740" y="7040"/>
                </a:lnTo>
                <a:lnTo>
                  <a:pt x="7934" y="6590"/>
                </a:lnTo>
                <a:lnTo>
                  <a:pt x="8128" y="6358"/>
                </a:lnTo>
                <a:lnTo>
                  <a:pt x="8409" y="6326"/>
                </a:lnTo>
                <a:lnTo>
                  <a:pt x="8200" y="6899"/>
                </a:lnTo>
                <a:lnTo>
                  <a:pt x="8185" y="7547"/>
                </a:lnTo>
                <a:lnTo>
                  <a:pt x="7889" y="8079"/>
                </a:lnTo>
                <a:lnTo>
                  <a:pt x="7080" y="8178"/>
                </a:lnTo>
                <a:lnTo>
                  <a:pt x="6696" y="8432"/>
                </a:lnTo>
                <a:lnTo>
                  <a:pt x="6796" y="8995"/>
                </a:lnTo>
                <a:lnTo>
                  <a:pt x="6687" y="9488"/>
                </a:lnTo>
                <a:lnTo>
                  <a:pt x="6300" y="8957"/>
                </a:lnTo>
                <a:lnTo>
                  <a:pt x="6316" y="8153"/>
                </a:lnTo>
                <a:lnTo>
                  <a:pt x="6058" y="8482"/>
                </a:lnTo>
                <a:lnTo>
                  <a:pt x="5543" y="8847"/>
                </a:lnTo>
                <a:lnTo>
                  <a:pt x="5190" y="8813"/>
                </a:lnTo>
                <a:lnTo>
                  <a:pt x="4985" y="9232"/>
                </a:lnTo>
                <a:lnTo>
                  <a:pt x="5204" y="9707"/>
                </a:lnTo>
                <a:lnTo>
                  <a:pt x="5455" y="10355"/>
                </a:lnTo>
                <a:lnTo>
                  <a:pt x="5245" y="10936"/>
                </a:lnTo>
                <a:lnTo>
                  <a:pt x="4885" y="10773"/>
                </a:lnTo>
                <a:lnTo>
                  <a:pt x="4636" y="10750"/>
                </a:lnTo>
                <a:lnTo>
                  <a:pt x="4317" y="10554"/>
                </a:lnTo>
                <a:lnTo>
                  <a:pt x="3968" y="10818"/>
                </a:lnTo>
                <a:lnTo>
                  <a:pt x="4221" y="11183"/>
                </a:lnTo>
                <a:lnTo>
                  <a:pt x="4652" y="11413"/>
                </a:lnTo>
                <a:lnTo>
                  <a:pt x="5047" y="11226"/>
                </a:lnTo>
                <a:lnTo>
                  <a:pt x="5439" y="11194"/>
                </a:lnTo>
                <a:lnTo>
                  <a:pt x="5289" y="11645"/>
                </a:lnTo>
                <a:lnTo>
                  <a:pt x="5727" y="12284"/>
                </a:lnTo>
                <a:lnTo>
                  <a:pt x="6154" y="12118"/>
                </a:lnTo>
                <a:lnTo>
                  <a:pt x="6111" y="12600"/>
                </a:lnTo>
                <a:lnTo>
                  <a:pt x="5834" y="13008"/>
                </a:lnTo>
                <a:lnTo>
                  <a:pt x="5608" y="13677"/>
                </a:lnTo>
                <a:lnTo>
                  <a:pt x="5987" y="13840"/>
                </a:lnTo>
                <a:lnTo>
                  <a:pt x="6170" y="13615"/>
                </a:lnTo>
                <a:lnTo>
                  <a:pt x="6727" y="13783"/>
                </a:lnTo>
                <a:lnTo>
                  <a:pt x="6845" y="14256"/>
                </a:lnTo>
                <a:lnTo>
                  <a:pt x="6988" y="14862"/>
                </a:lnTo>
                <a:lnTo>
                  <a:pt x="7492" y="14729"/>
                </a:lnTo>
                <a:lnTo>
                  <a:pt x="7610" y="14079"/>
                </a:lnTo>
                <a:lnTo>
                  <a:pt x="7979" y="14210"/>
                </a:lnTo>
                <a:lnTo>
                  <a:pt x="8238" y="14516"/>
                </a:lnTo>
                <a:lnTo>
                  <a:pt x="7860" y="15014"/>
                </a:lnTo>
                <a:lnTo>
                  <a:pt x="7464" y="15366"/>
                </a:lnTo>
                <a:lnTo>
                  <a:pt x="7202" y="15709"/>
                </a:lnTo>
                <a:lnTo>
                  <a:pt x="7054" y="16200"/>
                </a:lnTo>
                <a:lnTo>
                  <a:pt x="6658" y="16233"/>
                </a:lnTo>
                <a:lnTo>
                  <a:pt x="6293" y="16649"/>
                </a:lnTo>
                <a:lnTo>
                  <a:pt x="5847" y="16616"/>
                </a:lnTo>
                <a:lnTo>
                  <a:pt x="5268" y="16966"/>
                </a:lnTo>
                <a:lnTo>
                  <a:pt x="4704" y="16998"/>
                </a:lnTo>
                <a:lnTo>
                  <a:pt x="4510" y="17194"/>
                </a:lnTo>
                <a:lnTo>
                  <a:pt x="4246" y="17379"/>
                </a:lnTo>
                <a:lnTo>
                  <a:pt x="4027" y="17215"/>
                </a:lnTo>
                <a:lnTo>
                  <a:pt x="3793" y="17324"/>
                </a:lnTo>
                <a:lnTo>
                  <a:pt x="3444" y="17302"/>
                </a:lnTo>
                <a:lnTo>
                  <a:pt x="3012" y="17389"/>
                </a:lnTo>
                <a:lnTo>
                  <a:pt x="2700" y="17693"/>
                </a:lnTo>
                <a:cubicBezTo>
                  <a:pt x="2650" y="17710"/>
                  <a:pt x="2601" y="17726"/>
                  <a:pt x="2552" y="17742"/>
                </a:cubicBezTo>
                <a:cubicBezTo>
                  <a:pt x="2502" y="17759"/>
                  <a:pt x="2453" y="17775"/>
                  <a:pt x="2404" y="17791"/>
                </a:cubicBezTo>
                <a:lnTo>
                  <a:pt x="2013" y="17791"/>
                </a:lnTo>
                <a:lnTo>
                  <a:pt x="1733" y="17726"/>
                </a:lnTo>
                <a:lnTo>
                  <a:pt x="1312" y="17627"/>
                </a:lnTo>
                <a:lnTo>
                  <a:pt x="1385" y="17992"/>
                </a:lnTo>
                <a:lnTo>
                  <a:pt x="848" y="18268"/>
                </a:lnTo>
                <a:cubicBezTo>
                  <a:pt x="759" y="18253"/>
                  <a:pt x="670" y="18237"/>
                  <a:pt x="580" y="18221"/>
                </a:cubicBezTo>
                <a:cubicBezTo>
                  <a:pt x="491" y="18206"/>
                  <a:pt x="402" y="18190"/>
                  <a:pt x="313" y="18174"/>
                </a:cubicBezTo>
                <a:lnTo>
                  <a:pt x="0" y="18513"/>
                </a:lnTo>
                <a:lnTo>
                  <a:pt x="1148" y="18668"/>
                </a:lnTo>
                <a:lnTo>
                  <a:pt x="1717" y="18426"/>
                </a:lnTo>
                <a:lnTo>
                  <a:pt x="2587" y="17285"/>
                </a:lnTo>
                <a:lnTo>
                  <a:pt x="3657" y="17737"/>
                </a:lnTo>
                <a:lnTo>
                  <a:pt x="4137" y="17737"/>
                </a:lnTo>
                <a:lnTo>
                  <a:pt x="4642" y="17672"/>
                </a:lnTo>
                <a:lnTo>
                  <a:pt x="5484" y="17706"/>
                </a:lnTo>
                <a:lnTo>
                  <a:pt x="5744" y="17310"/>
                </a:lnTo>
                <a:lnTo>
                  <a:pt x="6304" y="17595"/>
                </a:lnTo>
                <a:lnTo>
                  <a:pt x="6592" y="17628"/>
                </a:lnTo>
                <a:lnTo>
                  <a:pt x="7019" y="17332"/>
                </a:lnTo>
                <a:lnTo>
                  <a:pt x="6971" y="17002"/>
                </a:lnTo>
                <a:lnTo>
                  <a:pt x="7419" y="16970"/>
                </a:lnTo>
                <a:lnTo>
                  <a:pt x="7747" y="16782"/>
                </a:lnTo>
                <a:lnTo>
                  <a:pt x="8159" y="16320"/>
                </a:lnTo>
                <a:lnTo>
                  <a:pt x="8258" y="15947"/>
                </a:lnTo>
                <a:lnTo>
                  <a:pt x="8729" y="15979"/>
                </a:lnTo>
                <a:lnTo>
                  <a:pt x="9291" y="15639"/>
                </a:lnTo>
                <a:lnTo>
                  <a:pt x="9788" y="15311"/>
                </a:lnTo>
                <a:lnTo>
                  <a:pt x="9619" y="14295"/>
                </a:lnTo>
                <a:lnTo>
                  <a:pt x="9922" y="13801"/>
                </a:lnTo>
                <a:lnTo>
                  <a:pt x="10362" y="13912"/>
                </a:lnTo>
                <a:lnTo>
                  <a:pt x="10756" y="13284"/>
                </a:lnTo>
                <a:lnTo>
                  <a:pt x="11143" y="12952"/>
                </a:lnTo>
                <a:cubicBezTo>
                  <a:pt x="11226" y="12892"/>
                  <a:pt x="11308" y="12831"/>
                  <a:pt x="11391" y="12770"/>
                </a:cubicBezTo>
                <a:cubicBezTo>
                  <a:pt x="11474" y="12709"/>
                  <a:pt x="11557" y="12648"/>
                  <a:pt x="11639" y="12588"/>
                </a:cubicBezTo>
                <a:lnTo>
                  <a:pt x="12019" y="12466"/>
                </a:lnTo>
                <a:lnTo>
                  <a:pt x="12185" y="12821"/>
                </a:lnTo>
                <a:lnTo>
                  <a:pt x="11263" y="13340"/>
                </a:lnTo>
                <a:lnTo>
                  <a:pt x="10910" y="13804"/>
                </a:lnTo>
                <a:lnTo>
                  <a:pt x="11096" y="14410"/>
                </a:lnTo>
                <a:lnTo>
                  <a:pt x="10843" y="14608"/>
                </a:lnTo>
                <a:cubicBezTo>
                  <a:pt x="10795" y="14664"/>
                  <a:pt x="10748" y="14720"/>
                  <a:pt x="10700" y="14776"/>
                </a:cubicBezTo>
                <a:cubicBezTo>
                  <a:pt x="10653" y="14832"/>
                  <a:pt x="10605" y="14889"/>
                  <a:pt x="10558" y="14945"/>
                </a:cubicBezTo>
                <a:lnTo>
                  <a:pt x="11045" y="15011"/>
                </a:lnTo>
                <a:lnTo>
                  <a:pt x="11296" y="14845"/>
                </a:lnTo>
                <a:lnTo>
                  <a:pt x="11522" y="14480"/>
                </a:lnTo>
                <a:lnTo>
                  <a:pt x="11916" y="14316"/>
                </a:lnTo>
                <a:lnTo>
                  <a:pt x="12335" y="14216"/>
                </a:lnTo>
                <a:lnTo>
                  <a:pt x="12696" y="13952"/>
                </a:lnTo>
                <a:lnTo>
                  <a:pt x="12569" y="13522"/>
                </a:lnTo>
                <a:lnTo>
                  <a:pt x="12493" y="13203"/>
                </a:lnTo>
                <a:lnTo>
                  <a:pt x="12687" y="12983"/>
                </a:lnTo>
                <a:lnTo>
                  <a:pt x="12990" y="12929"/>
                </a:lnTo>
                <a:lnTo>
                  <a:pt x="13410" y="13084"/>
                </a:lnTo>
                <a:lnTo>
                  <a:pt x="13713" y="13215"/>
                </a:lnTo>
                <a:lnTo>
                  <a:pt x="13881" y="13644"/>
                </a:lnTo>
                <a:lnTo>
                  <a:pt x="13815" y="13952"/>
                </a:lnTo>
                <a:lnTo>
                  <a:pt x="14091" y="14240"/>
                </a:lnTo>
                <a:lnTo>
                  <a:pt x="14487" y="14505"/>
                </a:lnTo>
                <a:lnTo>
                  <a:pt x="15017" y="14804"/>
                </a:lnTo>
                <a:lnTo>
                  <a:pt x="15522" y="14838"/>
                </a:lnTo>
                <a:lnTo>
                  <a:pt x="15859" y="15003"/>
                </a:lnTo>
                <a:lnTo>
                  <a:pt x="16314" y="15394"/>
                </a:lnTo>
                <a:lnTo>
                  <a:pt x="16972" y="15903"/>
                </a:lnTo>
                <a:lnTo>
                  <a:pt x="17617" y="16409"/>
                </a:lnTo>
                <a:cubicBezTo>
                  <a:pt x="17675" y="16447"/>
                  <a:pt x="17734" y="16486"/>
                  <a:pt x="17793" y="16524"/>
                </a:cubicBezTo>
                <a:cubicBezTo>
                  <a:pt x="17851" y="16562"/>
                  <a:pt x="17910" y="16601"/>
                  <a:pt x="17969" y="16639"/>
                </a:cubicBezTo>
                <a:lnTo>
                  <a:pt x="18093" y="17264"/>
                </a:lnTo>
                <a:lnTo>
                  <a:pt x="18388" y="16858"/>
                </a:lnTo>
                <a:cubicBezTo>
                  <a:pt x="18341" y="16607"/>
                  <a:pt x="18496" y="16370"/>
                  <a:pt x="18692" y="16393"/>
                </a:cubicBezTo>
                <a:cubicBezTo>
                  <a:pt x="18900" y="16418"/>
                  <a:pt x="19021" y="16715"/>
                  <a:pt x="18920" y="16956"/>
                </a:cubicBezTo>
                <a:lnTo>
                  <a:pt x="18652" y="17176"/>
                </a:lnTo>
                <a:lnTo>
                  <a:pt x="18459" y="17340"/>
                </a:lnTo>
                <a:lnTo>
                  <a:pt x="18382" y="17979"/>
                </a:lnTo>
                <a:lnTo>
                  <a:pt x="18790" y="18411"/>
                </a:lnTo>
                <a:lnTo>
                  <a:pt x="18590" y="18775"/>
                </a:lnTo>
                <a:lnTo>
                  <a:pt x="18958" y="19240"/>
                </a:lnTo>
                <a:lnTo>
                  <a:pt x="19252" y="19295"/>
                </a:lnTo>
                <a:lnTo>
                  <a:pt x="19252" y="18821"/>
                </a:lnTo>
                <a:lnTo>
                  <a:pt x="19363" y="18456"/>
                </a:lnTo>
                <a:lnTo>
                  <a:pt x="19622" y="18590"/>
                </a:lnTo>
                <a:lnTo>
                  <a:pt x="19695" y="19128"/>
                </a:lnTo>
                <a:lnTo>
                  <a:pt x="19664" y="19718"/>
                </a:lnTo>
                <a:lnTo>
                  <a:pt x="19806" y="20111"/>
                </a:lnTo>
                <a:lnTo>
                  <a:pt x="19932" y="20696"/>
                </a:lnTo>
                <a:lnTo>
                  <a:pt x="19958" y="21600"/>
                </a:lnTo>
                <a:lnTo>
                  <a:pt x="20334" y="20903"/>
                </a:lnTo>
                <a:lnTo>
                  <a:pt x="20692" y="21254"/>
                </a:lnTo>
                <a:lnTo>
                  <a:pt x="21163" y="20967"/>
                </a:lnTo>
                <a:lnTo>
                  <a:pt x="21600" y="20768"/>
                </a:lnTo>
                <a:lnTo>
                  <a:pt x="21525" y="20063"/>
                </a:lnTo>
                <a:lnTo>
                  <a:pt x="21155" y="20009"/>
                </a:lnTo>
                <a:lnTo>
                  <a:pt x="20627" y="19976"/>
                </a:lnTo>
                <a:lnTo>
                  <a:pt x="21133" y="19528"/>
                </a:lnTo>
                <a:lnTo>
                  <a:pt x="20966" y="18970"/>
                </a:lnTo>
                <a:lnTo>
                  <a:pt x="20899" y="18406"/>
                </a:lnTo>
                <a:lnTo>
                  <a:pt x="20486" y="18210"/>
                </a:lnTo>
                <a:lnTo>
                  <a:pt x="19889" y="18090"/>
                </a:lnTo>
                <a:lnTo>
                  <a:pt x="19796" y="17219"/>
                </a:lnTo>
                <a:lnTo>
                  <a:pt x="19604" y="16699"/>
                </a:lnTo>
                <a:lnTo>
                  <a:pt x="19309" y="16092"/>
                </a:lnTo>
                <a:lnTo>
                  <a:pt x="19007" y="15717"/>
                </a:lnTo>
                <a:lnTo>
                  <a:pt x="18491" y="15368"/>
                </a:lnTo>
                <a:lnTo>
                  <a:pt x="18037" y="15522"/>
                </a:lnTo>
                <a:lnTo>
                  <a:pt x="17920" y="16093"/>
                </a:lnTo>
                <a:lnTo>
                  <a:pt x="17619" y="15994"/>
                </a:lnTo>
                <a:lnTo>
                  <a:pt x="17401" y="15182"/>
                </a:lnTo>
                <a:lnTo>
                  <a:pt x="17267" y="14763"/>
                </a:lnTo>
                <a:lnTo>
                  <a:pt x="16719" y="14882"/>
                </a:lnTo>
                <a:lnTo>
                  <a:pt x="16415" y="14652"/>
                </a:lnTo>
                <a:lnTo>
                  <a:pt x="15981" y="14587"/>
                </a:lnTo>
                <a:lnTo>
                  <a:pt x="16579" y="315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1" name="Shape 4531"/>
          <p:cNvSpPr/>
          <p:nvPr/>
        </p:nvSpPr>
        <p:spPr>
          <a:xfrm>
            <a:off x="5941183" y="5592067"/>
            <a:ext cx="49658" cy="61222"/>
          </a:xfrm>
          <a:custGeom>
            <a:avLst/>
            <a:gdLst/>
            <a:ahLst/>
            <a:cxnLst>
              <a:cxn ang="0">
                <a:pos x="wd2" y="hd2"/>
              </a:cxn>
              <a:cxn ang="5400000">
                <a:pos x="wd2" y="hd2"/>
              </a:cxn>
              <a:cxn ang="10800000">
                <a:pos x="wd2" y="hd2"/>
              </a:cxn>
              <a:cxn ang="16200000">
                <a:pos x="wd2" y="hd2"/>
              </a:cxn>
            </a:cxnLst>
            <a:rect l="0" t="0" r="r" b="b"/>
            <a:pathLst>
              <a:path w="21600" h="21600" extrusionOk="0">
                <a:moveTo>
                  <a:pt x="12252" y="0"/>
                </a:moveTo>
                <a:lnTo>
                  <a:pt x="0" y="6679"/>
                </a:lnTo>
                <a:lnTo>
                  <a:pt x="2125" y="19385"/>
                </a:lnTo>
                <a:lnTo>
                  <a:pt x="21600" y="21600"/>
                </a:lnTo>
                <a:lnTo>
                  <a:pt x="1225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2" name="Shape 4532"/>
          <p:cNvSpPr/>
          <p:nvPr/>
        </p:nvSpPr>
        <p:spPr>
          <a:xfrm>
            <a:off x="6049645" y="5541528"/>
            <a:ext cx="105041" cy="116846"/>
          </a:xfrm>
          <a:custGeom>
            <a:avLst/>
            <a:gdLst/>
            <a:ahLst/>
            <a:cxnLst>
              <a:cxn ang="0">
                <a:pos x="wd2" y="hd2"/>
              </a:cxn>
              <a:cxn ang="5400000">
                <a:pos x="wd2" y="hd2"/>
              </a:cxn>
              <a:cxn ang="10800000">
                <a:pos x="wd2" y="hd2"/>
              </a:cxn>
              <a:cxn ang="16200000">
                <a:pos x="wd2" y="hd2"/>
              </a:cxn>
            </a:cxnLst>
            <a:rect l="0" t="0" r="r" b="b"/>
            <a:pathLst>
              <a:path w="21600" h="21600" extrusionOk="0">
                <a:moveTo>
                  <a:pt x="14124" y="773"/>
                </a:moveTo>
                <a:lnTo>
                  <a:pt x="6211" y="0"/>
                </a:lnTo>
                <a:lnTo>
                  <a:pt x="0" y="5608"/>
                </a:lnTo>
                <a:lnTo>
                  <a:pt x="4085" y="13684"/>
                </a:lnTo>
                <a:lnTo>
                  <a:pt x="10213" y="21600"/>
                </a:lnTo>
                <a:lnTo>
                  <a:pt x="17845" y="18679"/>
                </a:lnTo>
                <a:lnTo>
                  <a:pt x="18784" y="9691"/>
                </a:lnTo>
                <a:lnTo>
                  <a:pt x="21600" y="3957"/>
                </a:lnTo>
                <a:lnTo>
                  <a:pt x="14124" y="77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3" name="Shape 4533"/>
          <p:cNvSpPr/>
          <p:nvPr/>
        </p:nvSpPr>
        <p:spPr>
          <a:xfrm>
            <a:off x="6357330" y="5658138"/>
            <a:ext cx="139244" cy="112894"/>
          </a:xfrm>
          <a:custGeom>
            <a:avLst/>
            <a:gdLst/>
            <a:ahLst/>
            <a:cxnLst>
              <a:cxn ang="0">
                <a:pos x="wd2" y="hd2"/>
              </a:cxn>
              <a:cxn ang="5400000">
                <a:pos x="wd2" y="hd2"/>
              </a:cxn>
              <a:cxn ang="10800000">
                <a:pos x="wd2" y="hd2"/>
              </a:cxn>
              <a:cxn ang="16200000">
                <a:pos x="wd2" y="hd2"/>
              </a:cxn>
            </a:cxnLst>
            <a:rect l="0" t="0" r="r" b="b"/>
            <a:pathLst>
              <a:path w="21600" h="21600" extrusionOk="0">
                <a:moveTo>
                  <a:pt x="8036" y="0"/>
                </a:moveTo>
                <a:lnTo>
                  <a:pt x="3949" y="7352"/>
                </a:lnTo>
                <a:lnTo>
                  <a:pt x="0" y="9182"/>
                </a:lnTo>
                <a:lnTo>
                  <a:pt x="4112" y="15083"/>
                </a:lnTo>
                <a:lnTo>
                  <a:pt x="7016" y="19433"/>
                </a:lnTo>
                <a:lnTo>
                  <a:pt x="11945" y="21600"/>
                </a:lnTo>
                <a:lnTo>
                  <a:pt x="17850" y="20744"/>
                </a:lnTo>
                <a:lnTo>
                  <a:pt x="21600" y="15665"/>
                </a:lnTo>
                <a:lnTo>
                  <a:pt x="19489" y="11914"/>
                </a:lnTo>
                <a:lnTo>
                  <a:pt x="13983" y="8017"/>
                </a:lnTo>
                <a:lnTo>
                  <a:pt x="11990" y="2392"/>
                </a:lnTo>
                <a:lnTo>
                  <a:pt x="803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4" name="Shape 4534"/>
          <p:cNvSpPr/>
          <p:nvPr/>
        </p:nvSpPr>
        <p:spPr>
          <a:xfrm>
            <a:off x="6540873" y="5779962"/>
            <a:ext cx="175439" cy="53400"/>
          </a:xfrm>
          <a:custGeom>
            <a:avLst/>
            <a:gdLst/>
            <a:ahLst/>
            <a:cxnLst>
              <a:cxn ang="0">
                <a:pos x="wd2" y="hd2"/>
              </a:cxn>
              <a:cxn ang="5400000">
                <a:pos x="wd2" y="hd2"/>
              </a:cxn>
              <a:cxn ang="10800000">
                <a:pos x="wd2" y="hd2"/>
              </a:cxn>
              <a:cxn ang="16200000">
                <a:pos x="wd2" y="hd2"/>
              </a:cxn>
            </a:cxnLst>
            <a:rect l="0" t="0" r="r" b="b"/>
            <a:pathLst>
              <a:path w="21331" h="19565" extrusionOk="0">
                <a:moveTo>
                  <a:pt x="12959" y="6242"/>
                </a:moveTo>
                <a:lnTo>
                  <a:pt x="9026" y="5474"/>
                </a:lnTo>
                <a:lnTo>
                  <a:pt x="4789" y="2248"/>
                </a:lnTo>
                <a:lnTo>
                  <a:pt x="0" y="8759"/>
                </a:lnTo>
                <a:lnTo>
                  <a:pt x="3804" y="14579"/>
                </a:lnTo>
                <a:lnTo>
                  <a:pt x="11183" y="17089"/>
                </a:lnTo>
                <a:lnTo>
                  <a:pt x="15302" y="19565"/>
                </a:lnTo>
                <a:lnTo>
                  <a:pt x="18796" y="13184"/>
                </a:lnTo>
                <a:cubicBezTo>
                  <a:pt x="20281" y="14141"/>
                  <a:pt x="21600" y="10167"/>
                  <a:pt x="21283" y="5691"/>
                </a:cubicBezTo>
                <a:cubicBezTo>
                  <a:pt x="20777" y="-1457"/>
                  <a:pt x="17466" y="-2035"/>
                  <a:pt x="16690" y="4888"/>
                </a:cubicBezTo>
                <a:lnTo>
                  <a:pt x="12959" y="624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5" name="Shape 4535"/>
          <p:cNvSpPr/>
          <p:nvPr/>
        </p:nvSpPr>
        <p:spPr>
          <a:xfrm>
            <a:off x="6703789" y="5831555"/>
            <a:ext cx="139458" cy="103594"/>
          </a:xfrm>
          <a:custGeom>
            <a:avLst/>
            <a:gdLst/>
            <a:ahLst/>
            <a:cxnLst>
              <a:cxn ang="0">
                <a:pos x="wd2" y="hd2"/>
              </a:cxn>
              <a:cxn ang="5400000">
                <a:pos x="wd2" y="hd2"/>
              </a:cxn>
              <a:cxn ang="10800000">
                <a:pos x="wd2" y="hd2"/>
              </a:cxn>
              <a:cxn ang="16200000">
                <a:pos x="wd2" y="hd2"/>
              </a:cxn>
            </a:cxnLst>
            <a:rect l="0" t="0" r="r" b="b"/>
            <a:pathLst>
              <a:path w="21600" h="21600" extrusionOk="0">
                <a:moveTo>
                  <a:pt x="10811" y="4019"/>
                </a:moveTo>
                <a:lnTo>
                  <a:pt x="5336" y="2613"/>
                </a:lnTo>
                <a:lnTo>
                  <a:pt x="91" y="0"/>
                </a:lnTo>
                <a:lnTo>
                  <a:pt x="0" y="5744"/>
                </a:lnTo>
                <a:lnTo>
                  <a:pt x="3162" y="8899"/>
                </a:lnTo>
                <a:lnTo>
                  <a:pt x="6655" y="12174"/>
                </a:lnTo>
                <a:lnTo>
                  <a:pt x="9427" y="18286"/>
                </a:lnTo>
                <a:lnTo>
                  <a:pt x="12213" y="21600"/>
                </a:lnTo>
                <a:lnTo>
                  <a:pt x="18092" y="20171"/>
                </a:lnTo>
                <a:lnTo>
                  <a:pt x="21600" y="15092"/>
                </a:lnTo>
                <a:lnTo>
                  <a:pt x="10811" y="401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6" name="Shape 4536"/>
          <p:cNvSpPr/>
          <p:nvPr/>
        </p:nvSpPr>
        <p:spPr>
          <a:xfrm>
            <a:off x="6629526" y="5846288"/>
            <a:ext cx="64246" cy="63549"/>
          </a:xfrm>
          <a:custGeom>
            <a:avLst/>
            <a:gdLst/>
            <a:ahLst/>
            <a:cxnLst>
              <a:cxn ang="0">
                <a:pos x="wd2" y="hd2"/>
              </a:cxn>
              <a:cxn ang="5400000">
                <a:pos x="wd2" y="hd2"/>
              </a:cxn>
              <a:cxn ang="10800000">
                <a:pos x="wd2" y="hd2"/>
              </a:cxn>
              <a:cxn ang="16200000">
                <a:pos x="wd2" y="hd2"/>
              </a:cxn>
            </a:cxnLst>
            <a:rect l="0" t="0" r="r" b="b"/>
            <a:pathLst>
              <a:path w="21600" h="21600" extrusionOk="0">
                <a:moveTo>
                  <a:pt x="14269" y="4594"/>
                </a:moveTo>
                <a:lnTo>
                  <a:pt x="2240" y="0"/>
                </a:lnTo>
                <a:lnTo>
                  <a:pt x="0" y="10734"/>
                </a:lnTo>
                <a:lnTo>
                  <a:pt x="12481" y="21600"/>
                </a:lnTo>
                <a:lnTo>
                  <a:pt x="21600" y="17006"/>
                </a:lnTo>
                <a:lnTo>
                  <a:pt x="14269" y="459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7" name="Shape 4537"/>
          <p:cNvSpPr/>
          <p:nvPr/>
        </p:nvSpPr>
        <p:spPr>
          <a:xfrm>
            <a:off x="6699576" y="5926252"/>
            <a:ext cx="42142" cy="46155"/>
          </a:xfrm>
          <a:custGeom>
            <a:avLst/>
            <a:gdLst/>
            <a:ahLst/>
            <a:cxnLst>
              <a:cxn ang="0">
                <a:pos x="wd2" y="hd2"/>
              </a:cxn>
              <a:cxn ang="5400000">
                <a:pos x="wd2" y="hd2"/>
              </a:cxn>
              <a:cxn ang="10800000">
                <a:pos x="wd2" y="hd2"/>
              </a:cxn>
              <a:cxn ang="16200000">
                <a:pos x="wd2" y="hd2"/>
              </a:cxn>
            </a:cxnLst>
            <a:rect l="0" t="0" r="r" b="b"/>
            <a:pathLst>
              <a:path w="21600" h="21600" extrusionOk="0">
                <a:moveTo>
                  <a:pt x="7361" y="0"/>
                </a:moveTo>
                <a:lnTo>
                  <a:pt x="0" y="15945"/>
                </a:lnTo>
                <a:lnTo>
                  <a:pt x="18834" y="21600"/>
                </a:lnTo>
                <a:lnTo>
                  <a:pt x="21600" y="3693"/>
                </a:lnTo>
                <a:lnTo>
                  <a:pt x="7361"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8" name="Shape 4538"/>
          <p:cNvSpPr/>
          <p:nvPr/>
        </p:nvSpPr>
        <p:spPr>
          <a:xfrm>
            <a:off x="6830649" y="6005660"/>
            <a:ext cx="288393" cy="319842"/>
          </a:xfrm>
          <a:custGeom>
            <a:avLst/>
            <a:gdLst/>
            <a:ahLst/>
            <a:cxnLst>
              <a:cxn ang="0">
                <a:pos x="wd2" y="hd2"/>
              </a:cxn>
              <a:cxn ang="5400000">
                <a:pos x="wd2" y="hd2"/>
              </a:cxn>
              <a:cxn ang="10800000">
                <a:pos x="wd2" y="hd2"/>
              </a:cxn>
              <a:cxn ang="16200000">
                <a:pos x="wd2" y="hd2"/>
              </a:cxn>
            </a:cxnLst>
            <a:rect l="0" t="0" r="r" b="b"/>
            <a:pathLst>
              <a:path w="21600" h="21600" extrusionOk="0">
                <a:moveTo>
                  <a:pt x="3683" y="0"/>
                </a:moveTo>
                <a:lnTo>
                  <a:pt x="3241" y="2088"/>
                </a:lnTo>
                <a:lnTo>
                  <a:pt x="4733" y="5464"/>
                </a:lnTo>
                <a:lnTo>
                  <a:pt x="2353" y="6845"/>
                </a:lnTo>
                <a:lnTo>
                  <a:pt x="0" y="7244"/>
                </a:lnTo>
                <a:lnTo>
                  <a:pt x="933" y="10271"/>
                </a:lnTo>
                <a:lnTo>
                  <a:pt x="2871" y="13812"/>
                </a:lnTo>
                <a:lnTo>
                  <a:pt x="3477" y="16118"/>
                </a:lnTo>
                <a:lnTo>
                  <a:pt x="3135" y="18734"/>
                </a:lnTo>
                <a:lnTo>
                  <a:pt x="5401" y="19659"/>
                </a:lnTo>
                <a:lnTo>
                  <a:pt x="6242" y="21600"/>
                </a:lnTo>
                <a:lnTo>
                  <a:pt x="8965" y="21292"/>
                </a:lnTo>
                <a:lnTo>
                  <a:pt x="10611" y="18214"/>
                </a:lnTo>
                <a:lnTo>
                  <a:pt x="14018" y="16363"/>
                </a:lnTo>
                <a:lnTo>
                  <a:pt x="16711" y="16208"/>
                </a:lnTo>
                <a:lnTo>
                  <a:pt x="20296" y="15078"/>
                </a:lnTo>
                <a:lnTo>
                  <a:pt x="21600" y="13638"/>
                </a:lnTo>
                <a:lnTo>
                  <a:pt x="21094" y="12006"/>
                </a:lnTo>
                <a:lnTo>
                  <a:pt x="19220" y="10779"/>
                </a:lnTo>
                <a:lnTo>
                  <a:pt x="16939" y="7231"/>
                </a:lnTo>
                <a:lnTo>
                  <a:pt x="14902" y="5233"/>
                </a:lnTo>
                <a:lnTo>
                  <a:pt x="13319" y="4519"/>
                </a:lnTo>
                <a:lnTo>
                  <a:pt x="11680" y="3137"/>
                </a:lnTo>
                <a:lnTo>
                  <a:pt x="10269" y="2110"/>
                </a:lnTo>
                <a:lnTo>
                  <a:pt x="7753" y="2110"/>
                </a:lnTo>
                <a:lnTo>
                  <a:pt x="6285" y="85"/>
                </a:lnTo>
                <a:lnTo>
                  <a:pt x="368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9" name="Shape 4539"/>
          <p:cNvSpPr/>
          <p:nvPr/>
        </p:nvSpPr>
        <p:spPr>
          <a:xfrm>
            <a:off x="4965344" y="6036531"/>
            <a:ext cx="183639" cy="155452"/>
          </a:xfrm>
          <a:custGeom>
            <a:avLst/>
            <a:gdLst/>
            <a:ahLst/>
            <a:cxnLst>
              <a:cxn ang="0">
                <a:pos x="wd2" y="hd2"/>
              </a:cxn>
              <a:cxn ang="5400000">
                <a:pos x="wd2" y="hd2"/>
              </a:cxn>
              <a:cxn ang="10800000">
                <a:pos x="wd2" y="hd2"/>
              </a:cxn>
              <a:cxn ang="16200000">
                <a:pos x="wd2" y="hd2"/>
              </a:cxn>
            </a:cxnLst>
            <a:rect l="0" t="0" r="r" b="b"/>
            <a:pathLst>
              <a:path w="21600" h="21600" extrusionOk="0">
                <a:moveTo>
                  <a:pt x="17738" y="0"/>
                </a:moveTo>
                <a:lnTo>
                  <a:pt x="13452" y="3174"/>
                </a:lnTo>
                <a:lnTo>
                  <a:pt x="9660" y="5417"/>
                </a:lnTo>
                <a:lnTo>
                  <a:pt x="3225" y="8273"/>
                </a:lnTo>
                <a:lnTo>
                  <a:pt x="2944" y="13244"/>
                </a:lnTo>
                <a:lnTo>
                  <a:pt x="6318" y="16735"/>
                </a:lnTo>
                <a:lnTo>
                  <a:pt x="1684" y="18216"/>
                </a:lnTo>
                <a:cubicBezTo>
                  <a:pt x="1404" y="18780"/>
                  <a:pt x="1123" y="19344"/>
                  <a:pt x="842" y="19908"/>
                </a:cubicBezTo>
                <a:cubicBezTo>
                  <a:pt x="561" y="20472"/>
                  <a:pt x="281" y="21036"/>
                  <a:pt x="0" y="21600"/>
                </a:cubicBezTo>
                <a:lnTo>
                  <a:pt x="5853" y="21283"/>
                </a:lnTo>
                <a:lnTo>
                  <a:pt x="8516" y="19710"/>
                </a:lnTo>
                <a:lnTo>
                  <a:pt x="12300" y="13746"/>
                </a:lnTo>
                <a:lnTo>
                  <a:pt x="15344" y="11233"/>
                </a:lnTo>
                <a:lnTo>
                  <a:pt x="21600" y="9330"/>
                </a:lnTo>
                <a:lnTo>
                  <a:pt x="17693" y="6804"/>
                </a:lnTo>
                <a:lnTo>
                  <a:pt x="20021" y="2955"/>
                </a:lnTo>
                <a:lnTo>
                  <a:pt x="1773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0" name="Shape 4540"/>
          <p:cNvSpPr/>
          <p:nvPr/>
        </p:nvSpPr>
        <p:spPr>
          <a:xfrm>
            <a:off x="4299903" y="5816176"/>
            <a:ext cx="56146" cy="458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533" y="1032"/>
                </a:lnTo>
                <a:lnTo>
                  <a:pt x="0" y="21600"/>
                </a:lnTo>
                <a:lnTo>
                  <a:pt x="17000" y="20415"/>
                </a:lnTo>
                <a:lnTo>
                  <a:pt x="2160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1" name="Shape 4541"/>
          <p:cNvSpPr/>
          <p:nvPr/>
        </p:nvSpPr>
        <p:spPr>
          <a:xfrm>
            <a:off x="4538518" y="5324680"/>
            <a:ext cx="98567" cy="125149"/>
          </a:xfrm>
          <a:custGeom>
            <a:avLst/>
            <a:gdLst/>
            <a:ahLst/>
            <a:cxnLst>
              <a:cxn ang="0">
                <a:pos x="wd2" y="hd2"/>
              </a:cxn>
              <a:cxn ang="5400000">
                <a:pos x="wd2" y="hd2"/>
              </a:cxn>
              <a:cxn ang="10800000">
                <a:pos x="wd2" y="hd2"/>
              </a:cxn>
              <a:cxn ang="16200000">
                <a:pos x="wd2" y="hd2"/>
              </a:cxn>
            </a:cxnLst>
            <a:rect l="0" t="0" r="r" b="b"/>
            <a:pathLst>
              <a:path w="21600" h="21600" extrusionOk="0">
                <a:moveTo>
                  <a:pt x="7723" y="0"/>
                </a:moveTo>
                <a:lnTo>
                  <a:pt x="3326" y="2981"/>
                </a:lnTo>
                <a:lnTo>
                  <a:pt x="0" y="6656"/>
                </a:lnTo>
                <a:lnTo>
                  <a:pt x="7004" y="9151"/>
                </a:lnTo>
                <a:lnTo>
                  <a:pt x="11321" y="15031"/>
                </a:lnTo>
                <a:lnTo>
                  <a:pt x="16324" y="21600"/>
                </a:lnTo>
                <a:lnTo>
                  <a:pt x="21600" y="20828"/>
                </a:lnTo>
                <a:lnTo>
                  <a:pt x="19098" y="10859"/>
                </a:lnTo>
                <a:lnTo>
                  <a:pt x="15928" y="7869"/>
                </a:lnTo>
                <a:lnTo>
                  <a:pt x="8485" y="5144"/>
                </a:lnTo>
                <a:lnTo>
                  <a:pt x="772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2" name="Shape 4542"/>
          <p:cNvSpPr/>
          <p:nvPr/>
        </p:nvSpPr>
        <p:spPr>
          <a:xfrm>
            <a:off x="4352010" y="5491564"/>
            <a:ext cx="52817" cy="97061"/>
          </a:xfrm>
          <a:custGeom>
            <a:avLst/>
            <a:gdLst/>
            <a:ahLst/>
            <a:cxnLst>
              <a:cxn ang="0">
                <a:pos x="wd2" y="hd2"/>
              </a:cxn>
              <a:cxn ang="5400000">
                <a:pos x="wd2" y="hd2"/>
              </a:cxn>
              <a:cxn ang="10800000">
                <a:pos x="wd2" y="hd2"/>
              </a:cxn>
              <a:cxn ang="16200000">
                <a:pos x="wd2" y="hd2"/>
              </a:cxn>
            </a:cxnLst>
            <a:rect l="0" t="0" r="r" b="b"/>
            <a:pathLst>
              <a:path w="21600" h="21600" extrusionOk="0">
                <a:moveTo>
                  <a:pt x="5177" y="0"/>
                </a:moveTo>
                <a:lnTo>
                  <a:pt x="0" y="10760"/>
                </a:lnTo>
                <a:lnTo>
                  <a:pt x="7667" y="14695"/>
                </a:lnTo>
                <a:lnTo>
                  <a:pt x="11365" y="21600"/>
                </a:lnTo>
                <a:lnTo>
                  <a:pt x="21600" y="20604"/>
                </a:lnTo>
                <a:lnTo>
                  <a:pt x="20666" y="14018"/>
                </a:lnTo>
                <a:lnTo>
                  <a:pt x="10081" y="8979"/>
                </a:lnTo>
                <a:lnTo>
                  <a:pt x="5177"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3" name="Shape 4543"/>
          <p:cNvSpPr/>
          <p:nvPr/>
        </p:nvSpPr>
        <p:spPr>
          <a:xfrm>
            <a:off x="4310501" y="5909374"/>
            <a:ext cx="43343" cy="22392"/>
          </a:xfrm>
          <a:custGeom>
            <a:avLst/>
            <a:gdLst/>
            <a:ahLst/>
            <a:cxnLst>
              <a:cxn ang="0">
                <a:pos x="wd2" y="hd2"/>
              </a:cxn>
              <a:cxn ang="5400000">
                <a:pos x="wd2" y="hd2"/>
              </a:cxn>
              <a:cxn ang="10800000">
                <a:pos x="wd2" y="hd2"/>
              </a:cxn>
              <a:cxn ang="16200000">
                <a:pos x="wd2" y="hd2"/>
              </a:cxn>
            </a:cxnLst>
            <a:rect l="0" t="0" r="r" b="b"/>
            <a:pathLst>
              <a:path w="21600" h="21600" extrusionOk="0">
                <a:moveTo>
                  <a:pt x="9148" y="0"/>
                </a:moveTo>
                <a:lnTo>
                  <a:pt x="0" y="19739"/>
                </a:lnTo>
                <a:lnTo>
                  <a:pt x="21600" y="21600"/>
                </a:lnTo>
                <a:lnTo>
                  <a:pt x="914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4" name="Shape 4544"/>
          <p:cNvSpPr/>
          <p:nvPr/>
        </p:nvSpPr>
        <p:spPr>
          <a:xfrm>
            <a:off x="3882717" y="6153271"/>
            <a:ext cx="96989" cy="61771"/>
          </a:xfrm>
          <a:custGeom>
            <a:avLst/>
            <a:gdLst/>
            <a:ahLst/>
            <a:cxnLst>
              <a:cxn ang="0">
                <a:pos x="wd2" y="hd2"/>
              </a:cxn>
              <a:cxn ang="5400000">
                <a:pos x="wd2" y="hd2"/>
              </a:cxn>
              <a:cxn ang="10800000">
                <a:pos x="wd2" y="hd2"/>
              </a:cxn>
              <a:cxn ang="16200000">
                <a:pos x="wd2" y="hd2"/>
              </a:cxn>
            </a:cxnLst>
            <a:rect l="0" t="0" r="r" b="b"/>
            <a:pathLst>
              <a:path w="21600" h="21600" extrusionOk="0">
                <a:moveTo>
                  <a:pt x="0" y="529"/>
                </a:moveTo>
                <a:lnTo>
                  <a:pt x="2543" y="9682"/>
                </a:lnTo>
                <a:cubicBezTo>
                  <a:pt x="4239" y="9167"/>
                  <a:pt x="5936" y="8652"/>
                  <a:pt x="7632" y="8137"/>
                </a:cubicBezTo>
                <a:cubicBezTo>
                  <a:pt x="9329" y="7623"/>
                  <a:pt x="11025" y="7108"/>
                  <a:pt x="12721" y="6593"/>
                </a:cubicBezTo>
                <a:lnTo>
                  <a:pt x="12721" y="16841"/>
                </a:lnTo>
                <a:lnTo>
                  <a:pt x="17404" y="21600"/>
                </a:lnTo>
                <a:lnTo>
                  <a:pt x="21600" y="14609"/>
                </a:lnTo>
                <a:lnTo>
                  <a:pt x="15622" y="0"/>
                </a:lnTo>
                <a:lnTo>
                  <a:pt x="0" y="52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5" name="Shape 4545"/>
          <p:cNvSpPr/>
          <p:nvPr/>
        </p:nvSpPr>
        <p:spPr>
          <a:xfrm>
            <a:off x="4080402" y="6222482"/>
            <a:ext cx="87818" cy="28739"/>
          </a:xfrm>
          <a:custGeom>
            <a:avLst/>
            <a:gdLst/>
            <a:ahLst/>
            <a:cxnLst>
              <a:cxn ang="0">
                <a:pos x="wd2" y="hd2"/>
              </a:cxn>
              <a:cxn ang="5400000">
                <a:pos x="wd2" y="hd2"/>
              </a:cxn>
              <a:cxn ang="10800000">
                <a:pos x="wd2" y="hd2"/>
              </a:cxn>
              <a:cxn ang="16200000">
                <a:pos x="wd2" y="hd2"/>
              </a:cxn>
            </a:cxnLst>
            <a:rect l="0" t="0" r="r" b="b"/>
            <a:pathLst>
              <a:path w="21600" h="21600" extrusionOk="0">
                <a:moveTo>
                  <a:pt x="6991" y="0"/>
                </a:moveTo>
                <a:lnTo>
                  <a:pt x="13008" y="7098"/>
                </a:lnTo>
                <a:lnTo>
                  <a:pt x="21600" y="2793"/>
                </a:lnTo>
                <a:lnTo>
                  <a:pt x="21600" y="21600"/>
                </a:lnTo>
                <a:lnTo>
                  <a:pt x="0" y="5789"/>
                </a:lnTo>
                <a:lnTo>
                  <a:pt x="6991"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6" name="Shape 4546"/>
          <p:cNvSpPr/>
          <p:nvPr/>
        </p:nvSpPr>
        <p:spPr>
          <a:xfrm>
            <a:off x="4005414" y="6203098"/>
            <a:ext cx="49125" cy="2036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521" y="21600"/>
                </a:lnTo>
                <a:lnTo>
                  <a:pt x="21600" y="7416"/>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7" name="Shape 4547"/>
          <p:cNvSpPr/>
          <p:nvPr/>
        </p:nvSpPr>
        <p:spPr>
          <a:xfrm>
            <a:off x="3736196" y="6065298"/>
            <a:ext cx="125307" cy="86486"/>
          </a:xfrm>
          <a:custGeom>
            <a:avLst/>
            <a:gdLst/>
            <a:ahLst/>
            <a:cxnLst>
              <a:cxn ang="0">
                <a:pos x="wd2" y="hd2"/>
              </a:cxn>
              <a:cxn ang="5400000">
                <a:pos x="wd2" y="hd2"/>
              </a:cxn>
              <a:cxn ang="10800000">
                <a:pos x="wd2" y="hd2"/>
              </a:cxn>
              <a:cxn ang="16200000">
                <a:pos x="wd2" y="hd2"/>
              </a:cxn>
            </a:cxnLst>
            <a:rect l="0" t="0" r="r" b="b"/>
            <a:pathLst>
              <a:path w="21600" h="21600" extrusionOk="0">
                <a:moveTo>
                  <a:pt x="736" y="0"/>
                </a:moveTo>
                <a:lnTo>
                  <a:pt x="5410" y="8595"/>
                </a:lnTo>
                <a:lnTo>
                  <a:pt x="13037" y="10499"/>
                </a:lnTo>
                <a:lnTo>
                  <a:pt x="17450" y="11640"/>
                </a:lnTo>
                <a:lnTo>
                  <a:pt x="21600" y="15443"/>
                </a:lnTo>
                <a:lnTo>
                  <a:pt x="17548" y="21600"/>
                </a:lnTo>
                <a:lnTo>
                  <a:pt x="9037" y="16109"/>
                </a:lnTo>
                <a:lnTo>
                  <a:pt x="0" y="8574"/>
                </a:lnTo>
                <a:lnTo>
                  <a:pt x="73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8" name="Shape 4548"/>
          <p:cNvSpPr/>
          <p:nvPr/>
        </p:nvSpPr>
        <p:spPr>
          <a:xfrm>
            <a:off x="3607823" y="5979759"/>
            <a:ext cx="25453" cy="55360"/>
          </a:xfrm>
          <a:custGeom>
            <a:avLst/>
            <a:gdLst/>
            <a:ahLst/>
            <a:cxnLst>
              <a:cxn ang="0">
                <a:pos x="wd2" y="hd2"/>
              </a:cxn>
              <a:cxn ang="5400000">
                <a:pos x="wd2" y="hd2"/>
              </a:cxn>
              <a:cxn ang="10800000">
                <a:pos x="wd2" y="hd2"/>
              </a:cxn>
              <a:cxn ang="16200000">
                <a:pos x="wd2" y="hd2"/>
              </a:cxn>
            </a:cxnLst>
            <a:rect l="0" t="0" r="r" b="b"/>
            <a:pathLst>
              <a:path w="21600" h="21600" extrusionOk="0">
                <a:moveTo>
                  <a:pt x="1858" y="0"/>
                </a:moveTo>
                <a:lnTo>
                  <a:pt x="0" y="11365"/>
                </a:lnTo>
                <a:lnTo>
                  <a:pt x="15706" y="21600"/>
                </a:lnTo>
                <a:lnTo>
                  <a:pt x="21600" y="7452"/>
                </a:lnTo>
                <a:lnTo>
                  <a:pt x="185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9" name="Shape 4549"/>
          <p:cNvSpPr/>
          <p:nvPr/>
        </p:nvSpPr>
        <p:spPr>
          <a:xfrm>
            <a:off x="3548917" y="5911342"/>
            <a:ext cx="43165" cy="3218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357" y="21600"/>
                </a:lnTo>
                <a:lnTo>
                  <a:pt x="21600" y="8377"/>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80" name="Shape 4550"/>
          <p:cNvSpPr/>
          <p:nvPr/>
        </p:nvSpPr>
        <p:spPr>
          <a:xfrm>
            <a:off x="3656688" y="5990629"/>
            <a:ext cx="28556" cy="2893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84" y="21600"/>
                </a:lnTo>
                <a:lnTo>
                  <a:pt x="21600" y="14182"/>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81" name="Shape 4551"/>
          <p:cNvSpPr/>
          <p:nvPr/>
        </p:nvSpPr>
        <p:spPr>
          <a:xfrm>
            <a:off x="4901523" y="6202447"/>
            <a:ext cx="45442" cy="30825"/>
          </a:xfrm>
          <a:custGeom>
            <a:avLst/>
            <a:gdLst/>
            <a:ahLst/>
            <a:cxnLst>
              <a:cxn ang="0">
                <a:pos x="wd2" y="hd2"/>
              </a:cxn>
              <a:cxn ang="5400000">
                <a:pos x="wd2" y="hd2"/>
              </a:cxn>
              <a:cxn ang="10800000">
                <a:pos x="wd2" y="hd2"/>
              </a:cxn>
              <a:cxn ang="16200000">
                <a:pos x="wd2" y="hd2"/>
              </a:cxn>
            </a:cxnLst>
            <a:rect l="0" t="0" r="r" b="b"/>
            <a:pathLst>
              <a:path w="21600" h="21600" extrusionOk="0">
                <a:moveTo>
                  <a:pt x="8640" y="0"/>
                </a:moveTo>
                <a:lnTo>
                  <a:pt x="0" y="19140"/>
                </a:lnTo>
                <a:lnTo>
                  <a:pt x="21600" y="21600"/>
                </a:lnTo>
                <a:lnTo>
                  <a:pt x="864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23" name="Rounded Rectangle 222"/>
          <p:cNvSpPr/>
          <p:nvPr/>
        </p:nvSpPr>
        <p:spPr>
          <a:xfrm flipH="1">
            <a:off x="358957" y="1035426"/>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24" name="Rounded Rectangle 223"/>
          <p:cNvSpPr/>
          <p:nvPr/>
        </p:nvSpPr>
        <p:spPr>
          <a:xfrm flipH="1">
            <a:off x="779318" y="1035426"/>
            <a:ext cx="2284739" cy="368300"/>
          </a:xfrm>
          <a:prstGeom prst="roundRect">
            <a:avLst>
              <a:gd name="adj" fmla="val 50000"/>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83%</a:t>
            </a:r>
          </a:p>
        </p:txBody>
      </p:sp>
      <p:grpSp>
        <p:nvGrpSpPr>
          <p:cNvPr id="225" name="Group 279"/>
          <p:cNvGrpSpPr/>
          <p:nvPr/>
        </p:nvGrpSpPr>
        <p:grpSpPr>
          <a:xfrm>
            <a:off x="4670257" y="1413623"/>
            <a:ext cx="307064" cy="307064"/>
            <a:chOff x="846989" y="1401020"/>
            <a:chExt cx="877416" cy="877416"/>
          </a:xfrm>
          <a:effectLst/>
        </p:grpSpPr>
        <p:sp>
          <p:nvSpPr>
            <p:cNvPr id="226" name="Oval 225"/>
            <p:cNvSpPr/>
            <p:nvPr/>
          </p:nvSpPr>
          <p:spPr>
            <a:xfrm rot="8100000">
              <a:off x="846989" y="1401020"/>
              <a:ext cx="877416" cy="877416"/>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27" name="Oval 22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28" name="Straight Connector 227"/>
          <p:cNvCxnSpPr>
            <a:stCxn id="224" idx="1"/>
            <a:endCxn id="227" idx="2"/>
          </p:cNvCxnSpPr>
          <p:nvPr/>
        </p:nvCxnSpPr>
        <p:spPr>
          <a:xfrm>
            <a:off x="3064057" y="1219576"/>
            <a:ext cx="1653259" cy="348289"/>
          </a:xfrm>
          <a:prstGeom prst="line">
            <a:avLst/>
          </a:prstGeom>
          <a:ln w="19050">
            <a:solidFill>
              <a:srgbClr val="E76C0F"/>
            </a:solidFill>
          </a:ln>
        </p:spPr>
        <p:style>
          <a:lnRef idx="1">
            <a:schemeClr val="accent1"/>
          </a:lnRef>
          <a:fillRef idx="0">
            <a:schemeClr val="accent1"/>
          </a:fillRef>
          <a:effectRef idx="0">
            <a:schemeClr val="accent1"/>
          </a:effectRef>
          <a:fontRef idx="minor">
            <a:schemeClr val="tx1"/>
          </a:fontRef>
        </p:style>
      </p:cxnSp>
      <p:sp>
        <p:nvSpPr>
          <p:cNvPr id="229" name="TextBox 228"/>
          <p:cNvSpPr txBox="1"/>
          <p:nvPr/>
        </p:nvSpPr>
        <p:spPr>
          <a:xfrm>
            <a:off x="1765441" y="656586"/>
            <a:ext cx="1203278" cy="338554"/>
          </a:xfrm>
          <a:prstGeom prst="rect">
            <a:avLst/>
          </a:prstGeom>
          <a:noFill/>
        </p:spPr>
        <p:txBody>
          <a:bodyPr wrap="none" rtlCol="0">
            <a:spAutoFit/>
          </a:bodyPr>
          <a:lstStyle/>
          <a:p>
            <a:pPr algn="r"/>
            <a:r>
              <a:rPr lang="en-US" sz="1600" dirty="0">
                <a:solidFill>
                  <a:srgbClr val="E76C0F"/>
                </a:solidFill>
                <a:latin typeface="Bernard MT Condensed" panose="02050806060905020404" pitchFamily="18" charset="0"/>
              </a:rPr>
              <a:t>Lorem Ipsum</a:t>
            </a:r>
          </a:p>
        </p:txBody>
      </p:sp>
      <p:sp>
        <p:nvSpPr>
          <p:cNvPr id="257" name="Text Box 10"/>
          <p:cNvSpPr txBox="1">
            <a:spLocks noChangeArrowheads="1"/>
          </p:cNvSpPr>
          <p:nvPr/>
        </p:nvSpPr>
        <p:spPr bwMode="auto">
          <a:xfrm>
            <a:off x="318680" y="1438218"/>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258" name="TextBox 257"/>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268" name="Rounded Rectangle 267"/>
          <p:cNvSpPr/>
          <p:nvPr/>
        </p:nvSpPr>
        <p:spPr>
          <a:xfrm flipH="1">
            <a:off x="374753" y="2456732"/>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69" name="Rounded Rectangle 268"/>
          <p:cNvSpPr/>
          <p:nvPr/>
        </p:nvSpPr>
        <p:spPr>
          <a:xfrm flipH="1">
            <a:off x="1847953" y="2456732"/>
            <a:ext cx="1231900" cy="368300"/>
          </a:xfrm>
          <a:prstGeom prst="roundRect">
            <a:avLst>
              <a:gd name="adj" fmla="val 50000"/>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40%</a:t>
            </a:r>
          </a:p>
        </p:txBody>
      </p:sp>
      <p:grpSp>
        <p:nvGrpSpPr>
          <p:cNvPr id="263" name="Group 279"/>
          <p:cNvGrpSpPr/>
          <p:nvPr/>
        </p:nvGrpSpPr>
        <p:grpSpPr>
          <a:xfrm>
            <a:off x="11013734" y="2772193"/>
            <a:ext cx="307064" cy="307064"/>
            <a:chOff x="846989" y="1401020"/>
            <a:chExt cx="877416" cy="877416"/>
          </a:xfrm>
          <a:effectLst/>
        </p:grpSpPr>
        <p:sp>
          <p:nvSpPr>
            <p:cNvPr id="266" name="Oval 265"/>
            <p:cNvSpPr/>
            <p:nvPr/>
          </p:nvSpPr>
          <p:spPr>
            <a:xfrm rot="8100000">
              <a:off x="846989" y="1401020"/>
              <a:ext cx="877416" cy="877416"/>
            </a:xfrm>
            <a:prstGeom prst="ellipse">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67" name="Oval 26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64" name="Straight Connector 263"/>
          <p:cNvCxnSpPr>
            <a:stCxn id="269" idx="1"/>
            <a:endCxn id="267" idx="2"/>
          </p:cNvCxnSpPr>
          <p:nvPr/>
        </p:nvCxnSpPr>
        <p:spPr>
          <a:xfrm>
            <a:off x="3079853" y="2640882"/>
            <a:ext cx="7980940" cy="285553"/>
          </a:xfrm>
          <a:prstGeom prst="line">
            <a:avLst/>
          </a:prstGeom>
          <a:ln w="19050">
            <a:solidFill>
              <a:srgbClr val="E04621"/>
            </a:solidFill>
          </a:ln>
        </p:spPr>
        <p:style>
          <a:lnRef idx="1">
            <a:schemeClr val="accent1"/>
          </a:lnRef>
          <a:fillRef idx="0">
            <a:schemeClr val="accent1"/>
          </a:fillRef>
          <a:effectRef idx="0">
            <a:schemeClr val="accent1"/>
          </a:effectRef>
          <a:fontRef idx="minor">
            <a:schemeClr val="tx1"/>
          </a:fontRef>
        </p:style>
      </p:cxnSp>
      <p:sp>
        <p:nvSpPr>
          <p:cNvPr id="265" name="TextBox 264"/>
          <p:cNvSpPr txBox="1"/>
          <p:nvPr/>
        </p:nvSpPr>
        <p:spPr>
          <a:xfrm>
            <a:off x="1781237" y="2077892"/>
            <a:ext cx="1203278" cy="338554"/>
          </a:xfrm>
          <a:prstGeom prst="rect">
            <a:avLst/>
          </a:prstGeom>
          <a:noFill/>
        </p:spPr>
        <p:txBody>
          <a:bodyPr wrap="none" rtlCol="0">
            <a:spAutoFit/>
          </a:bodyPr>
          <a:lstStyle/>
          <a:p>
            <a:pPr algn="r"/>
            <a:r>
              <a:rPr lang="en-US" sz="1600" dirty="0">
                <a:solidFill>
                  <a:srgbClr val="E04621"/>
                </a:solidFill>
                <a:latin typeface="Bernard MT Condensed" panose="02050806060905020404" pitchFamily="18" charset="0"/>
              </a:rPr>
              <a:t>Lorem Ipsum</a:t>
            </a:r>
          </a:p>
        </p:txBody>
      </p:sp>
      <p:sp>
        <p:nvSpPr>
          <p:cNvPr id="261" name="Text Box 10"/>
          <p:cNvSpPr txBox="1">
            <a:spLocks noChangeArrowheads="1"/>
          </p:cNvSpPr>
          <p:nvPr/>
        </p:nvSpPr>
        <p:spPr bwMode="auto">
          <a:xfrm>
            <a:off x="334476" y="2859524"/>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279" name="Rounded Rectangle 278"/>
          <p:cNvSpPr/>
          <p:nvPr/>
        </p:nvSpPr>
        <p:spPr>
          <a:xfrm flipH="1">
            <a:off x="355625" y="3880370"/>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0" name="Rounded Rectangle 279"/>
          <p:cNvSpPr/>
          <p:nvPr/>
        </p:nvSpPr>
        <p:spPr>
          <a:xfrm flipH="1">
            <a:off x="1381990" y="3880370"/>
            <a:ext cx="1678735" cy="368300"/>
          </a:xfrm>
          <a:prstGeom prst="roundRect">
            <a:avLst>
              <a:gd name="adj" fmla="val 50000"/>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57%</a:t>
            </a:r>
          </a:p>
        </p:txBody>
      </p:sp>
      <p:grpSp>
        <p:nvGrpSpPr>
          <p:cNvPr id="274" name="Group 279"/>
          <p:cNvGrpSpPr/>
          <p:nvPr/>
        </p:nvGrpSpPr>
        <p:grpSpPr>
          <a:xfrm>
            <a:off x="9164785" y="3819277"/>
            <a:ext cx="307064" cy="307064"/>
            <a:chOff x="846989" y="1401020"/>
            <a:chExt cx="877416" cy="877416"/>
          </a:xfrm>
          <a:effectLst/>
        </p:grpSpPr>
        <p:sp>
          <p:nvSpPr>
            <p:cNvPr id="277" name="Oval 276"/>
            <p:cNvSpPr/>
            <p:nvPr/>
          </p:nvSpPr>
          <p:spPr>
            <a:xfrm rot="8100000">
              <a:off x="846989" y="1401020"/>
              <a:ext cx="877416" cy="877416"/>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78" name="Oval 277"/>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75" name="Straight Connector 274"/>
          <p:cNvCxnSpPr>
            <a:stCxn id="280" idx="1"/>
            <a:endCxn id="278" idx="2"/>
          </p:cNvCxnSpPr>
          <p:nvPr/>
        </p:nvCxnSpPr>
        <p:spPr>
          <a:xfrm flipV="1">
            <a:off x="3060725" y="3973519"/>
            <a:ext cx="6151119" cy="91001"/>
          </a:xfrm>
          <a:prstGeom prst="line">
            <a:avLst/>
          </a:prstGeom>
          <a:ln w="19050">
            <a:solidFill>
              <a:srgbClr val="CF3510"/>
            </a:solidFill>
          </a:ln>
        </p:spPr>
        <p:style>
          <a:lnRef idx="1">
            <a:schemeClr val="accent1"/>
          </a:lnRef>
          <a:fillRef idx="0">
            <a:schemeClr val="accent1"/>
          </a:fillRef>
          <a:effectRef idx="0">
            <a:schemeClr val="accent1"/>
          </a:effectRef>
          <a:fontRef idx="minor">
            <a:schemeClr val="tx1"/>
          </a:fontRef>
        </p:style>
      </p:cxnSp>
      <p:sp>
        <p:nvSpPr>
          <p:cNvPr id="276" name="TextBox 275"/>
          <p:cNvSpPr txBox="1"/>
          <p:nvPr/>
        </p:nvSpPr>
        <p:spPr>
          <a:xfrm>
            <a:off x="1762109" y="3501530"/>
            <a:ext cx="1203278" cy="338554"/>
          </a:xfrm>
          <a:prstGeom prst="rect">
            <a:avLst/>
          </a:prstGeom>
          <a:noFill/>
        </p:spPr>
        <p:txBody>
          <a:bodyPr wrap="none" rtlCol="0">
            <a:spAutoFit/>
          </a:bodyPr>
          <a:lstStyle/>
          <a:p>
            <a:pPr algn="r"/>
            <a:r>
              <a:rPr lang="en-US" sz="1600" dirty="0">
                <a:solidFill>
                  <a:srgbClr val="CF3510"/>
                </a:solidFill>
                <a:latin typeface="Bernard MT Condensed" panose="02050806060905020404" pitchFamily="18" charset="0"/>
              </a:rPr>
              <a:t>Lorem Ipsum</a:t>
            </a:r>
          </a:p>
        </p:txBody>
      </p:sp>
      <p:sp>
        <p:nvSpPr>
          <p:cNvPr id="272" name="Text Box 10"/>
          <p:cNvSpPr txBox="1">
            <a:spLocks noChangeArrowheads="1"/>
          </p:cNvSpPr>
          <p:nvPr/>
        </p:nvSpPr>
        <p:spPr bwMode="auto">
          <a:xfrm>
            <a:off x="315348" y="4283162"/>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290" name="Rounded Rectangle 289"/>
          <p:cNvSpPr/>
          <p:nvPr/>
        </p:nvSpPr>
        <p:spPr>
          <a:xfrm flipH="1">
            <a:off x="355625" y="5308794"/>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91" name="Rounded Rectangle 290"/>
          <p:cNvSpPr/>
          <p:nvPr/>
        </p:nvSpPr>
        <p:spPr>
          <a:xfrm flipH="1">
            <a:off x="1091045" y="5308794"/>
            <a:ext cx="1969680" cy="368300"/>
          </a:xfrm>
          <a:prstGeom prst="roundRect">
            <a:avLst>
              <a:gd name="adj" fmla="val 50000"/>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74%</a:t>
            </a:r>
          </a:p>
        </p:txBody>
      </p:sp>
      <p:grpSp>
        <p:nvGrpSpPr>
          <p:cNvPr id="285" name="Group 279"/>
          <p:cNvGrpSpPr/>
          <p:nvPr/>
        </p:nvGrpSpPr>
        <p:grpSpPr>
          <a:xfrm>
            <a:off x="7113107" y="4985382"/>
            <a:ext cx="307064" cy="307064"/>
            <a:chOff x="846989" y="1401020"/>
            <a:chExt cx="877416" cy="877416"/>
          </a:xfrm>
          <a:effectLst/>
        </p:grpSpPr>
        <p:sp>
          <p:nvSpPr>
            <p:cNvPr id="288" name="Oval 287"/>
            <p:cNvSpPr/>
            <p:nvPr/>
          </p:nvSpPr>
          <p:spPr>
            <a:xfrm rot="8100000">
              <a:off x="846989" y="1401020"/>
              <a:ext cx="877416" cy="877416"/>
            </a:xfrm>
            <a:prstGeom prst="ellipse">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89" name="Oval 288"/>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86" name="Straight Connector 285"/>
          <p:cNvCxnSpPr>
            <a:stCxn id="291" idx="1"/>
            <a:endCxn id="289" idx="2"/>
          </p:cNvCxnSpPr>
          <p:nvPr/>
        </p:nvCxnSpPr>
        <p:spPr>
          <a:xfrm flipV="1">
            <a:off x="3060725" y="5139624"/>
            <a:ext cx="4099441" cy="353320"/>
          </a:xfrm>
          <a:prstGeom prst="line">
            <a:avLst/>
          </a:prstGeom>
          <a:ln w="19050">
            <a:solidFill>
              <a:srgbClr val="BF2500"/>
            </a:solidFill>
          </a:ln>
        </p:spPr>
        <p:style>
          <a:lnRef idx="1">
            <a:schemeClr val="accent1"/>
          </a:lnRef>
          <a:fillRef idx="0">
            <a:schemeClr val="accent1"/>
          </a:fillRef>
          <a:effectRef idx="0">
            <a:schemeClr val="accent1"/>
          </a:effectRef>
          <a:fontRef idx="minor">
            <a:schemeClr val="tx1"/>
          </a:fontRef>
        </p:style>
      </p:cxnSp>
      <p:sp>
        <p:nvSpPr>
          <p:cNvPr id="287" name="TextBox 286"/>
          <p:cNvSpPr txBox="1"/>
          <p:nvPr/>
        </p:nvSpPr>
        <p:spPr>
          <a:xfrm>
            <a:off x="1762109" y="4929954"/>
            <a:ext cx="1203278" cy="338554"/>
          </a:xfrm>
          <a:prstGeom prst="rect">
            <a:avLst/>
          </a:prstGeom>
          <a:noFill/>
        </p:spPr>
        <p:txBody>
          <a:bodyPr wrap="none" rtlCol="0">
            <a:spAutoFit/>
          </a:bodyPr>
          <a:lstStyle/>
          <a:p>
            <a:pPr algn="r"/>
            <a:r>
              <a:rPr lang="en-US" sz="1600" dirty="0">
                <a:solidFill>
                  <a:srgbClr val="BF2500"/>
                </a:solidFill>
                <a:latin typeface="Bernard MT Condensed" panose="02050806060905020404" pitchFamily="18" charset="0"/>
              </a:rPr>
              <a:t>Lorem Ipsum</a:t>
            </a:r>
          </a:p>
        </p:txBody>
      </p:sp>
      <p:sp>
        <p:nvSpPr>
          <p:cNvPr id="283" name="Text Box 10"/>
          <p:cNvSpPr txBox="1">
            <a:spLocks noChangeArrowheads="1"/>
          </p:cNvSpPr>
          <p:nvPr/>
        </p:nvSpPr>
        <p:spPr bwMode="auto">
          <a:xfrm>
            <a:off x="315348" y="5711586"/>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Tree>
    <p:extLst>
      <p:ext uri="{BB962C8B-B14F-4D97-AF65-F5344CB8AC3E}">
        <p14:creationId xmlns:p14="http://schemas.microsoft.com/office/powerpoint/2010/main" val="231032529"/>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8"/>
                                        </p:tgtEl>
                                        <p:attrNameLst>
                                          <p:attrName>style.visibility</p:attrName>
                                        </p:attrNameLst>
                                      </p:cBhvr>
                                      <p:to>
                                        <p:strVal val="visible"/>
                                      </p:to>
                                    </p:set>
                                    <p:animEffect transition="in" filter="wipe(left)">
                                      <p:cBhvr>
                                        <p:cTn id="7" dur="500"/>
                                        <p:tgtEl>
                                          <p:spTgt spid="258"/>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1000" fill="hold"/>
                                        <p:tgtEl>
                                          <p:spTgt spid="12"/>
                                        </p:tgtEl>
                                        <p:attrNameLst>
                                          <p:attrName>ppt_x</p:attrName>
                                        </p:attrNameLst>
                                      </p:cBhvr>
                                      <p:tavLst>
                                        <p:tav tm="0">
                                          <p:val>
                                            <p:strVal val="#ppt_x"/>
                                          </p:val>
                                        </p:tav>
                                        <p:tav tm="100000">
                                          <p:val>
                                            <p:strVal val="#ppt_x"/>
                                          </p:val>
                                        </p:tav>
                                      </p:tavLst>
                                    </p:anim>
                                    <p:anim calcmode="lin" valueType="num">
                                      <p:cBhvr additive="base">
                                        <p:cTn id="12" dur="1000" fill="hold"/>
                                        <p:tgtEl>
                                          <p:spTgt spid="12"/>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1000" fill="hold"/>
                                        <p:tgtEl>
                                          <p:spTgt spid="13"/>
                                        </p:tgtEl>
                                        <p:attrNameLst>
                                          <p:attrName>ppt_x</p:attrName>
                                        </p:attrNameLst>
                                      </p:cBhvr>
                                      <p:tavLst>
                                        <p:tav tm="0">
                                          <p:val>
                                            <p:strVal val="#ppt_x"/>
                                          </p:val>
                                        </p:tav>
                                        <p:tav tm="100000">
                                          <p:val>
                                            <p:strVal val="#ppt_x"/>
                                          </p:val>
                                        </p:tav>
                                      </p:tavLst>
                                    </p:anim>
                                    <p:anim calcmode="lin" valueType="num">
                                      <p:cBhvr additive="base">
                                        <p:cTn id="16" dur="1000" fill="hold"/>
                                        <p:tgtEl>
                                          <p:spTgt spid="13"/>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1000" fill="hold"/>
                                        <p:tgtEl>
                                          <p:spTgt spid="14"/>
                                        </p:tgtEl>
                                        <p:attrNameLst>
                                          <p:attrName>ppt_x</p:attrName>
                                        </p:attrNameLst>
                                      </p:cBhvr>
                                      <p:tavLst>
                                        <p:tav tm="0">
                                          <p:val>
                                            <p:strVal val="#ppt_x"/>
                                          </p:val>
                                        </p:tav>
                                        <p:tav tm="100000">
                                          <p:val>
                                            <p:strVal val="#ppt_x"/>
                                          </p:val>
                                        </p:tav>
                                      </p:tavLst>
                                    </p:anim>
                                    <p:anim calcmode="lin" valueType="num">
                                      <p:cBhvr additive="base">
                                        <p:cTn id="20" dur="1000" fill="hold"/>
                                        <p:tgtEl>
                                          <p:spTgt spid="14"/>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000" fill="hold"/>
                                        <p:tgtEl>
                                          <p:spTgt spid="15"/>
                                        </p:tgtEl>
                                        <p:attrNameLst>
                                          <p:attrName>ppt_x</p:attrName>
                                        </p:attrNameLst>
                                      </p:cBhvr>
                                      <p:tavLst>
                                        <p:tav tm="0">
                                          <p:val>
                                            <p:strVal val="#ppt_x"/>
                                          </p:val>
                                        </p:tav>
                                        <p:tav tm="100000">
                                          <p:val>
                                            <p:strVal val="#ppt_x"/>
                                          </p:val>
                                        </p:tav>
                                      </p:tavLst>
                                    </p:anim>
                                    <p:anim calcmode="lin" valueType="num">
                                      <p:cBhvr additive="base">
                                        <p:cTn id="24" dur="1000" fill="hold"/>
                                        <p:tgtEl>
                                          <p:spTgt spid="15"/>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000" fill="hold"/>
                                        <p:tgtEl>
                                          <p:spTgt spid="16"/>
                                        </p:tgtEl>
                                        <p:attrNameLst>
                                          <p:attrName>ppt_x</p:attrName>
                                        </p:attrNameLst>
                                      </p:cBhvr>
                                      <p:tavLst>
                                        <p:tav tm="0">
                                          <p:val>
                                            <p:strVal val="#ppt_x"/>
                                          </p:val>
                                        </p:tav>
                                        <p:tav tm="100000">
                                          <p:val>
                                            <p:strVal val="#ppt_x"/>
                                          </p:val>
                                        </p:tav>
                                      </p:tavLst>
                                    </p:anim>
                                    <p:anim calcmode="lin" valueType="num">
                                      <p:cBhvr additive="base">
                                        <p:cTn id="28" dur="1000" fill="hold"/>
                                        <p:tgtEl>
                                          <p:spTgt spid="16"/>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ppt_x"/>
                                          </p:val>
                                        </p:tav>
                                        <p:tav tm="100000">
                                          <p:val>
                                            <p:strVal val="#ppt_x"/>
                                          </p:val>
                                        </p:tav>
                                      </p:tavLst>
                                    </p:anim>
                                    <p:anim calcmode="lin" valueType="num">
                                      <p:cBhvr additive="base">
                                        <p:cTn id="32" dur="1000" fill="hold"/>
                                        <p:tgtEl>
                                          <p:spTgt spid="17"/>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ppt_x"/>
                                          </p:val>
                                        </p:tav>
                                        <p:tav tm="100000">
                                          <p:val>
                                            <p:strVal val="#ppt_x"/>
                                          </p:val>
                                        </p:tav>
                                      </p:tavLst>
                                    </p:anim>
                                    <p:anim calcmode="lin" valueType="num">
                                      <p:cBhvr additive="base">
                                        <p:cTn id="36" dur="1000" fill="hold"/>
                                        <p:tgtEl>
                                          <p:spTgt spid="18"/>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1000" fill="hold"/>
                                        <p:tgtEl>
                                          <p:spTgt spid="19"/>
                                        </p:tgtEl>
                                        <p:attrNameLst>
                                          <p:attrName>ppt_x</p:attrName>
                                        </p:attrNameLst>
                                      </p:cBhvr>
                                      <p:tavLst>
                                        <p:tav tm="0">
                                          <p:val>
                                            <p:strVal val="#ppt_x"/>
                                          </p:val>
                                        </p:tav>
                                        <p:tav tm="100000">
                                          <p:val>
                                            <p:strVal val="#ppt_x"/>
                                          </p:val>
                                        </p:tav>
                                      </p:tavLst>
                                    </p:anim>
                                    <p:anim calcmode="lin" valueType="num">
                                      <p:cBhvr additive="base">
                                        <p:cTn id="40" dur="1000" fill="hold"/>
                                        <p:tgtEl>
                                          <p:spTgt spid="19"/>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1000" fill="hold"/>
                                        <p:tgtEl>
                                          <p:spTgt spid="20"/>
                                        </p:tgtEl>
                                        <p:attrNameLst>
                                          <p:attrName>ppt_x</p:attrName>
                                        </p:attrNameLst>
                                      </p:cBhvr>
                                      <p:tavLst>
                                        <p:tav tm="0">
                                          <p:val>
                                            <p:strVal val="#ppt_x"/>
                                          </p:val>
                                        </p:tav>
                                        <p:tav tm="100000">
                                          <p:val>
                                            <p:strVal val="#ppt_x"/>
                                          </p:val>
                                        </p:tav>
                                      </p:tavLst>
                                    </p:anim>
                                    <p:anim calcmode="lin" valueType="num">
                                      <p:cBhvr additive="base">
                                        <p:cTn id="44" dur="1000" fill="hold"/>
                                        <p:tgtEl>
                                          <p:spTgt spid="20"/>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 calcmode="lin" valueType="num">
                                      <p:cBhvr additive="base">
                                        <p:cTn id="47" dur="1000" fill="hold"/>
                                        <p:tgtEl>
                                          <p:spTgt spid="21"/>
                                        </p:tgtEl>
                                        <p:attrNameLst>
                                          <p:attrName>ppt_x</p:attrName>
                                        </p:attrNameLst>
                                      </p:cBhvr>
                                      <p:tavLst>
                                        <p:tav tm="0">
                                          <p:val>
                                            <p:strVal val="#ppt_x"/>
                                          </p:val>
                                        </p:tav>
                                        <p:tav tm="100000">
                                          <p:val>
                                            <p:strVal val="#ppt_x"/>
                                          </p:val>
                                        </p:tav>
                                      </p:tavLst>
                                    </p:anim>
                                    <p:anim calcmode="lin" valueType="num">
                                      <p:cBhvr additive="base">
                                        <p:cTn id="48" dur="1000" fill="hold"/>
                                        <p:tgtEl>
                                          <p:spTgt spid="21"/>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2"/>
                                        </p:tgtEl>
                                        <p:attrNameLst>
                                          <p:attrName>style.visibility</p:attrName>
                                        </p:attrNameLst>
                                      </p:cBhvr>
                                      <p:to>
                                        <p:strVal val="visible"/>
                                      </p:to>
                                    </p:set>
                                    <p:anim calcmode="lin" valueType="num">
                                      <p:cBhvr additive="base">
                                        <p:cTn id="51" dur="1000" fill="hold"/>
                                        <p:tgtEl>
                                          <p:spTgt spid="22"/>
                                        </p:tgtEl>
                                        <p:attrNameLst>
                                          <p:attrName>ppt_x</p:attrName>
                                        </p:attrNameLst>
                                      </p:cBhvr>
                                      <p:tavLst>
                                        <p:tav tm="0">
                                          <p:val>
                                            <p:strVal val="#ppt_x"/>
                                          </p:val>
                                        </p:tav>
                                        <p:tav tm="100000">
                                          <p:val>
                                            <p:strVal val="#ppt_x"/>
                                          </p:val>
                                        </p:tav>
                                      </p:tavLst>
                                    </p:anim>
                                    <p:anim calcmode="lin" valueType="num">
                                      <p:cBhvr additive="base">
                                        <p:cTn id="52" dur="1000" fill="hold"/>
                                        <p:tgtEl>
                                          <p:spTgt spid="22"/>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3"/>
                                        </p:tgtEl>
                                        <p:attrNameLst>
                                          <p:attrName>style.visibility</p:attrName>
                                        </p:attrNameLst>
                                      </p:cBhvr>
                                      <p:to>
                                        <p:strVal val="visible"/>
                                      </p:to>
                                    </p:set>
                                    <p:anim calcmode="lin" valueType="num">
                                      <p:cBhvr additive="base">
                                        <p:cTn id="55" dur="1000" fill="hold"/>
                                        <p:tgtEl>
                                          <p:spTgt spid="23"/>
                                        </p:tgtEl>
                                        <p:attrNameLst>
                                          <p:attrName>ppt_x</p:attrName>
                                        </p:attrNameLst>
                                      </p:cBhvr>
                                      <p:tavLst>
                                        <p:tav tm="0">
                                          <p:val>
                                            <p:strVal val="#ppt_x"/>
                                          </p:val>
                                        </p:tav>
                                        <p:tav tm="100000">
                                          <p:val>
                                            <p:strVal val="#ppt_x"/>
                                          </p:val>
                                        </p:tav>
                                      </p:tavLst>
                                    </p:anim>
                                    <p:anim calcmode="lin" valueType="num">
                                      <p:cBhvr additive="base">
                                        <p:cTn id="56" dur="1000" fill="hold"/>
                                        <p:tgtEl>
                                          <p:spTgt spid="23"/>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additive="base">
                                        <p:cTn id="59" dur="1000" fill="hold"/>
                                        <p:tgtEl>
                                          <p:spTgt spid="24"/>
                                        </p:tgtEl>
                                        <p:attrNameLst>
                                          <p:attrName>ppt_x</p:attrName>
                                        </p:attrNameLst>
                                      </p:cBhvr>
                                      <p:tavLst>
                                        <p:tav tm="0">
                                          <p:val>
                                            <p:strVal val="#ppt_x"/>
                                          </p:val>
                                        </p:tav>
                                        <p:tav tm="100000">
                                          <p:val>
                                            <p:strVal val="#ppt_x"/>
                                          </p:val>
                                        </p:tav>
                                      </p:tavLst>
                                    </p:anim>
                                    <p:anim calcmode="lin" valueType="num">
                                      <p:cBhvr additive="base">
                                        <p:cTn id="60" dur="1000" fill="hold"/>
                                        <p:tgtEl>
                                          <p:spTgt spid="24"/>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5"/>
                                        </p:tgtEl>
                                        <p:attrNameLst>
                                          <p:attrName>style.visibility</p:attrName>
                                        </p:attrNameLst>
                                      </p:cBhvr>
                                      <p:to>
                                        <p:strVal val="visible"/>
                                      </p:to>
                                    </p:set>
                                    <p:anim calcmode="lin" valueType="num">
                                      <p:cBhvr additive="base">
                                        <p:cTn id="63" dur="1000" fill="hold"/>
                                        <p:tgtEl>
                                          <p:spTgt spid="25"/>
                                        </p:tgtEl>
                                        <p:attrNameLst>
                                          <p:attrName>ppt_x</p:attrName>
                                        </p:attrNameLst>
                                      </p:cBhvr>
                                      <p:tavLst>
                                        <p:tav tm="0">
                                          <p:val>
                                            <p:strVal val="#ppt_x"/>
                                          </p:val>
                                        </p:tav>
                                        <p:tav tm="100000">
                                          <p:val>
                                            <p:strVal val="#ppt_x"/>
                                          </p:val>
                                        </p:tav>
                                      </p:tavLst>
                                    </p:anim>
                                    <p:anim calcmode="lin" valueType="num">
                                      <p:cBhvr additive="base">
                                        <p:cTn id="64" dur="1000" fill="hold"/>
                                        <p:tgtEl>
                                          <p:spTgt spid="25"/>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additive="base">
                                        <p:cTn id="67" dur="1000" fill="hold"/>
                                        <p:tgtEl>
                                          <p:spTgt spid="26"/>
                                        </p:tgtEl>
                                        <p:attrNameLst>
                                          <p:attrName>ppt_x</p:attrName>
                                        </p:attrNameLst>
                                      </p:cBhvr>
                                      <p:tavLst>
                                        <p:tav tm="0">
                                          <p:val>
                                            <p:strVal val="#ppt_x"/>
                                          </p:val>
                                        </p:tav>
                                        <p:tav tm="100000">
                                          <p:val>
                                            <p:strVal val="#ppt_x"/>
                                          </p:val>
                                        </p:tav>
                                      </p:tavLst>
                                    </p:anim>
                                    <p:anim calcmode="lin" valueType="num">
                                      <p:cBhvr additive="base">
                                        <p:cTn id="68" dur="1000" fill="hold"/>
                                        <p:tgtEl>
                                          <p:spTgt spid="26"/>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1000" fill="hold"/>
                                        <p:tgtEl>
                                          <p:spTgt spid="27"/>
                                        </p:tgtEl>
                                        <p:attrNameLst>
                                          <p:attrName>ppt_x</p:attrName>
                                        </p:attrNameLst>
                                      </p:cBhvr>
                                      <p:tavLst>
                                        <p:tav tm="0">
                                          <p:val>
                                            <p:strVal val="#ppt_x"/>
                                          </p:val>
                                        </p:tav>
                                        <p:tav tm="100000">
                                          <p:val>
                                            <p:strVal val="#ppt_x"/>
                                          </p:val>
                                        </p:tav>
                                      </p:tavLst>
                                    </p:anim>
                                    <p:anim calcmode="lin" valueType="num">
                                      <p:cBhvr additive="base">
                                        <p:cTn id="72" dur="1000" fill="hold"/>
                                        <p:tgtEl>
                                          <p:spTgt spid="27"/>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8"/>
                                        </p:tgtEl>
                                        <p:attrNameLst>
                                          <p:attrName>style.visibility</p:attrName>
                                        </p:attrNameLst>
                                      </p:cBhvr>
                                      <p:to>
                                        <p:strVal val="visible"/>
                                      </p:to>
                                    </p:set>
                                    <p:anim calcmode="lin" valueType="num">
                                      <p:cBhvr additive="base">
                                        <p:cTn id="75" dur="1000" fill="hold"/>
                                        <p:tgtEl>
                                          <p:spTgt spid="28"/>
                                        </p:tgtEl>
                                        <p:attrNameLst>
                                          <p:attrName>ppt_x</p:attrName>
                                        </p:attrNameLst>
                                      </p:cBhvr>
                                      <p:tavLst>
                                        <p:tav tm="0">
                                          <p:val>
                                            <p:strVal val="#ppt_x"/>
                                          </p:val>
                                        </p:tav>
                                        <p:tav tm="100000">
                                          <p:val>
                                            <p:strVal val="#ppt_x"/>
                                          </p:val>
                                        </p:tav>
                                      </p:tavLst>
                                    </p:anim>
                                    <p:anim calcmode="lin" valueType="num">
                                      <p:cBhvr additive="base">
                                        <p:cTn id="76" dur="1000" fill="hold"/>
                                        <p:tgtEl>
                                          <p:spTgt spid="28"/>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9"/>
                                        </p:tgtEl>
                                        <p:attrNameLst>
                                          <p:attrName>style.visibility</p:attrName>
                                        </p:attrNameLst>
                                      </p:cBhvr>
                                      <p:to>
                                        <p:strVal val="visible"/>
                                      </p:to>
                                    </p:set>
                                    <p:anim calcmode="lin" valueType="num">
                                      <p:cBhvr additive="base">
                                        <p:cTn id="79" dur="1000" fill="hold"/>
                                        <p:tgtEl>
                                          <p:spTgt spid="29"/>
                                        </p:tgtEl>
                                        <p:attrNameLst>
                                          <p:attrName>ppt_x</p:attrName>
                                        </p:attrNameLst>
                                      </p:cBhvr>
                                      <p:tavLst>
                                        <p:tav tm="0">
                                          <p:val>
                                            <p:strVal val="#ppt_x"/>
                                          </p:val>
                                        </p:tav>
                                        <p:tav tm="100000">
                                          <p:val>
                                            <p:strVal val="#ppt_x"/>
                                          </p:val>
                                        </p:tav>
                                      </p:tavLst>
                                    </p:anim>
                                    <p:anim calcmode="lin" valueType="num">
                                      <p:cBhvr additive="base">
                                        <p:cTn id="80" dur="1000" fill="hold"/>
                                        <p:tgtEl>
                                          <p:spTgt spid="29"/>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0"/>
                                        </p:tgtEl>
                                        <p:attrNameLst>
                                          <p:attrName>style.visibility</p:attrName>
                                        </p:attrNameLst>
                                      </p:cBhvr>
                                      <p:to>
                                        <p:strVal val="visible"/>
                                      </p:to>
                                    </p:set>
                                    <p:anim calcmode="lin" valueType="num">
                                      <p:cBhvr additive="base">
                                        <p:cTn id="83" dur="1000" fill="hold"/>
                                        <p:tgtEl>
                                          <p:spTgt spid="30"/>
                                        </p:tgtEl>
                                        <p:attrNameLst>
                                          <p:attrName>ppt_x</p:attrName>
                                        </p:attrNameLst>
                                      </p:cBhvr>
                                      <p:tavLst>
                                        <p:tav tm="0">
                                          <p:val>
                                            <p:strVal val="#ppt_x"/>
                                          </p:val>
                                        </p:tav>
                                        <p:tav tm="100000">
                                          <p:val>
                                            <p:strVal val="#ppt_x"/>
                                          </p:val>
                                        </p:tav>
                                      </p:tavLst>
                                    </p:anim>
                                    <p:anim calcmode="lin" valueType="num">
                                      <p:cBhvr additive="base">
                                        <p:cTn id="84" dur="1000" fill="hold"/>
                                        <p:tgtEl>
                                          <p:spTgt spid="30"/>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1"/>
                                        </p:tgtEl>
                                        <p:attrNameLst>
                                          <p:attrName>style.visibility</p:attrName>
                                        </p:attrNameLst>
                                      </p:cBhvr>
                                      <p:to>
                                        <p:strVal val="visible"/>
                                      </p:to>
                                    </p:set>
                                    <p:anim calcmode="lin" valueType="num">
                                      <p:cBhvr additive="base">
                                        <p:cTn id="87" dur="1000" fill="hold"/>
                                        <p:tgtEl>
                                          <p:spTgt spid="31"/>
                                        </p:tgtEl>
                                        <p:attrNameLst>
                                          <p:attrName>ppt_x</p:attrName>
                                        </p:attrNameLst>
                                      </p:cBhvr>
                                      <p:tavLst>
                                        <p:tav tm="0">
                                          <p:val>
                                            <p:strVal val="#ppt_x"/>
                                          </p:val>
                                        </p:tav>
                                        <p:tav tm="100000">
                                          <p:val>
                                            <p:strVal val="#ppt_x"/>
                                          </p:val>
                                        </p:tav>
                                      </p:tavLst>
                                    </p:anim>
                                    <p:anim calcmode="lin" valueType="num">
                                      <p:cBhvr additive="base">
                                        <p:cTn id="88" dur="1000" fill="hold"/>
                                        <p:tgtEl>
                                          <p:spTgt spid="31"/>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2"/>
                                        </p:tgtEl>
                                        <p:attrNameLst>
                                          <p:attrName>style.visibility</p:attrName>
                                        </p:attrNameLst>
                                      </p:cBhvr>
                                      <p:to>
                                        <p:strVal val="visible"/>
                                      </p:to>
                                    </p:set>
                                    <p:anim calcmode="lin" valueType="num">
                                      <p:cBhvr additive="base">
                                        <p:cTn id="91" dur="1000" fill="hold"/>
                                        <p:tgtEl>
                                          <p:spTgt spid="32"/>
                                        </p:tgtEl>
                                        <p:attrNameLst>
                                          <p:attrName>ppt_x</p:attrName>
                                        </p:attrNameLst>
                                      </p:cBhvr>
                                      <p:tavLst>
                                        <p:tav tm="0">
                                          <p:val>
                                            <p:strVal val="#ppt_x"/>
                                          </p:val>
                                        </p:tav>
                                        <p:tav tm="100000">
                                          <p:val>
                                            <p:strVal val="#ppt_x"/>
                                          </p:val>
                                        </p:tav>
                                      </p:tavLst>
                                    </p:anim>
                                    <p:anim calcmode="lin" valueType="num">
                                      <p:cBhvr additive="base">
                                        <p:cTn id="92" dur="1000" fill="hold"/>
                                        <p:tgtEl>
                                          <p:spTgt spid="32"/>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3"/>
                                        </p:tgtEl>
                                        <p:attrNameLst>
                                          <p:attrName>style.visibility</p:attrName>
                                        </p:attrNameLst>
                                      </p:cBhvr>
                                      <p:to>
                                        <p:strVal val="visible"/>
                                      </p:to>
                                    </p:set>
                                    <p:anim calcmode="lin" valueType="num">
                                      <p:cBhvr additive="base">
                                        <p:cTn id="95" dur="1000" fill="hold"/>
                                        <p:tgtEl>
                                          <p:spTgt spid="33"/>
                                        </p:tgtEl>
                                        <p:attrNameLst>
                                          <p:attrName>ppt_x</p:attrName>
                                        </p:attrNameLst>
                                      </p:cBhvr>
                                      <p:tavLst>
                                        <p:tav tm="0">
                                          <p:val>
                                            <p:strVal val="#ppt_x"/>
                                          </p:val>
                                        </p:tav>
                                        <p:tav tm="100000">
                                          <p:val>
                                            <p:strVal val="#ppt_x"/>
                                          </p:val>
                                        </p:tav>
                                      </p:tavLst>
                                    </p:anim>
                                    <p:anim calcmode="lin" valueType="num">
                                      <p:cBhvr additive="base">
                                        <p:cTn id="96" dur="1000" fill="hold"/>
                                        <p:tgtEl>
                                          <p:spTgt spid="33"/>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4"/>
                                        </p:tgtEl>
                                        <p:attrNameLst>
                                          <p:attrName>style.visibility</p:attrName>
                                        </p:attrNameLst>
                                      </p:cBhvr>
                                      <p:to>
                                        <p:strVal val="visible"/>
                                      </p:to>
                                    </p:set>
                                    <p:anim calcmode="lin" valueType="num">
                                      <p:cBhvr additive="base">
                                        <p:cTn id="99" dur="1000" fill="hold"/>
                                        <p:tgtEl>
                                          <p:spTgt spid="34"/>
                                        </p:tgtEl>
                                        <p:attrNameLst>
                                          <p:attrName>ppt_x</p:attrName>
                                        </p:attrNameLst>
                                      </p:cBhvr>
                                      <p:tavLst>
                                        <p:tav tm="0">
                                          <p:val>
                                            <p:strVal val="#ppt_x"/>
                                          </p:val>
                                        </p:tav>
                                        <p:tav tm="100000">
                                          <p:val>
                                            <p:strVal val="#ppt_x"/>
                                          </p:val>
                                        </p:tav>
                                      </p:tavLst>
                                    </p:anim>
                                    <p:anim calcmode="lin" valueType="num">
                                      <p:cBhvr additive="base">
                                        <p:cTn id="100" dur="1000" fill="hold"/>
                                        <p:tgtEl>
                                          <p:spTgt spid="34"/>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5"/>
                                        </p:tgtEl>
                                        <p:attrNameLst>
                                          <p:attrName>style.visibility</p:attrName>
                                        </p:attrNameLst>
                                      </p:cBhvr>
                                      <p:to>
                                        <p:strVal val="visible"/>
                                      </p:to>
                                    </p:set>
                                    <p:anim calcmode="lin" valueType="num">
                                      <p:cBhvr additive="base">
                                        <p:cTn id="103" dur="1000" fill="hold"/>
                                        <p:tgtEl>
                                          <p:spTgt spid="35"/>
                                        </p:tgtEl>
                                        <p:attrNameLst>
                                          <p:attrName>ppt_x</p:attrName>
                                        </p:attrNameLst>
                                      </p:cBhvr>
                                      <p:tavLst>
                                        <p:tav tm="0">
                                          <p:val>
                                            <p:strVal val="#ppt_x"/>
                                          </p:val>
                                        </p:tav>
                                        <p:tav tm="100000">
                                          <p:val>
                                            <p:strVal val="#ppt_x"/>
                                          </p:val>
                                        </p:tav>
                                      </p:tavLst>
                                    </p:anim>
                                    <p:anim calcmode="lin" valueType="num">
                                      <p:cBhvr additive="base">
                                        <p:cTn id="104" dur="1000" fill="hold"/>
                                        <p:tgtEl>
                                          <p:spTgt spid="35"/>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6"/>
                                        </p:tgtEl>
                                        <p:attrNameLst>
                                          <p:attrName>style.visibility</p:attrName>
                                        </p:attrNameLst>
                                      </p:cBhvr>
                                      <p:to>
                                        <p:strVal val="visible"/>
                                      </p:to>
                                    </p:set>
                                    <p:anim calcmode="lin" valueType="num">
                                      <p:cBhvr additive="base">
                                        <p:cTn id="107" dur="1000" fill="hold"/>
                                        <p:tgtEl>
                                          <p:spTgt spid="36"/>
                                        </p:tgtEl>
                                        <p:attrNameLst>
                                          <p:attrName>ppt_x</p:attrName>
                                        </p:attrNameLst>
                                      </p:cBhvr>
                                      <p:tavLst>
                                        <p:tav tm="0">
                                          <p:val>
                                            <p:strVal val="#ppt_x"/>
                                          </p:val>
                                        </p:tav>
                                        <p:tav tm="100000">
                                          <p:val>
                                            <p:strVal val="#ppt_x"/>
                                          </p:val>
                                        </p:tav>
                                      </p:tavLst>
                                    </p:anim>
                                    <p:anim calcmode="lin" valueType="num">
                                      <p:cBhvr additive="base">
                                        <p:cTn id="108" dur="1000" fill="hold"/>
                                        <p:tgtEl>
                                          <p:spTgt spid="36"/>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37"/>
                                        </p:tgtEl>
                                        <p:attrNameLst>
                                          <p:attrName>style.visibility</p:attrName>
                                        </p:attrNameLst>
                                      </p:cBhvr>
                                      <p:to>
                                        <p:strVal val="visible"/>
                                      </p:to>
                                    </p:set>
                                    <p:anim calcmode="lin" valueType="num">
                                      <p:cBhvr additive="base">
                                        <p:cTn id="111" dur="1000" fill="hold"/>
                                        <p:tgtEl>
                                          <p:spTgt spid="37"/>
                                        </p:tgtEl>
                                        <p:attrNameLst>
                                          <p:attrName>ppt_x</p:attrName>
                                        </p:attrNameLst>
                                      </p:cBhvr>
                                      <p:tavLst>
                                        <p:tav tm="0">
                                          <p:val>
                                            <p:strVal val="#ppt_x"/>
                                          </p:val>
                                        </p:tav>
                                        <p:tav tm="100000">
                                          <p:val>
                                            <p:strVal val="#ppt_x"/>
                                          </p:val>
                                        </p:tav>
                                      </p:tavLst>
                                    </p:anim>
                                    <p:anim calcmode="lin" valueType="num">
                                      <p:cBhvr additive="base">
                                        <p:cTn id="112" dur="1000" fill="hold"/>
                                        <p:tgtEl>
                                          <p:spTgt spid="37"/>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38"/>
                                        </p:tgtEl>
                                        <p:attrNameLst>
                                          <p:attrName>style.visibility</p:attrName>
                                        </p:attrNameLst>
                                      </p:cBhvr>
                                      <p:to>
                                        <p:strVal val="visible"/>
                                      </p:to>
                                    </p:set>
                                    <p:anim calcmode="lin" valueType="num">
                                      <p:cBhvr additive="base">
                                        <p:cTn id="115" dur="1000" fill="hold"/>
                                        <p:tgtEl>
                                          <p:spTgt spid="38"/>
                                        </p:tgtEl>
                                        <p:attrNameLst>
                                          <p:attrName>ppt_x</p:attrName>
                                        </p:attrNameLst>
                                      </p:cBhvr>
                                      <p:tavLst>
                                        <p:tav tm="0">
                                          <p:val>
                                            <p:strVal val="#ppt_x"/>
                                          </p:val>
                                        </p:tav>
                                        <p:tav tm="100000">
                                          <p:val>
                                            <p:strVal val="#ppt_x"/>
                                          </p:val>
                                        </p:tav>
                                      </p:tavLst>
                                    </p:anim>
                                    <p:anim calcmode="lin" valueType="num">
                                      <p:cBhvr additive="base">
                                        <p:cTn id="116" dur="1000" fill="hold"/>
                                        <p:tgtEl>
                                          <p:spTgt spid="38"/>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39"/>
                                        </p:tgtEl>
                                        <p:attrNameLst>
                                          <p:attrName>style.visibility</p:attrName>
                                        </p:attrNameLst>
                                      </p:cBhvr>
                                      <p:to>
                                        <p:strVal val="visible"/>
                                      </p:to>
                                    </p:set>
                                    <p:anim calcmode="lin" valueType="num">
                                      <p:cBhvr additive="base">
                                        <p:cTn id="119" dur="1000" fill="hold"/>
                                        <p:tgtEl>
                                          <p:spTgt spid="39"/>
                                        </p:tgtEl>
                                        <p:attrNameLst>
                                          <p:attrName>ppt_x</p:attrName>
                                        </p:attrNameLst>
                                      </p:cBhvr>
                                      <p:tavLst>
                                        <p:tav tm="0">
                                          <p:val>
                                            <p:strVal val="#ppt_x"/>
                                          </p:val>
                                        </p:tav>
                                        <p:tav tm="100000">
                                          <p:val>
                                            <p:strVal val="#ppt_x"/>
                                          </p:val>
                                        </p:tav>
                                      </p:tavLst>
                                    </p:anim>
                                    <p:anim calcmode="lin" valueType="num">
                                      <p:cBhvr additive="base">
                                        <p:cTn id="120" dur="1000" fill="hold"/>
                                        <p:tgtEl>
                                          <p:spTgt spid="39"/>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0"/>
                                        </p:tgtEl>
                                        <p:attrNameLst>
                                          <p:attrName>style.visibility</p:attrName>
                                        </p:attrNameLst>
                                      </p:cBhvr>
                                      <p:to>
                                        <p:strVal val="visible"/>
                                      </p:to>
                                    </p:set>
                                    <p:anim calcmode="lin" valueType="num">
                                      <p:cBhvr additive="base">
                                        <p:cTn id="123" dur="1000" fill="hold"/>
                                        <p:tgtEl>
                                          <p:spTgt spid="40"/>
                                        </p:tgtEl>
                                        <p:attrNameLst>
                                          <p:attrName>ppt_x</p:attrName>
                                        </p:attrNameLst>
                                      </p:cBhvr>
                                      <p:tavLst>
                                        <p:tav tm="0">
                                          <p:val>
                                            <p:strVal val="#ppt_x"/>
                                          </p:val>
                                        </p:tav>
                                        <p:tav tm="100000">
                                          <p:val>
                                            <p:strVal val="#ppt_x"/>
                                          </p:val>
                                        </p:tav>
                                      </p:tavLst>
                                    </p:anim>
                                    <p:anim calcmode="lin" valueType="num">
                                      <p:cBhvr additive="base">
                                        <p:cTn id="124" dur="1000" fill="hold"/>
                                        <p:tgtEl>
                                          <p:spTgt spid="40"/>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1"/>
                                        </p:tgtEl>
                                        <p:attrNameLst>
                                          <p:attrName>style.visibility</p:attrName>
                                        </p:attrNameLst>
                                      </p:cBhvr>
                                      <p:to>
                                        <p:strVal val="visible"/>
                                      </p:to>
                                    </p:set>
                                    <p:anim calcmode="lin" valueType="num">
                                      <p:cBhvr additive="base">
                                        <p:cTn id="127" dur="1000" fill="hold"/>
                                        <p:tgtEl>
                                          <p:spTgt spid="41"/>
                                        </p:tgtEl>
                                        <p:attrNameLst>
                                          <p:attrName>ppt_x</p:attrName>
                                        </p:attrNameLst>
                                      </p:cBhvr>
                                      <p:tavLst>
                                        <p:tav tm="0">
                                          <p:val>
                                            <p:strVal val="#ppt_x"/>
                                          </p:val>
                                        </p:tav>
                                        <p:tav tm="100000">
                                          <p:val>
                                            <p:strVal val="#ppt_x"/>
                                          </p:val>
                                        </p:tav>
                                      </p:tavLst>
                                    </p:anim>
                                    <p:anim calcmode="lin" valueType="num">
                                      <p:cBhvr additive="base">
                                        <p:cTn id="128" dur="1000" fill="hold"/>
                                        <p:tgtEl>
                                          <p:spTgt spid="41"/>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2"/>
                                        </p:tgtEl>
                                        <p:attrNameLst>
                                          <p:attrName>style.visibility</p:attrName>
                                        </p:attrNameLst>
                                      </p:cBhvr>
                                      <p:to>
                                        <p:strVal val="visible"/>
                                      </p:to>
                                    </p:set>
                                    <p:anim calcmode="lin" valueType="num">
                                      <p:cBhvr additive="base">
                                        <p:cTn id="131" dur="1000" fill="hold"/>
                                        <p:tgtEl>
                                          <p:spTgt spid="42"/>
                                        </p:tgtEl>
                                        <p:attrNameLst>
                                          <p:attrName>ppt_x</p:attrName>
                                        </p:attrNameLst>
                                      </p:cBhvr>
                                      <p:tavLst>
                                        <p:tav tm="0">
                                          <p:val>
                                            <p:strVal val="#ppt_x"/>
                                          </p:val>
                                        </p:tav>
                                        <p:tav tm="100000">
                                          <p:val>
                                            <p:strVal val="#ppt_x"/>
                                          </p:val>
                                        </p:tav>
                                      </p:tavLst>
                                    </p:anim>
                                    <p:anim calcmode="lin" valueType="num">
                                      <p:cBhvr additive="base">
                                        <p:cTn id="132" dur="1000" fill="hold"/>
                                        <p:tgtEl>
                                          <p:spTgt spid="42"/>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3"/>
                                        </p:tgtEl>
                                        <p:attrNameLst>
                                          <p:attrName>style.visibility</p:attrName>
                                        </p:attrNameLst>
                                      </p:cBhvr>
                                      <p:to>
                                        <p:strVal val="visible"/>
                                      </p:to>
                                    </p:set>
                                    <p:anim calcmode="lin" valueType="num">
                                      <p:cBhvr additive="base">
                                        <p:cTn id="135" dur="1000" fill="hold"/>
                                        <p:tgtEl>
                                          <p:spTgt spid="43"/>
                                        </p:tgtEl>
                                        <p:attrNameLst>
                                          <p:attrName>ppt_x</p:attrName>
                                        </p:attrNameLst>
                                      </p:cBhvr>
                                      <p:tavLst>
                                        <p:tav tm="0">
                                          <p:val>
                                            <p:strVal val="#ppt_x"/>
                                          </p:val>
                                        </p:tav>
                                        <p:tav tm="100000">
                                          <p:val>
                                            <p:strVal val="#ppt_x"/>
                                          </p:val>
                                        </p:tav>
                                      </p:tavLst>
                                    </p:anim>
                                    <p:anim calcmode="lin" valueType="num">
                                      <p:cBhvr additive="base">
                                        <p:cTn id="136" dur="1000" fill="hold"/>
                                        <p:tgtEl>
                                          <p:spTgt spid="43"/>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4"/>
                                        </p:tgtEl>
                                        <p:attrNameLst>
                                          <p:attrName>style.visibility</p:attrName>
                                        </p:attrNameLst>
                                      </p:cBhvr>
                                      <p:to>
                                        <p:strVal val="visible"/>
                                      </p:to>
                                    </p:set>
                                    <p:anim calcmode="lin" valueType="num">
                                      <p:cBhvr additive="base">
                                        <p:cTn id="139" dur="1000" fill="hold"/>
                                        <p:tgtEl>
                                          <p:spTgt spid="44"/>
                                        </p:tgtEl>
                                        <p:attrNameLst>
                                          <p:attrName>ppt_x</p:attrName>
                                        </p:attrNameLst>
                                      </p:cBhvr>
                                      <p:tavLst>
                                        <p:tav tm="0">
                                          <p:val>
                                            <p:strVal val="#ppt_x"/>
                                          </p:val>
                                        </p:tav>
                                        <p:tav tm="100000">
                                          <p:val>
                                            <p:strVal val="#ppt_x"/>
                                          </p:val>
                                        </p:tav>
                                      </p:tavLst>
                                    </p:anim>
                                    <p:anim calcmode="lin" valueType="num">
                                      <p:cBhvr additive="base">
                                        <p:cTn id="140" dur="1000" fill="hold"/>
                                        <p:tgtEl>
                                          <p:spTgt spid="44"/>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5"/>
                                        </p:tgtEl>
                                        <p:attrNameLst>
                                          <p:attrName>style.visibility</p:attrName>
                                        </p:attrNameLst>
                                      </p:cBhvr>
                                      <p:to>
                                        <p:strVal val="visible"/>
                                      </p:to>
                                    </p:set>
                                    <p:anim calcmode="lin" valueType="num">
                                      <p:cBhvr additive="base">
                                        <p:cTn id="143" dur="1000" fill="hold"/>
                                        <p:tgtEl>
                                          <p:spTgt spid="45"/>
                                        </p:tgtEl>
                                        <p:attrNameLst>
                                          <p:attrName>ppt_x</p:attrName>
                                        </p:attrNameLst>
                                      </p:cBhvr>
                                      <p:tavLst>
                                        <p:tav tm="0">
                                          <p:val>
                                            <p:strVal val="#ppt_x"/>
                                          </p:val>
                                        </p:tav>
                                        <p:tav tm="100000">
                                          <p:val>
                                            <p:strVal val="#ppt_x"/>
                                          </p:val>
                                        </p:tav>
                                      </p:tavLst>
                                    </p:anim>
                                    <p:anim calcmode="lin" valueType="num">
                                      <p:cBhvr additive="base">
                                        <p:cTn id="144" dur="1000" fill="hold"/>
                                        <p:tgtEl>
                                          <p:spTgt spid="45"/>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6"/>
                                        </p:tgtEl>
                                        <p:attrNameLst>
                                          <p:attrName>style.visibility</p:attrName>
                                        </p:attrNameLst>
                                      </p:cBhvr>
                                      <p:to>
                                        <p:strVal val="visible"/>
                                      </p:to>
                                    </p:set>
                                    <p:anim calcmode="lin" valueType="num">
                                      <p:cBhvr additive="base">
                                        <p:cTn id="147" dur="1000" fill="hold"/>
                                        <p:tgtEl>
                                          <p:spTgt spid="46"/>
                                        </p:tgtEl>
                                        <p:attrNameLst>
                                          <p:attrName>ppt_x</p:attrName>
                                        </p:attrNameLst>
                                      </p:cBhvr>
                                      <p:tavLst>
                                        <p:tav tm="0">
                                          <p:val>
                                            <p:strVal val="#ppt_x"/>
                                          </p:val>
                                        </p:tav>
                                        <p:tav tm="100000">
                                          <p:val>
                                            <p:strVal val="#ppt_x"/>
                                          </p:val>
                                        </p:tav>
                                      </p:tavLst>
                                    </p:anim>
                                    <p:anim calcmode="lin" valueType="num">
                                      <p:cBhvr additive="base">
                                        <p:cTn id="148" dur="1000" fill="hold"/>
                                        <p:tgtEl>
                                          <p:spTgt spid="46"/>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47"/>
                                        </p:tgtEl>
                                        <p:attrNameLst>
                                          <p:attrName>style.visibility</p:attrName>
                                        </p:attrNameLst>
                                      </p:cBhvr>
                                      <p:to>
                                        <p:strVal val="visible"/>
                                      </p:to>
                                    </p:set>
                                    <p:anim calcmode="lin" valueType="num">
                                      <p:cBhvr additive="base">
                                        <p:cTn id="151" dur="1000" fill="hold"/>
                                        <p:tgtEl>
                                          <p:spTgt spid="47"/>
                                        </p:tgtEl>
                                        <p:attrNameLst>
                                          <p:attrName>ppt_x</p:attrName>
                                        </p:attrNameLst>
                                      </p:cBhvr>
                                      <p:tavLst>
                                        <p:tav tm="0">
                                          <p:val>
                                            <p:strVal val="#ppt_x"/>
                                          </p:val>
                                        </p:tav>
                                        <p:tav tm="100000">
                                          <p:val>
                                            <p:strVal val="#ppt_x"/>
                                          </p:val>
                                        </p:tav>
                                      </p:tavLst>
                                    </p:anim>
                                    <p:anim calcmode="lin" valueType="num">
                                      <p:cBhvr additive="base">
                                        <p:cTn id="152" dur="1000" fill="hold"/>
                                        <p:tgtEl>
                                          <p:spTgt spid="47"/>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48"/>
                                        </p:tgtEl>
                                        <p:attrNameLst>
                                          <p:attrName>style.visibility</p:attrName>
                                        </p:attrNameLst>
                                      </p:cBhvr>
                                      <p:to>
                                        <p:strVal val="visible"/>
                                      </p:to>
                                    </p:set>
                                    <p:anim calcmode="lin" valueType="num">
                                      <p:cBhvr additive="base">
                                        <p:cTn id="155" dur="1000" fill="hold"/>
                                        <p:tgtEl>
                                          <p:spTgt spid="48"/>
                                        </p:tgtEl>
                                        <p:attrNameLst>
                                          <p:attrName>ppt_x</p:attrName>
                                        </p:attrNameLst>
                                      </p:cBhvr>
                                      <p:tavLst>
                                        <p:tav tm="0">
                                          <p:val>
                                            <p:strVal val="#ppt_x"/>
                                          </p:val>
                                        </p:tav>
                                        <p:tav tm="100000">
                                          <p:val>
                                            <p:strVal val="#ppt_x"/>
                                          </p:val>
                                        </p:tav>
                                      </p:tavLst>
                                    </p:anim>
                                    <p:anim calcmode="lin" valueType="num">
                                      <p:cBhvr additive="base">
                                        <p:cTn id="156" dur="1000" fill="hold"/>
                                        <p:tgtEl>
                                          <p:spTgt spid="48"/>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49"/>
                                        </p:tgtEl>
                                        <p:attrNameLst>
                                          <p:attrName>style.visibility</p:attrName>
                                        </p:attrNameLst>
                                      </p:cBhvr>
                                      <p:to>
                                        <p:strVal val="visible"/>
                                      </p:to>
                                    </p:set>
                                    <p:anim calcmode="lin" valueType="num">
                                      <p:cBhvr additive="base">
                                        <p:cTn id="159" dur="1000" fill="hold"/>
                                        <p:tgtEl>
                                          <p:spTgt spid="49"/>
                                        </p:tgtEl>
                                        <p:attrNameLst>
                                          <p:attrName>ppt_x</p:attrName>
                                        </p:attrNameLst>
                                      </p:cBhvr>
                                      <p:tavLst>
                                        <p:tav tm="0">
                                          <p:val>
                                            <p:strVal val="#ppt_x"/>
                                          </p:val>
                                        </p:tav>
                                        <p:tav tm="100000">
                                          <p:val>
                                            <p:strVal val="#ppt_x"/>
                                          </p:val>
                                        </p:tav>
                                      </p:tavLst>
                                    </p:anim>
                                    <p:anim calcmode="lin" valueType="num">
                                      <p:cBhvr additive="base">
                                        <p:cTn id="160" dur="1000" fill="hold"/>
                                        <p:tgtEl>
                                          <p:spTgt spid="49"/>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0"/>
                                        </p:tgtEl>
                                        <p:attrNameLst>
                                          <p:attrName>style.visibility</p:attrName>
                                        </p:attrNameLst>
                                      </p:cBhvr>
                                      <p:to>
                                        <p:strVal val="visible"/>
                                      </p:to>
                                    </p:set>
                                    <p:anim calcmode="lin" valueType="num">
                                      <p:cBhvr additive="base">
                                        <p:cTn id="163" dur="1000" fill="hold"/>
                                        <p:tgtEl>
                                          <p:spTgt spid="50"/>
                                        </p:tgtEl>
                                        <p:attrNameLst>
                                          <p:attrName>ppt_x</p:attrName>
                                        </p:attrNameLst>
                                      </p:cBhvr>
                                      <p:tavLst>
                                        <p:tav tm="0">
                                          <p:val>
                                            <p:strVal val="#ppt_x"/>
                                          </p:val>
                                        </p:tav>
                                        <p:tav tm="100000">
                                          <p:val>
                                            <p:strVal val="#ppt_x"/>
                                          </p:val>
                                        </p:tav>
                                      </p:tavLst>
                                    </p:anim>
                                    <p:anim calcmode="lin" valueType="num">
                                      <p:cBhvr additive="base">
                                        <p:cTn id="164" dur="1000" fill="hold"/>
                                        <p:tgtEl>
                                          <p:spTgt spid="50"/>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1"/>
                                        </p:tgtEl>
                                        <p:attrNameLst>
                                          <p:attrName>style.visibility</p:attrName>
                                        </p:attrNameLst>
                                      </p:cBhvr>
                                      <p:to>
                                        <p:strVal val="visible"/>
                                      </p:to>
                                    </p:set>
                                    <p:anim calcmode="lin" valueType="num">
                                      <p:cBhvr additive="base">
                                        <p:cTn id="167" dur="1000" fill="hold"/>
                                        <p:tgtEl>
                                          <p:spTgt spid="51"/>
                                        </p:tgtEl>
                                        <p:attrNameLst>
                                          <p:attrName>ppt_x</p:attrName>
                                        </p:attrNameLst>
                                      </p:cBhvr>
                                      <p:tavLst>
                                        <p:tav tm="0">
                                          <p:val>
                                            <p:strVal val="#ppt_x"/>
                                          </p:val>
                                        </p:tav>
                                        <p:tav tm="100000">
                                          <p:val>
                                            <p:strVal val="#ppt_x"/>
                                          </p:val>
                                        </p:tav>
                                      </p:tavLst>
                                    </p:anim>
                                    <p:anim calcmode="lin" valueType="num">
                                      <p:cBhvr additive="base">
                                        <p:cTn id="168" dur="1000" fill="hold"/>
                                        <p:tgtEl>
                                          <p:spTgt spid="51"/>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2"/>
                                        </p:tgtEl>
                                        <p:attrNameLst>
                                          <p:attrName>style.visibility</p:attrName>
                                        </p:attrNameLst>
                                      </p:cBhvr>
                                      <p:to>
                                        <p:strVal val="visible"/>
                                      </p:to>
                                    </p:set>
                                    <p:anim calcmode="lin" valueType="num">
                                      <p:cBhvr additive="base">
                                        <p:cTn id="171" dur="1000" fill="hold"/>
                                        <p:tgtEl>
                                          <p:spTgt spid="52"/>
                                        </p:tgtEl>
                                        <p:attrNameLst>
                                          <p:attrName>ppt_x</p:attrName>
                                        </p:attrNameLst>
                                      </p:cBhvr>
                                      <p:tavLst>
                                        <p:tav tm="0">
                                          <p:val>
                                            <p:strVal val="#ppt_x"/>
                                          </p:val>
                                        </p:tav>
                                        <p:tav tm="100000">
                                          <p:val>
                                            <p:strVal val="#ppt_x"/>
                                          </p:val>
                                        </p:tav>
                                      </p:tavLst>
                                    </p:anim>
                                    <p:anim calcmode="lin" valueType="num">
                                      <p:cBhvr additive="base">
                                        <p:cTn id="172" dur="1000" fill="hold"/>
                                        <p:tgtEl>
                                          <p:spTgt spid="52"/>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3"/>
                                        </p:tgtEl>
                                        <p:attrNameLst>
                                          <p:attrName>style.visibility</p:attrName>
                                        </p:attrNameLst>
                                      </p:cBhvr>
                                      <p:to>
                                        <p:strVal val="visible"/>
                                      </p:to>
                                    </p:set>
                                    <p:anim calcmode="lin" valueType="num">
                                      <p:cBhvr additive="base">
                                        <p:cTn id="175" dur="1000" fill="hold"/>
                                        <p:tgtEl>
                                          <p:spTgt spid="53"/>
                                        </p:tgtEl>
                                        <p:attrNameLst>
                                          <p:attrName>ppt_x</p:attrName>
                                        </p:attrNameLst>
                                      </p:cBhvr>
                                      <p:tavLst>
                                        <p:tav tm="0">
                                          <p:val>
                                            <p:strVal val="#ppt_x"/>
                                          </p:val>
                                        </p:tav>
                                        <p:tav tm="100000">
                                          <p:val>
                                            <p:strVal val="#ppt_x"/>
                                          </p:val>
                                        </p:tav>
                                      </p:tavLst>
                                    </p:anim>
                                    <p:anim calcmode="lin" valueType="num">
                                      <p:cBhvr additive="base">
                                        <p:cTn id="176" dur="1000" fill="hold"/>
                                        <p:tgtEl>
                                          <p:spTgt spid="53"/>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4"/>
                                        </p:tgtEl>
                                        <p:attrNameLst>
                                          <p:attrName>style.visibility</p:attrName>
                                        </p:attrNameLst>
                                      </p:cBhvr>
                                      <p:to>
                                        <p:strVal val="visible"/>
                                      </p:to>
                                    </p:set>
                                    <p:anim calcmode="lin" valueType="num">
                                      <p:cBhvr additive="base">
                                        <p:cTn id="179" dur="1000" fill="hold"/>
                                        <p:tgtEl>
                                          <p:spTgt spid="54"/>
                                        </p:tgtEl>
                                        <p:attrNameLst>
                                          <p:attrName>ppt_x</p:attrName>
                                        </p:attrNameLst>
                                      </p:cBhvr>
                                      <p:tavLst>
                                        <p:tav tm="0">
                                          <p:val>
                                            <p:strVal val="#ppt_x"/>
                                          </p:val>
                                        </p:tav>
                                        <p:tav tm="100000">
                                          <p:val>
                                            <p:strVal val="#ppt_x"/>
                                          </p:val>
                                        </p:tav>
                                      </p:tavLst>
                                    </p:anim>
                                    <p:anim calcmode="lin" valueType="num">
                                      <p:cBhvr additive="base">
                                        <p:cTn id="180" dur="1000" fill="hold"/>
                                        <p:tgtEl>
                                          <p:spTgt spid="54"/>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5"/>
                                        </p:tgtEl>
                                        <p:attrNameLst>
                                          <p:attrName>style.visibility</p:attrName>
                                        </p:attrNameLst>
                                      </p:cBhvr>
                                      <p:to>
                                        <p:strVal val="visible"/>
                                      </p:to>
                                    </p:set>
                                    <p:anim calcmode="lin" valueType="num">
                                      <p:cBhvr additive="base">
                                        <p:cTn id="183" dur="1000" fill="hold"/>
                                        <p:tgtEl>
                                          <p:spTgt spid="55"/>
                                        </p:tgtEl>
                                        <p:attrNameLst>
                                          <p:attrName>ppt_x</p:attrName>
                                        </p:attrNameLst>
                                      </p:cBhvr>
                                      <p:tavLst>
                                        <p:tav tm="0">
                                          <p:val>
                                            <p:strVal val="#ppt_x"/>
                                          </p:val>
                                        </p:tav>
                                        <p:tav tm="100000">
                                          <p:val>
                                            <p:strVal val="#ppt_x"/>
                                          </p:val>
                                        </p:tav>
                                      </p:tavLst>
                                    </p:anim>
                                    <p:anim calcmode="lin" valueType="num">
                                      <p:cBhvr additive="base">
                                        <p:cTn id="184" dur="1000" fill="hold"/>
                                        <p:tgtEl>
                                          <p:spTgt spid="55"/>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6"/>
                                        </p:tgtEl>
                                        <p:attrNameLst>
                                          <p:attrName>style.visibility</p:attrName>
                                        </p:attrNameLst>
                                      </p:cBhvr>
                                      <p:to>
                                        <p:strVal val="visible"/>
                                      </p:to>
                                    </p:set>
                                    <p:anim calcmode="lin" valueType="num">
                                      <p:cBhvr additive="base">
                                        <p:cTn id="187" dur="1000" fill="hold"/>
                                        <p:tgtEl>
                                          <p:spTgt spid="56"/>
                                        </p:tgtEl>
                                        <p:attrNameLst>
                                          <p:attrName>ppt_x</p:attrName>
                                        </p:attrNameLst>
                                      </p:cBhvr>
                                      <p:tavLst>
                                        <p:tav tm="0">
                                          <p:val>
                                            <p:strVal val="#ppt_x"/>
                                          </p:val>
                                        </p:tav>
                                        <p:tav tm="100000">
                                          <p:val>
                                            <p:strVal val="#ppt_x"/>
                                          </p:val>
                                        </p:tav>
                                      </p:tavLst>
                                    </p:anim>
                                    <p:anim calcmode="lin" valueType="num">
                                      <p:cBhvr additive="base">
                                        <p:cTn id="188" dur="1000" fill="hold"/>
                                        <p:tgtEl>
                                          <p:spTgt spid="56"/>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57"/>
                                        </p:tgtEl>
                                        <p:attrNameLst>
                                          <p:attrName>style.visibility</p:attrName>
                                        </p:attrNameLst>
                                      </p:cBhvr>
                                      <p:to>
                                        <p:strVal val="visible"/>
                                      </p:to>
                                    </p:set>
                                    <p:anim calcmode="lin" valueType="num">
                                      <p:cBhvr additive="base">
                                        <p:cTn id="191" dur="1000" fill="hold"/>
                                        <p:tgtEl>
                                          <p:spTgt spid="57"/>
                                        </p:tgtEl>
                                        <p:attrNameLst>
                                          <p:attrName>ppt_x</p:attrName>
                                        </p:attrNameLst>
                                      </p:cBhvr>
                                      <p:tavLst>
                                        <p:tav tm="0">
                                          <p:val>
                                            <p:strVal val="#ppt_x"/>
                                          </p:val>
                                        </p:tav>
                                        <p:tav tm="100000">
                                          <p:val>
                                            <p:strVal val="#ppt_x"/>
                                          </p:val>
                                        </p:tav>
                                      </p:tavLst>
                                    </p:anim>
                                    <p:anim calcmode="lin" valueType="num">
                                      <p:cBhvr additive="base">
                                        <p:cTn id="192" dur="1000" fill="hold"/>
                                        <p:tgtEl>
                                          <p:spTgt spid="57"/>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58"/>
                                        </p:tgtEl>
                                        <p:attrNameLst>
                                          <p:attrName>style.visibility</p:attrName>
                                        </p:attrNameLst>
                                      </p:cBhvr>
                                      <p:to>
                                        <p:strVal val="visible"/>
                                      </p:to>
                                    </p:set>
                                    <p:anim calcmode="lin" valueType="num">
                                      <p:cBhvr additive="base">
                                        <p:cTn id="195" dur="1000" fill="hold"/>
                                        <p:tgtEl>
                                          <p:spTgt spid="58"/>
                                        </p:tgtEl>
                                        <p:attrNameLst>
                                          <p:attrName>ppt_x</p:attrName>
                                        </p:attrNameLst>
                                      </p:cBhvr>
                                      <p:tavLst>
                                        <p:tav tm="0">
                                          <p:val>
                                            <p:strVal val="#ppt_x"/>
                                          </p:val>
                                        </p:tav>
                                        <p:tav tm="100000">
                                          <p:val>
                                            <p:strVal val="#ppt_x"/>
                                          </p:val>
                                        </p:tav>
                                      </p:tavLst>
                                    </p:anim>
                                    <p:anim calcmode="lin" valueType="num">
                                      <p:cBhvr additive="base">
                                        <p:cTn id="196" dur="1000" fill="hold"/>
                                        <p:tgtEl>
                                          <p:spTgt spid="58"/>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59"/>
                                        </p:tgtEl>
                                        <p:attrNameLst>
                                          <p:attrName>style.visibility</p:attrName>
                                        </p:attrNameLst>
                                      </p:cBhvr>
                                      <p:to>
                                        <p:strVal val="visible"/>
                                      </p:to>
                                    </p:set>
                                    <p:anim calcmode="lin" valueType="num">
                                      <p:cBhvr additive="base">
                                        <p:cTn id="199" dur="1000" fill="hold"/>
                                        <p:tgtEl>
                                          <p:spTgt spid="59"/>
                                        </p:tgtEl>
                                        <p:attrNameLst>
                                          <p:attrName>ppt_x</p:attrName>
                                        </p:attrNameLst>
                                      </p:cBhvr>
                                      <p:tavLst>
                                        <p:tav tm="0">
                                          <p:val>
                                            <p:strVal val="#ppt_x"/>
                                          </p:val>
                                        </p:tav>
                                        <p:tav tm="100000">
                                          <p:val>
                                            <p:strVal val="#ppt_x"/>
                                          </p:val>
                                        </p:tav>
                                      </p:tavLst>
                                    </p:anim>
                                    <p:anim calcmode="lin" valueType="num">
                                      <p:cBhvr additive="base">
                                        <p:cTn id="200" dur="1000" fill="hold"/>
                                        <p:tgtEl>
                                          <p:spTgt spid="59"/>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0"/>
                                        </p:tgtEl>
                                        <p:attrNameLst>
                                          <p:attrName>style.visibility</p:attrName>
                                        </p:attrNameLst>
                                      </p:cBhvr>
                                      <p:to>
                                        <p:strVal val="visible"/>
                                      </p:to>
                                    </p:set>
                                    <p:anim calcmode="lin" valueType="num">
                                      <p:cBhvr additive="base">
                                        <p:cTn id="203" dur="1000" fill="hold"/>
                                        <p:tgtEl>
                                          <p:spTgt spid="60"/>
                                        </p:tgtEl>
                                        <p:attrNameLst>
                                          <p:attrName>ppt_x</p:attrName>
                                        </p:attrNameLst>
                                      </p:cBhvr>
                                      <p:tavLst>
                                        <p:tav tm="0">
                                          <p:val>
                                            <p:strVal val="#ppt_x"/>
                                          </p:val>
                                        </p:tav>
                                        <p:tav tm="100000">
                                          <p:val>
                                            <p:strVal val="#ppt_x"/>
                                          </p:val>
                                        </p:tav>
                                      </p:tavLst>
                                    </p:anim>
                                    <p:anim calcmode="lin" valueType="num">
                                      <p:cBhvr additive="base">
                                        <p:cTn id="204" dur="1000" fill="hold"/>
                                        <p:tgtEl>
                                          <p:spTgt spid="60"/>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1"/>
                                        </p:tgtEl>
                                        <p:attrNameLst>
                                          <p:attrName>style.visibility</p:attrName>
                                        </p:attrNameLst>
                                      </p:cBhvr>
                                      <p:to>
                                        <p:strVal val="visible"/>
                                      </p:to>
                                    </p:set>
                                    <p:anim calcmode="lin" valueType="num">
                                      <p:cBhvr additive="base">
                                        <p:cTn id="207" dur="1000" fill="hold"/>
                                        <p:tgtEl>
                                          <p:spTgt spid="61"/>
                                        </p:tgtEl>
                                        <p:attrNameLst>
                                          <p:attrName>ppt_x</p:attrName>
                                        </p:attrNameLst>
                                      </p:cBhvr>
                                      <p:tavLst>
                                        <p:tav tm="0">
                                          <p:val>
                                            <p:strVal val="#ppt_x"/>
                                          </p:val>
                                        </p:tav>
                                        <p:tav tm="100000">
                                          <p:val>
                                            <p:strVal val="#ppt_x"/>
                                          </p:val>
                                        </p:tav>
                                      </p:tavLst>
                                    </p:anim>
                                    <p:anim calcmode="lin" valueType="num">
                                      <p:cBhvr additive="base">
                                        <p:cTn id="208" dur="1000" fill="hold"/>
                                        <p:tgtEl>
                                          <p:spTgt spid="61"/>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62"/>
                                        </p:tgtEl>
                                        <p:attrNameLst>
                                          <p:attrName>style.visibility</p:attrName>
                                        </p:attrNameLst>
                                      </p:cBhvr>
                                      <p:to>
                                        <p:strVal val="visible"/>
                                      </p:to>
                                    </p:set>
                                    <p:anim calcmode="lin" valueType="num">
                                      <p:cBhvr additive="base">
                                        <p:cTn id="211" dur="1000" fill="hold"/>
                                        <p:tgtEl>
                                          <p:spTgt spid="62"/>
                                        </p:tgtEl>
                                        <p:attrNameLst>
                                          <p:attrName>ppt_x</p:attrName>
                                        </p:attrNameLst>
                                      </p:cBhvr>
                                      <p:tavLst>
                                        <p:tav tm="0">
                                          <p:val>
                                            <p:strVal val="#ppt_x"/>
                                          </p:val>
                                        </p:tav>
                                        <p:tav tm="100000">
                                          <p:val>
                                            <p:strVal val="#ppt_x"/>
                                          </p:val>
                                        </p:tav>
                                      </p:tavLst>
                                    </p:anim>
                                    <p:anim calcmode="lin" valueType="num">
                                      <p:cBhvr additive="base">
                                        <p:cTn id="212" dur="1000" fill="hold"/>
                                        <p:tgtEl>
                                          <p:spTgt spid="62"/>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63"/>
                                        </p:tgtEl>
                                        <p:attrNameLst>
                                          <p:attrName>style.visibility</p:attrName>
                                        </p:attrNameLst>
                                      </p:cBhvr>
                                      <p:to>
                                        <p:strVal val="visible"/>
                                      </p:to>
                                    </p:set>
                                    <p:anim calcmode="lin" valueType="num">
                                      <p:cBhvr additive="base">
                                        <p:cTn id="215" dur="1000" fill="hold"/>
                                        <p:tgtEl>
                                          <p:spTgt spid="63"/>
                                        </p:tgtEl>
                                        <p:attrNameLst>
                                          <p:attrName>ppt_x</p:attrName>
                                        </p:attrNameLst>
                                      </p:cBhvr>
                                      <p:tavLst>
                                        <p:tav tm="0">
                                          <p:val>
                                            <p:strVal val="#ppt_x"/>
                                          </p:val>
                                        </p:tav>
                                        <p:tav tm="100000">
                                          <p:val>
                                            <p:strVal val="#ppt_x"/>
                                          </p:val>
                                        </p:tav>
                                      </p:tavLst>
                                    </p:anim>
                                    <p:anim calcmode="lin" valueType="num">
                                      <p:cBhvr additive="base">
                                        <p:cTn id="216" dur="1000" fill="hold"/>
                                        <p:tgtEl>
                                          <p:spTgt spid="63"/>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64"/>
                                        </p:tgtEl>
                                        <p:attrNameLst>
                                          <p:attrName>style.visibility</p:attrName>
                                        </p:attrNameLst>
                                      </p:cBhvr>
                                      <p:to>
                                        <p:strVal val="visible"/>
                                      </p:to>
                                    </p:set>
                                    <p:anim calcmode="lin" valueType="num">
                                      <p:cBhvr additive="base">
                                        <p:cTn id="219" dur="1000" fill="hold"/>
                                        <p:tgtEl>
                                          <p:spTgt spid="64"/>
                                        </p:tgtEl>
                                        <p:attrNameLst>
                                          <p:attrName>ppt_x</p:attrName>
                                        </p:attrNameLst>
                                      </p:cBhvr>
                                      <p:tavLst>
                                        <p:tav tm="0">
                                          <p:val>
                                            <p:strVal val="#ppt_x"/>
                                          </p:val>
                                        </p:tav>
                                        <p:tav tm="100000">
                                          <p:val>
                                            <p:strVal val="#ppt_x"/>
                                          </p:val>
                                        </p:tav>
                                      </p:tavLst>
                                    </p:anim>
                                    <p:anim calcmode="lin" valueType="num">
                                      <p:cBhvr additive="base">
                                        <p:cTn id="220" dur="1000" fill="hold"/>
                                        <p:tgtEl>
                                          <p:spTgt spid="64"/>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65"/>
                                        </p:tgtEl>
                                        <p:attrNameLst>
                                          <p:attrName>style.visibility</p:attrName>
                                        </p:attrNameLst>
                                      </p:cBhvr>
                                      <p:to>
                                        <p:strVal val="visible"/>
                                      </p:to>
                                    </p:set>
                                    <p:anim calcmode="lin" valueType="num">
                                      <p:cBhvr additive="base">
                                        <p:cTn id="223" dur="1000" fill="hold"/>
                                        <p:tgtEl>
                                          <p:spTgt spid="65"/>
                                        </p:tgtEl>
                                        <p:attrNameLst>
                                          <p:attrName>ppt_x</p:attrName>
                                        </p:attrNameLst>
                                      </p:cBhvr>
                                      <p:tavLst>
                                        <p:tav tm="0">
                                          <p:val>
                                            <p:strVal val="#ppt_x"/>
                                          </p:val>
                                        </p:tav>
                                        <p:tav tm="100000">
                                          <p:val>
                                            <p:strVal val="#ppt_x"/>
                                          </p:val>
                                        </p:tav>
                                      </p:tavLst>
                                    </p:anim>
                                    <p:anim calcmode="lin" valueType="num">
                                      <p:cBhvr additive="base">
                                        <p:cTn id="224" dur="1000" fill="hold"/>
                                        <p:tgtEl>
                                          <p:spTgt spid="65"/>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66"/>
                                        </p:tgtEl>
                                        <p:attrNameLst>
                                          <p:attrName>style.visibility</p:attrName>
                                        </p:attrNameLst>
                                      </p:cBhvr>
                                      <p:to>
                                        <p:strVal val="visible"/>
                                      </p:to>
                                    </p:set>
                                    <p:anim calcmode="lin" valueType="num">
                                      <p:cBhvr additive="base">
                                        <p:cTn id="227" dur="1000" fill="hold"/>
                                        <p:tgtEl>
                                          <p:spTgt spid="66"/>
                                        </p:tgtEl>
                                        <p:attrNameLst>
                                          <p:attrName>ppt_x</p:attrName>
                                        </p:attrNameLst>
                                      </p:cBhvr>
                                      <p:tavLst>
                                        <p:tav tm="0">
                                          <p:val>
                                            <p:strVal val="#ppt_x"/>
                                          </p:val>
                                        </p:tav>
                                        <p:tav tm="100000">
                                          <p:val>
                                            <p:strVal val="#ppt_x"/>
                                          </p:val>
                                        </p:tav>
                                      </p:tavLst>
                                    </p:anim>
                                    <p:anim calcmode="lin" valueType="num">
                                      <p:cBhvr additive="base">
                                        <p:cTn id="228" dur="1000" fill="hold"/>
                                        <p:tgtEl>
                                          <p:spTgt spid="66"/>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67"/>
                                        </p:tgtEl>
                                        <p:attrNameLst>
                                          <p:attrName>style.visibility</p:attrName>
                                        </p:attrNameLst>
                                      </p:cBhvr>
                                      <p:to>
                                        <p:strVal val="visible"/>
                                      </p:to>
                                    </p:set>
                                    <p:anim calcmode="lin" valueType="num">
                                      <p:cBhvr additive="base">
                                        <p:cTn id="231" dur="1000" fill="hold"/>
                                        <p:tgtEl>
                                          <p:spTgt spid="67"/>
                                        </p:tgtEl>
                                        <p:attrNameLst>
                                          <p:attrName>ppt_x</p:attrName>
                                        </p:attrNameLst>
                                      </p:cBhvr>
                                      <p:tavLst>
                                        <p:tav tm="0">
                                          <p:val>
                                            <p:strVal val="#ppt_x"/>
                                          </p:val>
                                        </p:tav>
                                        <p:tav tm="100000">
                                          <p:val>
                                            <p:strVal val="#ppt_x"/>
                                          </p:val>
                                        </p:tav>
                                      </p:tavLst>
                                    </p:anim>
                                    <p:anim calcmode="lin" valueType="num">
                                      <p:cBhvr additive="base">
                                        <p:cTn id="232" dur="1000" fill="hold"/>
                                        <p:tgtEl>
                                          <p:spTgt spid="67"/>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68"/>
                                        </p:tgtEl>
                                        <p:attrNameLst>
                                          <p:attrName>style.visibility</p:attrName>
                                        </p:attrNameLst>
                                      </p:cBhvr>
                                      <p:to>
                                        <p:strVal val="visible"/>
                                      </p:to>
                                    </p:set>
                                    <p:anim calcmode="lin" valueType="num">
                                      <p:cBhvr additive="base">
                                        <p:cTn id="235" dur="1000" fill="hold"/>
                                        <p:tgtEl>
                                          <p:spTgt spid="68"/>
                                        </p:tgtEl>
                                        <p:attrNameLst>
                                          <p:attrName>ppt_x</p:attrName>
                                        </p:attrNameLst>
                                      </p:cBhvr>
                                      <p:tavLst>
                                        <p:tav tm="0">
                                          <p:val>
                                            <p:strVal val="#ppt_x"/>
                                          </p:val>
                                        </p:tav>
                                        <p:tav tm="100000">
                                          <p:val>
                                            <p:strVal val="#ppt_x"/>
                                          </p:val>
                                        </p:tav>
                                      </p:tavLst>
                                    </p:anim>
                                    <p:anim calcmode="lin" valueType="num">
                                      <p:cBhvr additive="base">
                                        <p:cTn id="236" dur="1000" fill="hold"/>
                                        <p:tgtEl>
                                          <p:spTgt spid="68"/>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69"/>
                                        </p:tgtEl>
                                        <p:attrNameLst>
                                          <p:attrName>style.visibility</p:attrName>
                                        </p:attrNameLst>
                                      </p:cBhvr>
                                      <p:to>
                                        <p:strVal val="visible"/>
                                      </p:to>
                                    </p:set>
                                    <p:anim calcmode="lin" valueType="num">
                                      <p:cBhvr additive="base">
                                        <p:cTn id="239" dur="1000" fill="hold"/>
                                        <p:tgtEl>
                                          <p:spTgt spid="69"/>
                                        </p:tgtEl>
                                        <p:attrNameLst>
                                          <p:attrName>ppt_x</p:attrName>
                                        </p:attrNameLst>
                                      </p:cBhvr>
                                      <p:tavLst>
                                        <p:tav tm="0">
                                          <p:val>
                                            <p:strVal val="#ppt_x"/>
                                          </p:val>
                                        </p:tav>
                                        <p:tav tm="100000">
                                          <p:val>
                                            <p:strVal val="#ppt_x"/>
                                          </p:val>
                                        </p:tav>
                                      </p:tavLst>
                                    </p:anim>
                                    <p:anim calcmode="lin" valueType="num">
                                      <p:cBhvr additive="base">
                                        <p:cTn id="240" dur="1000" fill="hold"/>
                                        <p:tgtEl>
                                          <p:spTgt spid="69"/>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70"/>
                                        </p:tgtEl>
                                        <p:attrNameLst>
                                          <p:attrName>style.visibility</p:attrName>
                                        </p:attrNameLst>
                                      </p:cBhvr>
                                      <p:to>
                                        <p:strVal val="visible"/>
                                      </p:to>
                                    </p:set>
                                    <p:anim calcmode="lin" valueType="num">
                                      <p:cBhvr additive="base">
                                        <p:cTn id="243" dur="1000" fill="hold"/>
                                        <p:tgtEl>
                                          <p:spTgt spid="70"/>
                                        </p:tgtEl>
                                        <p:attrNameLst>
                                          <p:attrName>ppt_x</p:attrName>
                                        </p:attrNameLst>
                                      </p:cBhvr>
                                      <p:tavLst>
                                        <p:tav tm="0">
                                          <p:val>
                                            <p:strVal val="#ppt_x"/>
                                          </p:val>
                                        </p:tav>
                                        <p:tav tm="100000">
                                          <p:val>
                                            <p:strVal val="#ppt_x"/>
                                          </p:val>
                                        </p:tav>
                                      </p:tavLst>
                                    </p:anim>
                                    <p:anim calcmode="lin" valueType="num">
                                      <p:cBhvr additive="base">
                                        <p:cTn id="244" dur="1000" fill="hold"/>
                                        <p:tgtEl>
                                          <p:spTgt spid="70"/>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71"/>
                                        </p:tgtEl>
                                        <p:attrNameLst>
                                          <p:attrName>style.visibility</p:attrName>
                                        </p:attrNameLst>
                                      </p:cBhvr>
                                      <p:to>
                                        <p:strVal val="visible"/>
                                      </p:to>
                                    </p:set>
                                    <p:anim calcmode="lin" valueType="num">
                                      <p:cBhvr additive="base">
                                        <p:cTn id="247" dur="1000" fill="hold"/>
                                        <p:tgtEl>
                                          <p:spTgt spid="71"/>
                                        </p:tgtEl>
                                        <p:attrNameLst>
                                          <p:attrName>ppt_x</p:attrName>
                                        </p:attrNameLst>
                                      </p:cBhvr>
                                      <p:tavLst>
                                        <p:tav tm="0">
                                          <p:val>
                                            <p:strVal val="#ppt_x"/>
                                          </p:val>
                                        </p:tav>
                                        <p:tav tm="100000">
                                          <p:val>
                                            <p:strVal val="#ppt_x"/>
                                          </p:val>
                                        </p:tav>
                                      </p:tavLst>
                                    </p:anim>
                                    <p:anim calcmode="lin" valueType="num">
                                      <p:cBhvr additive="base">
                                        <p:cTn id="248" dur="1000" fill="hold"/>
                                        <p:tgtEl>
                                          <p:spTgt spid="71"/>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72"/>
                                        </p:tgtEl>
                                        <p:attrNameLst>
                                          <p:attrName>style.visibility</p:attrName>
                                        </p:attrNameLst>
                                      </p:cBhvr>
                                      <p:to>
                                        <p:strVal val="visible"/>
                                      </p:to>
                                    </p:set>
                                    <p:anim calcmode="lin" valueType="num">
                                      <p:cBhvr additive="base">
                                        <p:cTn id="251" dur="1000" fill="hold"/>
                                        <p:tgtEl>
                                          <p:spTgt spid="72"/>
                                        </p:tgtEl>
                                        <p:attrNameLst>
                                          <p:attrName>ppt_x</p:attrName>
                                        </p:attrNameLst>
                                      </p:cBhvr>
                                      <p:tavLst>
                                        <p:tav tm="0">
                                          <p:val>
                                            <p:strVal val="#ppt_x"/>
                                          </p:val>
                                        </p:tav>
                                        <p:tav tm="100000">
                                          <p:val>
                                            <p:strVal val="#ppt_x"/>
                                          </p:val>
                                        </p:tav>
                                      </p:tavLst>
                                    </p:anim>
                                    <p:anim calcmode="lin" valueType="num">
                                      <p:cBhvr additive="base">
                                        <p:cTn id="252" dur="1000" fill="hold"/>
                                        <p:tgtEl>
                                          <p:spTgt spid="72"/>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73"/>
                                        </p:tgtEl>
                                        <p:attrNameLst>
                                          <p:attrName>style.visibility</p:attrName>
                                        </p:attrNameLst>
                                      </p:cBhvr>
                                      <p:to>
                                        <p:strVal val="visible"/>
                                      </p:to>
                                    </p:set>
                                    <p:anim calcmode="lin" valueType="num">
                                      <p:cBhvr additive="base">
                                        <p:cTn id="255" dur="1000" fill="hold"/>
                                        <p:tgtEl>
                                          <p:spTgt spid="73"/>
                                        </p:tgtEl>
                                        <p:attrNameLst>
                                          <p:attrName>ppt_x</p:attrName>
                                        </p:attrNameLst>
                                      </p:cBhvr>
                                      <p:tavLst>
                                        <p:tav tm="0">
                                          <p:val>
                                            <p:strVal val="#ppt_x"/>
                                          </p:val>
                                        </p:tav>
                                        <p:tav tm="100000">
                                          <p:val>
                                            <p:strVal val="#ppt_x"/>
                                          </p:val>
                                        </p:tav>
                                      </p:tavLst>
                                    </p:anim>
                                    <p:anim calcmode="lin" valueType="num">
                                      <p:cBhvr additive="base">
                                        <p:cTn id="256" dur="1000" fill="hold"/>
                                        <p:tgtEl>
                                          <p:spTgt spid="73"/>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74"/>
                                        </p:tgtEl>
                                        <p:attrNameLst>
                                          <p:attrName>style.visibility</p:attrName>
                                        </p:attrNameLst>
                                      </p:cBhvr>
                                      <p:to>
                                        <p:strVal val="visible"/>
                                      </p:to>
                                    </p:set>
                                    <p:anim calcmode="lin" valueType="num">
                                      <p:cBhvr additive="base">
                                        <p:cTn id="259" dur="1000" fill="hold"/>
                                        <p:tgtEl>
                                          <p:spTgt spid="74"/>
                                        </p:tgtEl>
                                        <p:attrNameLst>
                                          <p:attrName>ppt_x</p:attrName>
                                        </p:attrNameLst>
                                      </p:cBhvr>
                                      <p:tavLst>
                                        <p:tav tm="0">
                                          <p:val>
                                            <p:strVal val="#ppt_x"/>
                                          </p:val>
                                        </p:tav>
                                        <p:tav tm="100000">
                                          <p:val>
                                            <p:strVal val="#ppt_x"/>
                                          </p:val>
                                        </p:tav>
                                      </p:tavLst>
                                    </p:anim>
                                    <p:anim calcmode="lin" valueType="num">
                                      <p:cBhvr additive="base">
                                        <p:cTn id="260" dur="1000" fill="hold"/>
                                        <p:tgtEl>
                                          <p:spTgt spid="74"/>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75"/>
                                        </p:tgtEl>
                                        <p:attrNameLst>
                                          <p:attrName>style.visibility</p:attrName>
                                        </p:attrNameLst>
                                      </p:cBhvr>
                                      <p:to>
                                        <p:strVal val="visible"/>
                                      </p:to>
                                    </p:set>
                                    <p:anim calcmode="lin" valueType="num">
                                      <p:cBhvr additive="base">
                                        <p:cTn id="263" dur="1000" fill="hold"/>
                                        <p:tgtEl>
                                          <p:spTgt spid="75"/>
                                        </p:tgtEl>
                                        <p:attrNameLst>
                                          <p:attrName>ppt_x</p:attrName>
                                        </p:attrNameLst>
                                      </p:cBhvr>
                                      <p:tavLst>
                                        <p:tav tm="0">
                                          <p:val>
                                            <p:strVal val="#ppt_x"/>
                                          </p:val>
                                        </p:tav>
                                        <p:tav tm="100000">
                                          <p:val>
                                            <p:strVal val="#ppt_x"/>
                                          </p:val>
                                        </p:tav>
                                      </p:tavLst>
                                    </p:anim>
                                    <p:anim calcmode="lin" valueType="num">
                                      <p:cBhvr additive="base">
                                        <p:cTn id="264" dur="1000" fill="hold"/>
                                        <p:tgtEl>
                                          <p:spTgt spid="75"/>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76"/>
                                        </p:tgtEl>
                                        <p:attrNameLst>
                                          <p:attrName>style.visibility</p:attrName>
                                        </p:attrNameLst>
                                      </p:cBhvr>
                                      <p:to>
                                        <p:strVal val="visible"/>
                                      </p:to>
                                    </p:set>
                                    <p:anim calcmode="lin" valueType="num">
                                      <p:cBhvr additive="base">
                                        <p:cTn id="267" dur="1000" fill="hold"/>
                                        <p:tgtEl>
                                          <p:spTgt spid="76"/>
                                        </p:tgtEl>
                                        <p:attrNameLst>
                                          <p:attrName>ppt_x</p:attrName>
                                        </p:attrNameLst>
                                      </p:cBhvr>
                                      <p:tavLst>
                                        <p:tav tm="0">
                                          <p:val>
                                            <p:strVal val="#ppt_x"/>
                                          </p:val>
                                        </p:tav>
                                        <p:tav tm="100000">
                                          <p:val>
                                            <p:strVal val="#ppt_x"/>
                                          </p:val>
                                        </p:tav>
                                      </p:tavLst>
                                    </p:anim>
                                    <p:anim calcmode="lin" valueType="num">
                                      <p:cBhvr additive="base">
                                        <p:cTn id="268" dur="1000" fill="hold"/>
                                        <p:tgtEl>
                                          <p:spTgt spid="76"/>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77"/>
                                        </p:tgtEl>
                                        <p:attrNameLst>
                                          <p:attrName>style.visibility</p:attrName>
                                        </p:attrNameLst>
                                      </p:cBhvr>
                                      <p:to>
                                        <p:strVal val="visible"/>
                                      </p:to>
                                    </p:set>
                                    <p:anim calcmode="lin" valueType="num">
                                      <p:cBhvr additive="base">
                                        <p:cTn id="271" dur="1000" fill="hold"/>
                                        <p:tgtEl>
                                          <p:spTgt spid="77"/>
                                        </p:tgtEl>
                                        <p:attrNameLst>
                                          <p:attrName>ppt_x</p:attrName>
                                        </p:attrNameLst>
                                      </p:cBhvr>
                                      <p:tavLst>
                                        <p:tav tm="0">
                                          <p:val>
                                            <p:strVal val="#ppt_x"/>
                                          </p:val>
                                        </p:tav>
                                        <p:tav tm="100000">
                                          <p:val>
                                            <p:strVal val="#ppt_x"/>
                                          </p:val>
                                        </p:tav>
                                      </p:tavLst>
                                    </p:anim>
                                    <p:anim calcmode="lin" valueType="num">
                                      <p:cBhvr additive="base">
                                        <p:cTn id="272" dur="1000" fill="hold"/>
                                        <p:tgtEl>
                                          <p:spTgt spid="77"/>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78"/>
                                        </p:tgtEl>
                                        <p:attrNameLst>
                                          <p:attrName>style.visibility</p:attrName>
                                        </p:attrNameLst>
                                      </p:cBhvr>
                                      <p:to>
                                        <p:strVal val="visible"/>
                                      </p:to>
                                    </p:set>
                                    <p:anim calcmode="lin" valueType="num">
                                      <p:cBhvr additive="base">
                                        <p:cTn id="275" dur="1000" fill="hold"/>
                                        <p:tgtEl>
                                          <p:spTgt spid="78"/>
                                        </p:tgtEl>
                                        <p:attrNameLst>
                                          <p:attrName>ppt_x</p:attrName>
                                        </p:attrNameLst>
                                      </p:cBhvr>
                                      <p:tavLst>
                                        <p:tav tm="0">
                                          <p:val>
                                            <p:strVal val="#ppt_x"/>
                                          </p:val>
                                        </p:tav>
                                        <p:tav tm="100000">
                                          <p:val>
                                            <p:strVal val="#ppt_x"/>
                                          </p:val>
                                        </p:tav>
                                      </p:tavLst>
                                    </p:anim>
                                    <p:anim calcmode="lin" valueType="num">
                                      <p:cBhvr additive="base">
                                        <p:cTn id="276" dur="1000" fill="hold"/>
                                        <p:tgtEl>
                                          <p:spTgt spid="78"/>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79"/>
                                        </p:tgtEl>
                                        <p:attrNameLst>
                                          <p:attrName>style.visibility</p:attrName>
                                        </p:attrNameLst>
                                      </p:cBhvr>
                                      <p:to>
                                        <p:strVal val="visible"/>
                                      </p:to>
                                    </p:set>
                                    <p:anim calcmode="lin" valueType="num">
                                      <p:cBhvr additive="base">
                                        <p:cTn id="279" dur="1000" fill="hold"/>
                                        <p:tgtEl>
                                          <p:spTgt spid="79"/>
                                        </p:tgtEl>
                                        <p:attrNameLst>
                                          <p:attrName>ppt_x</p:attrName>
                                        </p:attrNameLst>
                                      </p:cBhvr>
                                      <p:tavLst>
                                        <p:tav tm="0">
                                          <p:val>
                                            <p:strVal val="#ppt_x"/>
                                          </p:val>
                                        </p:tav>
                                        <p:tav tm="100000">
                                          <p:val>
                                            <p:strVal val="#ppt_x"/>
                                          </p:val>
                                        </p:tav>
                                      </p:tavLst>
                                    </p:anim>
                                    <p:anim calcmode="lin" valueType="num">
                                      <p:cBhvr additive="base">
                                        <p:cTn id="280" dur="1000" fill="hold"/>
                                        <p:tgtEl>
                                          <p:spTgt spid="79"/>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80"/>
                                        </p:tgtEl>
                                        <p:attrNameLst>
                                          <p:attrName>style.visibility</p:attrName>
                                        </p:attrNameLst>
                                      </p:cBhvr>
                                      <p:to>
                                        <p:strVal val="visible"/>
                                      </p:to>
                                    </p:set>
                                    <p:anim calcmode="lin" valueType="num">
                                      <p:cBhvr additive="base">
                                        <p:cTn id="283" dur="1000" fill="hold"/>
                                        <p:tgtEl>
                                          <p:spTgt spid="80"/>
                                        </p:tgtEl>
                                        <p:attrNameLst>
                                          <p:attrName>ppt_x</p:attrName>
                                        </p:attrNameLst>
                                      </p:cBhvr>
                                      <p:tavLst>
                                        <p:tav tm="0">
                                          <p:val>
                                            <p:strVal val="#ppt_x"/>
                                          </p:val>
                                        </p:tav>
                                        <p:tav tm="100000">
                                          <p:val>
                                            <p:strVal val="#ppt_x"/>
                                          </p:val>
                                        </p:tav>
                                      </p:tavLst>
                                    </p:anim>
                                    <p:anim calcmode="lin" valueType="num">
                                      <p:cBhvr additive="base">
                                        <p:cTn id="284" dur="1000" fill="hold"/>
                                        <p:tgtEl>
                                          <p:spTgt spid="80"/>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81"/>
                                        </p:tgtEl>
                                        <p:attrNameLst>
                                          <p:attrName>style.visibility</p:attrName>
                                        </p:attrNameLst>
                                      </p:cBhvr>
                                      <p:to>
                                        <p:strVal val="visible"/>
                                      </p:to>
                                    </p:set>
                                    <p:anim calcmode="lin" valueType="num">
                                      <p:cBhvr additive="base">
                                        <p:cTn id="287" dur="1000" fill="hold"/>
                                        <p:tgtEl>
                                          <p:spTgt spid="81"/>
                                        </p:tgtEl>
                                        <p:attrNameLst>
                                          <p:attrName>ppt_x</p:attrName>
                                        </p:attrNameLst>
                                      </p:cBhvr>
                                      <p:tavLst>
                                        <p:tav tm="0">
                                          <p:val>
                                            <p:strVal val="#ppt_x"/>
                                          </p:val>
                                        </p:tav>
                                        <p:tav tm="100000">
                                          <p:val>
                                            <p:strVal val="#ppt_x"/>
                                          </p:val>
                                        </p:tav>
                                      </p:tavLst>
                                    </p:anim>
                                    <p:anim calcmode="lin" valueType="num">
                                      <p:cBhvr additive="base">
                                        <p:cTn id="288" dur="1000" fill="hold"/>
                                        <p:tgtEl>
                                          <p:spTgt spid="81"/>
                                        </p:tgtEl>
                                        <p:attrNameLst>
                                          <p:attrName>ppt_y</p:attrName>
                                        </p:attrNameLst>
                                      </p:cBhvr>
                                      <p:tavLst>
                                        <p:tav tm="0">
                                          <p:val>
                                            <p:strVal val="1+#ppt_h/2"/>
                                          </p:val>
                                        </p:tav>
                                        <p:tav tm="100000">
                                          <p:val>
                                            <p:strVal val="#ppt_y"/>
                                          </p:val>
                                        </p:tav>
                                      </p:tavLst>
                                    </p:anim>
                                  </p:childTnLst>
                                </p:cTn>
                              </p:par>
                            </p:childTnLst>
                          </p:cTn>
                        </p:par>
                        <p:par>
                          <p:cTn id="289" fill="hold">
                            <p:stCondLst>
                              <p:cond delay="1500"/>
                            </p:stCondLst>
                            <p:childTnLst>
                              <p:par>
                                <p:cTn id="290" presetID="53" presetClass="entr" presetSubtype="16" fill="hold" nodeType="afterEffect">
                                  <p:stCondLst>
                                    <p:cond delay="0"/>
                                  </p:stCondLst>
                                  <p:childTnLst>
                                    <p:set>
                                      <p:cBhvr>
                                        <p:cTn id="291" dur="1" fill="hold">
                                          <p:stCondLst>
                                            <p:cond delay="0"/>
                                          </p:stCondLst>
                                        </p:cTn>
                                        <p:tgtEl>
                                          <p:spTgt spid="225"/>
                                        </p:tgtEl>
                                        <p:attrNameLst>
                                          <p:attrName>style.visibility</p:attrName>
                                        </p:attrNameLst>
                                      </p:cBhvr>
                                      <p:to>
                                        <p:strVal val="visible"/>
                                      </p:to>
                                    </p:set>
                                    <p:anim calcmode="lin" valueType="num">
                                      <p:cBhvr>
                                        <p:cTn id="292" dur="500" fill="hold"/>
                                        <p:tgtEl>
                                          <p:spTgt spid="225"/>
                                        </p:tgtEl>
                                        <p:attrNameLst>
                                          <p:attrName>ppt_w</p:attrName>
                                        </p:attrNameLst>
                                      </p:cBhvr>
                                      <p:tavLst>
                                        <p:tav tm="0">
                                          <p:val>
                                            <p:fltVal val="0"/>
                                          </p:val>
                                        </p:tav>
                                        <p:tav tm="100000">
                                          <p:val>
                                            <p:strVal val="#ppt_w"/>
                                          </p:val>
                                        </p:tav>
                                      </p:tavLst>
                                    </p:anim>
                                    <p:anim calcmode="lin" valueType="num">
                                      <p:cBhvr>
                                        <p:cTn id="293" dur="500" fill="hold"/>
                                        <p:tgtEl>
                                          <p:spTgt spid="225"/>
                                        </p:tgtEl>
                                        <p:attrNameLst>
                                          <p:attrName>ppt_h</p:attrName>
                                        </p:attrNameLst>
                                      </p:cBhvr>
                                      <p:tavLst>
                                        <p:tav tm="0">
                                          <p:val>
                                            <p:fltVal val="0"/>
                                          </p:val>
                                        </p:tav>
                                        <p:tav tm="100000">
                                          <p:val>
                                            <p:strVal val="#ppt_h"/>
                                          </p:val>
                                        </p:tav>
                                      </p:tavLst>
                                    </p:anim>
                                    <p:animEffect transition="in" filter="fade">
                                      <p:cBhvr>
                                        <p:cTn id="294" dur="500"/>
                                        <p:tgtEl>
                                          <p:spTgt spid="225"/>
                                        </p:tgtEl>
                                      </p:cBhvr>
                                    </p:animEffect>
                                  </p:childTnLst>
                                </p:cTn>
                              </p:par>
                            </p:childTnLst>
                          </p:cTn>
                        </p:par>
                        <p:par>
                          <p:cTn id="295" fill="hold">
                            <p:stCondLst>
                              <p:cond delay="2000"/>
                            </p:stCondLst>
                            <p:childTnLst>
                              <p:par>
                                <p:cTn id="296" presetID="22" presetClass="entr" presetSubtype="2" fill="hold" nodeType="afterEffect">
                                  <p:stCondLst>
                                    <p:cond delay="0"/>
                                  </p:stCondLst>
                                  <p:childTnLst>
                                    <p:set>
                                      <p:cBhvr>
                                        <p:cTn id="297" dur="1" fill="hold">
                                          <p:stCondLst>
                                            <p:cond delay="0"/>
                                          </p:stCondLst>
                                        </p:cTn>
                                        <p:tgtEl>
                                          <p:spTgt spid="228"/>
                                        </p:tgtEl>
                                        <p:attrNameLst>
                                          <p:attrName>style.visibility</p:attrName>
                                        </p:attrNameLst>
                                      </p:cBhvr>
                                      <p:to>
                                        <p:strVal val="visible"/>
                                      </p:to>
                                    </p:set>
                                    <p:animEffect transition="in" filter="wipe(right)">
                                      <p:cBhvr>
                                        <p:cTn id="298" dur="500"/>
                                        <p:tgtEl>
                                          <p:spTgt spid="228"/>
                                        </p:tgtEl>
                                      </p:cBhvr>
                                    </p:animEffect>
                                  </p:childTnLst>
                                </p:cTn>
                              </p:par>
                            </p:childTnLst>
                          </p:cTn>
                        </p:par>
                        <p:par>
                          <p:cTn id="299" fill="hold">
                            <p:stCondLst>
                              <p:cond delay="2500"/>
                            </p:stCondLst>
                            <p:childTnLst>
                              <p:par>
                                <p:cTn id="300" presetID="53" presetClass="entr" presetSubtype="16" fill="hold" grpId="0" nodeType="afterEffect">
                                  <p:stCondLst>
                                    <p:cond delay="0"/>
                                  </p:stCondLst>
                                  <p:childTnLst>
                                    <p:set>
                                      <p:cBhvr>
                                        <p:cTn id="301" dur="1" fill="hold">
                                          <p:stCondLst>
                                            <p:cond delay="0"/>
                                          </p:stCondLst>
                                        </p:cTn>
                                        <p:tgtEl>
                                          <p:spTgt spid="223"/>
                                        </p:tgtEl>
                                        <p:attrNameLst>
                                          <p:attrName>style.visibility</p:attrName>
                                        </p:attrNameLst>
                                      </p:cBhvr>
                                      <p:to>
                                        <p:strVal val="visible"/>
                                      </p:to>
                                    </p:set>
                                    <p:anim calcmode="lin" valueType="num">
                                      <p:cBhvr>
                                        <p:cTn id="302" dur="500" fill="hold"/>
                                        <p:tgtEl>
                                          <p:spTgt spid="223"/>
                                        </p:tgtEl>
                                        <p:attrNameLst>
                                          <p:attrName>ppt_w</p:attrName>
                                        </p:attrNameLst>
                                      </p:cBhvr>
                                      <p:tavLst>
                                        <p:tav tm="0">
                                          <p:val>
                                            <p:fltVal val="0"/>
                                          </p:val>
                                        </p:tav>
                                        <p:tav tm="100000">
                                          <p:val>
                                            <p:strVal val="#ppt_w"/>
                                          </p:val>
                                        </p:tav>
                                      </p:tavLst>
                                    </p:anim>
                                    <p:anim calcmode="lin" valueType="num">
                                      <p:cBhvr>
                                        <p:cTn id="303" dur="500" fill="hold"/>
                                        <p:tgtEl>
                                          <p:spTgt spid="223"/>
                                        </p:tgtEl>
                                        <p:attrNameLst>
                                          <p:attrName>ppt_h</p:attrName>
                                        </p:attrNameLst>
                                      </p:cBhvr>
                                      <p:tavLst>
                                        <p:tav tm="0">
                                          <p:val>
                                            <p:fltVal val="0"/>
                                          </p:val>
                                        </p:tav>
                                        <p:tav tm="100000">
                                          <p:val>
                                            <p:strVal val="#ppt_h"/>
                                          </p:val>
                                        </p:tav>
                                      </p:tavLst>
                                    </p:anim>
                                    <p:animEffect transition="in" filter="fade">
                                      <p:cBhvr>
                                        <p:cTn id="304" dur="500"/>
                                        <p:tgtEl>
                                          <p:spTgt spid="223"/>
                                        </p:tgtEl>
                                      </p:cBhvr>
                                    </p:animEffect>
                                  </p:childTnLst>
                                </p:cTn>
                              </p:par>
                            </p:childTnLst>
                          </p:cTn>
                        </p:par>
                        <p:par>
                          <p:cTn id="305" fill="hold">
                            <p:stCondLst>
                              <p:cond delay="3000"/>
                            </p:stCondLst>
                            <p:childTnLst>
                              <p:par>
                                <p:cTn id="306" presetID="22" presetClass="entr" presetSubtype="2" fill="hold" grpId="0" nodeType="afterEffect">
                                  <p:stCondLst>
                                    <p:cond delay="0"/>
                                  </p:stCondLst>
                                  <p:childTnLst>
                                    <p:set>
                                      <p:cBhvr>
                                        <p:cTn id="307" dur="1" fill="hold">
                                          <p:stCondLst>
                                            <p:cond delay="0"/>
                                          </p:stCondLst>
                                        </p:cTn>
                                        <p:tgtEl>
                                          <p:spTgt spid="224"/>
                                        </p:tgtEl>
                                        <p:attrNameLst>
                                          <p:attrName>style.visibility</p:attrName>
                                        </p:attrNameLst>
                                      </p:cBhvr>
                                      <p:to>
                                        <p:strVal val="visible"/>
                                      </p:to>
                                    </p:set>
                                    <p:animEffect transition="in" filter="wipe(right)">
                                      <p:cBhvr>
                                        <p:cTn id="308" dur="500"/>
                                        <p:tgtEl>
                                          <p:spTgt spid="224"/>
                                        </p:tgtEl>
                                      </p:cBhvr>
                                    </p:animEffect>
                                  </p:childTnLst>
                                </p:cTn>
                              </p:par>
                            </p:childTnLst>
                          </p:cTn>
                        </p:par>
                        <p:par>
                          <p:cTn id="309" fill="hold">
                            <p:stCondLst>
                              <p:cond delay="3500"/>
                            </p:stCondLst>
                            <p:childTnLst>
                              <p:par>
                                <p:cTn id="310" presetID="42" presetClass="entr" presetSubtype="0" fill="hold" grpId="0" nodeType="afterEffect">
                                  <p:stCondLst>
                                    <p:cond delay="0"/>
                                  </p:stCondLst>
                                  <p:childTnLst>
                                    <p:set>
                                      <p:cBhvr>
                                        <p:cTn id="311" dur="1" fill="hold">
                                          <p:stCondLst>
                                            <p:cond delay="0"/>
                                          </p:stCondLst>
                                        </p:cTn>
                                        <p:tgtEl>
                                          <p:spTgt spid="229"/>
                                        </p:tgtEl>
                                        <p:attrNameLst>
                                          <p:attrName>style.visibility</p:attrName>
                                        </p:attrNameLst>
                                      </p:cBhvr>
                                      <p:to>
                                        <p:strVal val="visible"/>
                                      </p:to>
                                    </p:set>
                                    <p:animEffect transition="in" filter="fade">
                                      <p:cBhvr>
                                        <p:cTn id="312" dur="1000"/>
                                        <p:tgtEl>
                                          <p:spTgt spid="229"/>
                                        </p:tgtEl>
                                      </p:cBhvr>
                                    </p:animEffect>
                                    <p:anim calcmode="lin" valueType="num">
                                      <p:cBhvr>
                                        <p:cTn id="313" dur="1000" fill="hold"/>
                                        <p:tgtEl>
                                          <p:spTgt spid="229"/>
                                        </p:tgtEl>
                                        <p:attrNameLst>
                                          <p:attrName>ppt_x</p:attrName>
                                        </p:attrNameLst>
                                      </p:cBhvr>
                                      <p:tavLst>
                                        <p:tav tm="0">
                                          <p:val>
                                            <p:strVal val="#ppt_x"/>
                                          </p:val>
                                        </p:tav>
                                        <p:tav tm="100000">
                                          <p:val>
                                            <p:strVal val="#ppt_x"/>
                                          </p:val>
                                        </p:tav>
                                      </p:tavLst>
                                    </p:anim>
                                    <p:anim calcmode="lin" valueType="num">
                                      <p:cBhvr>
                                        <p:cTn id="314" dur="1000" fill="hold"/>
                                        <p:tgtEl>
                                          <p:spTgt spid="229"/>
                                        </p:tgtEl>
                                        <p:attrNameLst>
                                          <p:attrName>ppt_y</p:attrName>
                                        </p:attrNameLst>
                                      </p:cBhvr>
                                      <p:tavLst>
                                        <p:tav tm="0">
                                          <p:val>
                                            <p:strVal val="#ppt_y+.1"/>
                                          </p:val>
                                        </p:tav>
                                        <p:tav tm="100000">
                                          <p:val>
                                            <p:strVal val="#ppt_y"/>
                                          </p:val>
                                        </p:tav>
                                      </p:tavLst>
                                    </p:anim>
                                  </p:childTnLst>
                                </p:cTn>
                              </p:par>
                              <p:par>
                                <p:cTn id="315" presetID="42" presetClass="entr" presetSubtype="0" fill="hold" grpId="0" nodeType="withEffect">
                                  <p:stCondLst>
                                    <p:cond delay="0"/>
                                  </p:stCondLst>
                                  <p:childTnLst>
                                    <p:set>
                                      <p:cBhvr>
                                        <p:cTn id="316" dur="1" fill="hold">
                                          <p:stCondLst>
                                            <p:cond delay="0"/>
                                          </p:stCondLst>
                                        </p:cTn>
                                        <p:tgtEl>
                                          <p:spTgt spid="257"/>
                                        </p:tgtEl>
                                        <p:attrNameLst>
                                          <p:attrName>style.visibility</p:attrName>
                                        </p:attrNameLst>
                                      </p:cBhvr>
                                      <p:to>
                                        <p:strVal val="visible"/>
                                      </p:to>
                                    </p:set>
                                    <p:animEffect transition="in" filter="fade">
                                      <p:cBhvr>
                                        <p:cTn id="317" dur="1000"/>
                                        <p:tgtEl>
                                          <p:spTgt spid="257"/>
                                        </p:tgtEl>
                                      </p:cBhvr>
                                    </p:animEffect>
                                    <p:anim calcmode="lin" valueType="num">
                                      <p:cBhvr>
                                        <p:cTn id="318" dur="1000" fill="hold"/>
                                        <p:tgtEl>
                                          <p:spTgt spid="257"/>
                                        </p:tgtEl>
                                        <p:attrNameLst>
                                          <p:attrName>ppt_x</p:attrName>
                                        </p:attrNameLst>
                                      </p:cBhvr>
                                      <p:tavLst>
                                        <p:tav tm="0">
                                          <p:val>
                                            <p:strVal val="#ppt_x"/>
                                          </p:val>
                                        </p:tav>
                                        <p:tav tm="100000">
                                          <p:val>
                                            <p:strVal val="#ppt_x"/>
                                          </p:val>
                                        </p:tav>
                                      </p:tavLst>
                                    </p:anim>
                                    <p:anim calcmode="lin" valueType="num">
                                      <p:cBhvr>
                                        <p:cTn id="319" dur="1000" fill="hold"/>
                                        <p:tgtEl>
                                          <p:spTgt spid="257"/>
                                        </p:tgtEl>
                                        <p:attrNameLst>
                                          <p:attrName>ppt_y</p:attrName>
                                        </p:attrNameLst>
                                      </p:cBhvr>
                                      <p:tavLst>
                                        <p:tav tm="0">
                                          <p:val>
                                            <p:strVal val="#ppt_y+.1"/>
                                          </p:val>
                                        </p:tav>
                                        <p:tav tm="100000">
                                          <p:val>
                                            <p:strVal val="#ppt_y"/>
                                          </p:val>
                                        </p:tav>
                                      </p:tavLst>
                                    </p:anim>
                                  </p:childTnLst>
                                </p:cTn>
                              </p:par>
                            </p:childTnLst>
                          </p:cTn>
                        </p:par>
                        <p:par>
                          <p:cTn id="320" fill="hold">
                            <p:stCondLst>
                              <p:cond delay="4500"/>
                            </p:stCondLst>
                            <p:childTnLst>
                              <p:par>
                                <p:cTn id="321" presetID="53" presetClass="entr" presetSubtype="16" fill="hold" nodeType="afterEffect">
                                  <p:stCondLst>
                                    <p:cond delay="0"/>
                                  </p:stCondLst>
                                  <p:childTnLst>
                                    <p:set>
                                      <p:cBhvr>
                                        <p:cTn id="322" dur="1" fill="hold">
                                          <p:stCondLst>
                                            <p:cond delay="0"/>
                                          </p:stCondLst>
                                        </p:cTn>
                                        <p:tgtEl>
                                          <p:spTgt spid="263"/>
                                        </p:tgtEl>
                                        <p:attrNameLst>
                                          <p:attrName>style.visibility</p:attrName>
                                        </p:attrNameLst>
                                      </p:cBhvr>
                                      <p:to>
                                        <p:strVal val="visible"/>
                                      </p:to>
                                    </p:set>
                                    <p:anim calcmode="lin" valueType="num">
                                      <p:cBhvr>
                                        <p:cTn id="323" dur="500" fill="hold"/>
                                        <p:tgtEl>
                                          <p:spTgt spid="263"/>
                                        </p:tgtEl>
                                        <p:attrNameLst>
                                          <p:attrName>ppt_w</p:attrName>
                                        </p:attrNameLst>
                                      </p:cBhvr>
                                      <p:tavLst>
                                        <p:tav tm="0">
                                          <p:val>
                                            <p:fltVal val="0"/>
                                          </p:val>
                                        </p:tav>
                                        <p:tav tm="100000">
                                          <p:val>
                                            <p:strVal val="#ppt_w"/>
                                          </p:val>
                                        </p:tav>
                                      </p:tavLst>
                                    </p:anim>
                                    <p:anim calcmode="lin" valueType="num">
                                      <p:cBhvr>
                                        <p:cTn id="324" dur="500" fill="hold"/>
                                        <p:tgtEl>
                                          <p:spTgt spid="263"/>
                                        </p:tgtEl>
                                        <p:attrNameLst>
                                          <p:attrName>ppt_h</p:attrName>
                                        </p:attrNameLst>
                                      </p:cBhvr>
                                      <p:tavLst>
                                        <p:tav tm="0">
                                          <p:val>
                                            <p:fltVal val="0"/>
                                          </p:val>
                                        </p:tav>
                                        <p:tav tm="100000">
                                          <p:val>
                                            <p:strVal val="#ppt_h"/>
                                          </p:val>
                                        </p:tav>
                                      </p:tavLst>
                                    </p:anim>
                                    <p:animEffect transition="in" filter="fade">
                                      <p:cBhvr>
                                        <p:cTn id="325" dur="500"/>
                                        <p:tgtEl>
                                          <p:spTgt spid="263"/>
                                        </p:tgtEl>
                                      </p:cBhvr>
                                    </p:animEffect>
                                  </p:childTnLst>
                                </p:cTn>
                              </p:par>
                            </p:childTnLst>
                          </p:cTn>
                        </p:par>
                        <p:par>
                          <p:cTn id="326" fill="hold">
                            <p:stCondLst>
                              <p:cond delay="5000"/>
                            </p:stCondLst>
                            <p:childTnLst>
                              <p:par>
                                <p:cTn id="327" presetID="22" presetClass="entr" presetSubtype="2" fill="hold" nodeType="afterEffect">
                                  <p:stCondLst>
                                    <p:cond delay="0"/>
                                  </p:stCondLst>
                                  <p:childTnLst>
                                    <p:set>
                                      <p:cBhvr>
                                        <p:cTn id="328" dur="1" fill="hold">
                                          <p:stCondLst>
                                            <p:cond delay="0"/>
                                          </p:stCondLst>
                                        </p:cTn>
                                        <p:tgtEl>
                                          <p:spTgt spid="264"/>
                                        </p:tgtEl>
                                        <p:attrNameLst>
                                          <p:attrName>style.visibility</p:attrName>
                                        </p:attrNameLst>
                                      </p:cBhvr>
                                      <p:to>
                                        <p:strVal val="visible"/>
                                      </p:to>
                                    </p:set>
                                    <p:animEffect transition="in" filter="wipe(right)">
                                      <p:cBhvr>
                                        <p:cTn id="329" dur="500"/>
                                        <p:tgtEl>
                                          <p:spTgt spid="264"/>
                                        </p:tgtEl>
                                      </p:cBhvr>
                                    </p:animEffect>
                                  </p:childTnLst>
                                </p:cTn>
                              </p:par>
                            </p:childTnLst>
                          </p:cTn>
                        </p:par>
                        <p:par>
                          <p:cTn id="330" fill="hold">
                            <p:stCondLst>
                              <p:cond delay="5500"/>
                            </p:stCondLst>
                            <p:childTnLst>
                              <p:par>
                                <p:cTn id="331" presetID="53" presetClass="entr" presetSubtype="16" fill="hold" grpId="0" nodeType="afterEffect">
                                  <p:stCondLst>
                                    <p:cond delay="0"/>
                                  </p:stCondLst>
                                  <p:childTnLst>
                                    <p:set>
                                      <p:cBhvr>
                                        <p:cTn id="332" dur="1" fill="hold">
                                          <p:stCondLst>
                                            <p:cond delay="0"/>
                                          </p:stCondLst>
                                        </p:cTn>
                                        <p:tgtEl>
                                          <p:spTgt spid="268"/>
                                        </p:tgtEl>
                                        <p:attrNameLst>
                                          <p:attrName>style.visibility</p:attrName>
                                        </p:attrNameLst>
                                      </p:cBhvr>
                                      <p:to>
                                        <p:strVal val="visible"/>
                                      </p:to>
                                    </p:set>
                                    <p:anim calcmode="lin" valueType="num">
                                      <p:cBhvr>
                                        <p:cTn id="333" dur="500" fill="hold"/>
                                        <p:tgtEl>
                                          <p:spTgt spid="268"/>
                                        </p:tgtEl>
                                        <p:attrNameLst>
                                          <p:attrName>ppt_w</p:attrName>
                                        </p:attrNameLst>
                                      </p:cBhvr>
                                      <p:tavLst>
                                        <p:tav tm="0">
                                          <p:val>
                                            <p:fltVal val="0"/>
                                          </p:val>
                                        </p:tav>
                                        <p:tav tm="100000">
                                          <p:val>
                                            <p:strVal val="#ppt_w"/>
                                          </p:val>
                                        </p:tav>
                                      </p:tavLst>
                                    </p:anim>
                                    <p:anim calcmode="lin" valueType="num">
                                      <p:cBhvr>
                                        <p:cTn id="334" dur="500" fill="hold"/>
                                        <p:tgtEl>
                                          <p:spTgt spid="268"/>
                                        </p:tgtEl>
                                        <p:attrNameLst>
                                          <p:attrName>ppt_h</p:attrName>
                                        </p:attrNameLst>
                                      </p:cBhvr>
                                      <p:tavLst>
                                        <p:tav tm="0">
                                          <p:val>
                                            <p:fltVal val="0"/>
                                          </p:val>
                                        </p:tav>
                                        <p:tav tm="100000">
                                          <p:val>
                                            <p:strVal val="#ppt_h"/>
                                          </p:val>
                                        </p:tav>
                                      </p:tavLst>
                                    </p:anim>
                                    <p:animEffect transition="in" filter="fade">
                                      <p:cBhvr>
                                        <p:cTn id="335" dur="500"/>
                                        <p:tgtEl>
                                          <p:spTgt spid="268"/>
                                        </p:tgtEl>
                                      </p:cBhvr>
                                    </p:animEffect>
                                  </p:childTnLst>
                                </p:cTn>
                              </p:par>
                            </p:childTnLst>
                          </p:cTn>
                        </p:par>
                        <p:par>
                          <p:cTn id="336" fill="hold">
                            <p:stCondLst>
                              <p:cond delay="6000"/>
                            </p:stCondLst>
                            <p:childTnLst>
                              <p:par>
                                <p:cTn id="337" presetID="22" presetClass="entr" presetSubtype="2" fill="hold" grpId="0" nodeType="afterEffect">
                                  <p:stCondLst>
                                    <p:cond delay="0"/>
                                  </p:stCondLst>
                                  <p:childTnLst>
                                    <p:set>
                                      <p:cBhvr>
                                        <p:cTn id="338" dur="1" fill="hold">
                                          <p:stCondLst>
                                            <p:cond delay="0"/>
                                          </p:stCondLst>
                                        </p:cTn>
                                        <p:tgtEl>
                                          <p:spTgt spid="269"/>
                                        </p:tgtEl>
                                        <p:attrNameLst>
                                          <p:attrName>style.visibility</p:attrName>
                                        </p:attrNameLst>
                                      </p:cBhvr>
                                      <p:to>
                                        <p:strVal val="visible"/>
                                      </p:to>
                                    </p:set>
                                    <p:animEffect transition="in" filter="wipe(right)">
                                      <p:cBhvr>
                                        <p:cTn id="339" dur="500"/>
                                        <p:tgtEl>
                                          <p:spTgt spid="269"/>
                                        </p:tgtEl>
                                      </p:cBhvr>
                                    </p:animEffect>
                                  </p:childTnLst>
                                </p:cTn>
                              </p:par>
                            </p:childTnLst>
                          </p:cTn>
                        </p:par>
                        <p:par>
                          <p:cTn id="340" fill="hold">
                            <p:stCondLst>
                              <p:cond delay="6500"/>
                            </p:stCondLst>
                            <p:childTnLst>
                              <p:par>
                                <p:cTn id="341" presetID="42" presetClass="entr" presetSubtype="0" fill="hold" grpId="0" nodeType="afterEffect">
                                  <p:stCondLst>
                                    <p:cond delay="0"/>
                                  </p:stCondLst>
                                  <p:childTnLst>
                                    <p:set>
                                      <p:cBhvr>
                                        <p:cTn id="342" dur="1" fill="hold">
                                          <p:stCondLst>
                                            <p:cond delay="0"/>
                                          </p:stCondLst>
                                        </p:cTn>
                                        <p:tgtEl>
                                          <p:spTgt spid="265"/>
                                        </p:tgtEl>
                                        <p:attrNameLst>
                                          <p:attrName>style.visibility</p:attrName>
                                        </p:attrNameLst>
                                      </p:cBhvr>
                                      <p:to>
                                        <p:strVal val="visible"/>
                                      </p:to>
                                    </p:set>
                                    <p:animEffect transition="in" filter="fade">
                                      <p:cBhvr>
                                        <p:cTn id="343" dur="1000"/>
                                        <p:tgtEl>
                                          <p:spTgt spid="265"/>
                                        </p:tgtEl>
                                      </p:cBhvr>
                                    </p:animEffect>
                                    <p:anim calcmode="lin" valueType="num">
                                      <p:cBhvr>
                                        <p:cTn id="344" dur="1000" fill="hold"/>
                                        <p:tgtEl>
                                          <p:spTgt spid="265"/>
                                        </p:tgtEl>
                                        <p:attrNameLst>
                                          <p:attrName>ppt_x</p:attrName>
                                        </p:attrNameLst>
                                      </p:cBhvr>
                                      <p:tavLst>
                                        <p:tav tm="0">
                                          <p:val>
                                            <p:strVal val="#ppt_x"/>
                                          </p:val>
                                        </p:tav>
                                        <p:tav tm="100000">
                                          <p:val>
                                            <p:strVal val="#ppt_x"/>
                                          </p:val>
                                        </p:tav>
                                      </p:tavLst>
                                    </p:anim>
                                    <p:anim calcmode="lin" valueType="num">
                                      <p:cBhvr>
                                        <p:cTn id="345" dur="1000" fill="hold"/>
                                        <p:tgtEl>
                                          <p:spTgt spid="265"/>
                                        </p:tgtEl>
                                        <p:attrNameLst>
                                          <p:attrName>ppt_y</p:attrName>
                                        </p:attrNameLst>
                                      </p:cBhvr>
                                      <p:tavLst>
                                        <p:tav tm="0">
                                          <p:val>
                                            <p:strVal val="#ppt_y+.1"/>
                                          </p:val>
                                        </p:tav>
                                        <p:tav tm="100000">
                                          <p:val>
                                            <p:strVal val="#ppt_y"/>
                                          </p:val>
                                        </p:tav>
                                      </p:tavLst>
                                    </p:anim>
                                  </p:childTnLst>
                                </p:cTn>
                              </p:par>
                              <p:par>
                                <p:cTn id="346" presetID="42" presetClass="entr" presetSubtype="0" fill="hold" grpId="0" nodeType="withEffect">
                                  <p:stCondLst>
                                    <p:cond delay="0"/>
                                  </p:stCondLst>
                                  <p:childTnLst>
                                    <p:set>
                                      <p:cBhvr>
                                        <p:cTn id="347" dur="1" fill="hold">
                                          <p:stCondLst>
                                            <p:cond delay="0"/>
                                          </p:stCondLst>
                                        </p:cTn>
                                        <p:tgtEl>
                                          <p:spTgt spid="261"/>
                                        </p:tgtEl>
                                        <p:attrNameLst>
                                          <p:attrName>style.visibility</p:attrName>
                                        </p:attrNameLst>
                                      </p:cBhvr>
                                      <p:to>
                                        <p:strVal val="visible"/>
                                      </p:to>
                                    </p:set>
                                    <p:animEffect transition="in" filter="fade">
                                      <p:cBhvr>
                                        <p:cTn id="348" dur="1000"/>
                                        <p:tgtEl>
                                          <p:spTgt spid="261"/>
                                        </p:tgtEl>
                                      </p:cBhvr>
                                    </p:animEffect>
                                    <p:anim calcmode="lin" valueType="num">
                                      <p:cBhvr>
                                        <p:cTn id="349" dur="1000" fill="hold"/>
                                        <p:tgtEl>
                                          <p:spTgt spid="261"/>
                                        </p:tgtEl>
                                        <p:attrNameLst>
                                          <p:attrName>ppt_x</p:attrName>
                                        </p:attrNameLst>
                                      </p:cBhvr>
                                      <p:tavLst>
                                        <p:tav tm="0">
                                          <p:val>
                                            <p:strVal val="#ppt_x"/>
                                          </p:val>
                                        </p:tav>
                                        <p:tav tm="100000">
                                          <p:val>
                                            <p:strVal val="#ppt_x"/>
                                          </p:val>
                                        </p:tav>
                                      </p:tavLst>
                                    </p:anim>
                                    <p:anim calcmode="lin" valueType="num">
                                      <p:cBhvr>
                                        <p:cTn id="350" dur="1000" fill="hold"/>
                                        <p:tgtEl>
                                          <p:spTgt spid="261"/>
                                        </p:tgtEl>
                                        <p:attrNameLst>
                                          <p:attrName>ppt_y</p:attrName>
                                        </p:attrNameLst>
                                      </p:cBhvr>
                                      <p:tavLst>
                                        <p:tav tm="0">
                                          <p:val>
                                            <p:strVal val="#ppt_y+.1"/>
                                          </p:val>
                                        </p:tav>
                                        <p:tav tm="100000">
                                          <p:val>
                                            <p:strVal val="#ppt_y"/>
                                          </p:val>
                                        </p:tav>
                                      </p:tavLst>
                                    </p:anim>
                                  </p:childTnLst>
                                </p:cTn>
                              </p:par>
                            </p:childTnLst>
                          </p:cTn>
                        </p:par>
                        <p:par>
                          <p:cTn id="351" fill="hold">
                            <p:stCondLst>
                              <p:cond delay="7500"/>
                            </p:stCondLst>
                            <p:childTnLst>
                              <p:par>
                                <p:cTn id="352" presetID="53" presetClass="entr" presetSubtype="16" fill="hold" nodeType="afterEffect">
                                  <p:stCondLst>
                                    <p:cond delay="0"/>
                                  </p:stCondLst>
                                  <p:childTnLst>
                                    <p:set>
                                      <p:cBhvr>
                                        <p:cTn id="353" dur="1" fill="hold">
                                          <p:stCondLst>
                                            <p:cond delay="0"/>
                                          </p:stCondLst>
                                        </p:cTn>
                                        <p:tgtEl>
                                          <p:spTgt spid="274"/>
                                        </p:tgtEl>
                                        <p:attrNameLst>
                                          <p:attrName>style.visibility</p:attrName>
                                        </p:attrNameLst>
                                      </p:cBhvr>
                                      <p:to>
                                        <p:strVal val="visible"/>
                                      </p:to>
                                    </p:set>
                                    <p:anim calcmode="lin" valueType="num">
                                      <p:cBhvr>
                                        <p:cTn id="354" dur="500" fill="hold"/>
                                        <p:tgtEl>
                                          <p:spTgt spid="274"/>
                                        </p:tgtEl>
                                        <p:attrNameLst>
                                          <p:attrName>ppt_w</p:attrName>
                                        </p:attrNameLst>
                                      </p:cBhvr>
                                      <p:tavLst>
                                        <p:tav tm="0">
                                          <p:val>
                                            <p:fltVal val="0"/>
                                          </p:val>
                                        </p:tav>
                                        <p:tav tm="100000">
                                          <p:val>
                                            <p:strVal val="#ppt_w"/>
                                          </p:val>
                                        </p:tav>
                                      </p:tavLst>
                                    </p:anim>
                                    <p:anim calcmode="lin" valueType="num">
                                      <p:cBhvr>
                                        <p:cTn id="355" dur="500" fill="hold"/>
                                        <p:tgtEl>
                                          <p:spTgt spid="274"/>
                                        </p:tgtEl>
                                        <p:attrNameLst>
                                          <p:attrName>ppt_h</p:attrName>
                                        </p:attrNameLst>
                                      </p:cBhvr>
                                      <p:tavLst>
                                        <p:tav tm="0">
                                          <p:val>
                                            <p:fltVal val="0"/>
                                          </p:val>
                                        </p:tav>
                                        <p:tav tm="100000">
                                          <p:val>
                                            <p:strVal val="#ppt_h"/>
                                          </p:val>
                                        </p:tav>
                                      </p:tavLst>
                                    </p:anim>
                                    <p:animEffect transition="in" filter="fade">
                                      <p:cBhvr>
                                        <p:cTn id="356" dur="500"/>
                                        <p:tgtEl>
                                          <p:spTgt spid="274"/>
                                        </p:tgtEl>
                                      </p:cBhvr>
                                    </p:animEffect>
                                  </p:childTnLst>
                                </p:cTn>
                              </p:par>
                            </p:childTnLst>
                          </p:cTn>
                        </p:par>
                        <p:par>
                          <p:cTn id="357" fill="hold">
                            <p:stCondLst>
                              <p:cond delay="8000"/>
                            </p:stCondLst>
                            <p:childTnLst>
                              <p:par>
                                <p:cTn id="358" presetID="22" presetClass="entr" presetSubtype="2" fill="hold" nodeType="afterEffect">
                                  <p:stCondLst>
                                    <p:cond delay="0"/>
                                  </p:stCondLst>
                                  <p:childTnLst>
                                    <p:set>
                                      <p:cBhvr>
                                        <p:cTn id="359" dur="1" fill="hold">
                                          <p:stCondLst>
                                            <p:cond delay="0"/>
                                          </p:stCondLst>
                                        </p:cTn>
                                        <p:tgtEl>
                                          <p:spTgt spid="275"/>
                                        </p:tgtEl>
                                        <p:attrNameLst>
                                          <p:attrName>style.visibility</p:attrName>
                                        </p:attrNameLst>
                                      </p:cBhvr>
                                      <p:to>
                                        <p:strVal val="visible"/>
                                      </p:to>
                                    </p:set>
                                    <p:animEffect transition="in" filter="wipe(right)">
                                      <p:cBhvr>
                                        <p:cTn id="360" dur="500"/>
                                        <p:tgtEl>
                                          <p:spTgt spid="275"/>
                                        </p:tgtEl>
                                      </p:cBhvr>
                                    </p:animEffect>
                                  </p:childTnLst>
                                </p:cTn>
                              </p:par>
                            </p:childTnLst>
                          </p:cTn>
                        </p:par>
                        <p:par>
                          <p:cTn id="361" fill="hold">
                            <p:stCondLst>
                              <p:cond delay="8500"/>
                            </p:stCondLst>
                            <p:childTnLst>
                              <p:par>
                                <p:cTn id="362" presetID="53" presetClass="entr" presetSubtype="16" fill="hold" grpId="0" nodeType="afterEffect">
                                  <p:stCondLst>
                                    <p:cond delay="0"/>
                                  </p:stCondLst>
                                  <p:childTnLst>
                                    <p:set>
                                      <p:cBhvr>
                                        <p:cTn id="363" dur="1" fill="hold">
                                          <p:stCondLst>
                                            <p:cond delay="0"/>
                                          </p:stCondLst>
                                        </p:cTn>
                                        <p:tgtEl>
                                          <p:spTgt spid="279"/>
                                        </p:tgtEl>
                                        <p:attrNameLst>
                                          <p:attrName>style.visibility</p:attrName>
                                        </p:attrNameLst>
                                      </p:cBhvr>
                                      <p:to>
                                        <p:strVal val="visible"/>
                                      </p:to>
                                    </p:set>
                                    <p:anim calcmode="lin" valueType="num">
                                      <p:cBhvr>
                                        <p:cTn id="364" dur="500" fill="hold"/>
                                        <p:tgtEl>
                                          <p:spTgt spid="279"/>
                                        </p:tgtEl>
                                        <p:attrNameLst>
                                          <p:attrName>ppt_w</p:attrName>
                                        </p:attrNameLst>
                                      </p:cBhvr>
                                      <p:tavLst>
                                        <p:tav tm="0">
                                          <p:val>
                                            <p:fltVal val="0"/>
                                          </p:val>
                                        </p:tav>
                                        <p:tav tm="100000">
                                          <p:val>
                                            <p:strVal val="#ppt_w"/>
                                          </p:val>
                                        </p:tav>
                                      </p:tavLst>
                                    </p:anim>
                                    <p:anim calcmode="lin" valueType="num">
                                      <p:cBhvr>
                                        <p:cTn id="365" dur="500" fill="hold"/>
                                        <p:tgtEl>
                                          <p:spTgt spid="279"/>
                                        </p:tgtEl>
                                        <p:attrNameLst>
                                          <p:attrName>ppt_h</p:attrName>
                                        </p:attrNameLst>
                                      </p:cBhvr>
                                      <p:tavLst>
                                        <p:tav tm="0">
                                          <p:val>
                                            <p:fltVal val="0"/>
                                          </p:val>
                                        </p:tav>
                                        <p:tav tm="100000">
                                          <p:val>
                                            <p:strVal val="#ppt_h"/>
                                          </p:val>
                                        </p:tav>
                                      </p:tavLst>
                                    </p:anim>
                                    <p:animEffect transition="in" filter="fade">
                                      <p:cBhvr>
                                        <p:cTn id="366" dur="500"/>
                                        <p:tgtEl>
                                          <p:spTgt spid="279"/>
                                        </p:tgtEl>
                                      </p:cBhvr>
                                    </p:animEffect>
                                  </p:childTnLst>
                                </p:cTn>
                              </p:par>
                            </p:childTnLst>
                          </p:cTn>
                        </p:par>
                        <p:par>
                          <p:cTn id="367" fill="hold">
                            <p:stCondLst>
                              <p:cond delay="9000"/>
                            </p:stCondLst>
                            <p:childTnLst>
                              <p:par>
                                <p:cTn id="368" presetID="22" presetClass="entr" presetSubtype="2" fill="hold" grpId="0" nodeType="afterEffect">
                                  <p:stCondLst>
                                    <p:cond delay="0"/>
                                  </p:stCondLst>
                                  <p:childTnLst>
                                    <p:set>
                                      <p:cBhvr>
                                        <p:cTn id="369" dur="1" fill="hold">
                                          <p:stCondLst>
                                            <p:cond delay="0"/>
                                          </p:stCondLst>
                                        </p:cTn>
                                        <p:tgtEl>
                                          <p:spTgt spid="280"/>
                                        </p:tgtEl>
                                        <p:attrNameLst>
                                          <p:attrName>style.visibility</p:attrName>
                                        </p:attrNameLst>
                                      </p:cBhvr>
                                      <p:to>
                                        <p:strVal val="visible"/>
                                      </p:to>
                                    </p:set>
                                    <p:animEffect transition="in" filter="wipe(right)">
                                      <p:cBhvr>
                                        <p:cTn id="370" dur="500"/>
                                        <p:tgtEl>
                                          <p:spTgt spid="280"/>
                                        </p:tgtEl>
                                      </p:cBhvr>
                                    </p:animEffect>
                                  </p:childTnLst>
                                </p:cTn>
                              </p:par>
                            </p:childTnLst>
                          </p:cTn>
                        </p:par>
                        <p:par>
                          <p:cTn id="371" fill="hold">
                            <p:stCondLst>
                              <p:cond delay="9500"/>
                            </p:stCondLst>
                            <p:childTnLst>
                              <p:par>
                                <p:cTn id="372" presetID="42" presetClass="entr" presetSubtype="0" fill="hold" grpId="0" nodeType="afterEffect">
                                  <p:stCondLst>
                                    <p:cond delay="0"/>
                                  </p:stCondLst>
                                  <p:childTnLst>
                                    <p:set>
                                      <p:cBhvr>
                                        <p:cTn id="373" dur="1" fill="hold">
                                          <p:stCondLst>
                                            <p:cond delay="0"/>
                                          </p:stCondLst>
                                        </p:cTn>
                                        <p:tgtEl>
                                          <p:spTgt spid="276"/>
                                        </p:tgtEl>
                                        <p:attrNameLst>
                                          <p:attrName>style.visibility</p:attrName>
                                        </p:attrNameLst>
                                      </p:cBhvr>
                                      <p:to>
                                        <p:strVal val="visible"/>
                                      </p:to>
                                    </p:set>
                                    <p:animEffect transition="in" filter="fade">
                                      <p:cBhvr>
                                        <p:cTn id="374" dur="1000"/>
                                        <p:tgtEl>
                                          <p:spTgt spid="276"/>
                                        </p:tgtEl>
                                      </p:cBhvr>
                                    </p:animEffect>
                                    <p:anim calcmode="lin" valueType="num">
                                      <p:cBhvr>
                                        <p:cTn id="375" dur="1000" fill="hold"/>
                                        <p:tgtEl>
                                          <p:spTgt spid="276"/>
                                        </p:tgtEl>
                                        <p:attrNameLst>
                                          <p:attrName>ppt_x</p:attrName>
                                        </p:attrNameLst>
                                      </p:cBhvr>
                                      <p:tavLst>
                                        <p:tav tm="0">
                                          <p:val>
                                            <p:strVal val="#ppt_x"/>
                                          </p:val>
                                        </p:tav>
                                        <p:tav tm="100000">
                                          <p:val>
                                            <p:strVal val="#ppt_x"/>
                                          </p:val>
                                        </p:tav>
                                      </p:tavLst>
                                    </p:anim>
                                    <p:anim calcmode="lin" valueType="num">
                                      <p:cBhvr>
                                        <p:cTn id="376" dur="1000" fill="hold"/>
                                        <p:tgtEl>
                                          <p:spTgt spid="276"/>
                                        </p:tgtEl>
                                        <p:attrNameLst>
                                          <p:attrName>ppt_y</p:attrName>
                                        </p:attrNameLst>
                                      </p:cBhvr>
                                      <p:tavLst>
                                        <p:tav tm="0">
                                          <p:val>
                                            <p:strVal val="#ppt_y+.1"/>
                                          </p:val>
                                        </p:tav>
                                        <p:tav tm="100000">
                                          <p:val>
                                            <p:strVal val="#ppt_y"/>
                                          </p:val>
                                        </p:tav>
                                      </p:tavLst>
                                    </p:anim>
                                  </p:childTnLst>
                                </p:cTn>
                              </p:par>
                              <p:par>
                                <p:cTn id="377" presetID="42" presetClass="entr" presetSubtype="0" fill="hold" grpId="0" nodeType="withEffect">
                                  <p:stCondLst>
                                    <p:cond delay="0"/>
                                  </p:stCondLst>
                                  <p:childTnLst>
                                    <p:set>
                                      <p:cBhvr>
                                        <p:cTn id="378" dur="1" fill="hold">
                                          <p:stCondLst>
                                            <p:cond delay="0"/>
                                          </p:stCondLst>
                                        </p:cTn>
                                        <p:tgtEl>
                                          <p:spTgt spid="272"/>
                                        </p:tgtEl>
                                        <p:attrNameLst>
                                          <p:attrName>style.visibility</p:attrName>
                                        </p:attrNameLst>
                                      </p:cBhvr>
                                      <p:to>
                                        <p:strVal val="visible"/>
                                      </p:to>
                                    </p:set>
                                    <p:animEffect transition="in" filter="fade">
                                      <p:cBhvr>
                                        <p:cTn id="379" dur="1000"/>
                                        <p:tgtEl>
                                          <p:spTgt spid="272"/>
                                        </p:tgtEl>
                                      </p:cBhvr>
                                    </p:animEffect>
                                    <p:anim calcmode="lin" valueType="num">
                                      <p:cBhvr>
                                        <p:cTn id="380" dur="1000" fill="hold"/>
                                        <p:tgtEl>
                                          <p:spTgt spid="272"/>
                                        </p:tgtEl>
                                        <p:attrNameLst>
                                          <p:attrName>ppt_x</p:attrName>
                                        </p:attrNameLst>
                                      </p:cBhvr>
                                      <p:tavLst>
                                        <p:tav tm="0">
                                          <p:val>
                                            <p:strVal val="#ppt_x"/>
                                          </p:val>
                                        </p:tav>
                                        <p:tav tm="100000">
                                          <p:val>
                                            <p:strVal val="#ppt_x"/>
                                          </p:val>
                                        </p:tav>
                                      </p:tavLst>
                                    </p:anim>
                                    <p:anim calcmode="lin" valueType="num">
                                      <p:cBhvr>
                                        <p:cTn id="381" dur="1000" fill="hold"/>
                                        <p:tgtEl>
                                          <p:spTgt spid="272"/>
                                        </p:tgtEl>
                                        <p:attrNameLst>
                                          <p:attrName>ppt_y</p:attrName>
                                        </p:attrNameLst>
                                      </p:cBhvr>
                                      <p:tavLst>
                                        <p:tav tm="0">
                                          <p:val>
                                            <p:strVal val="#ppt_y+.1"/>
                                          </p:val>
                                        </p:tav>
                                        <p:tav tm="100000">
                                          <p:val>
                                            <p:strVal val="#ppt_y"/>
                                          </p:val>
                                        </p:tav>
                                      </p:tavLst>
                                    </p:anim>
                                  </p:childTnLst>
                                </p:cTn>
                              </p:par>
                            </p:childTnLst>
                          </p:cTn>
                        </p:par>
                        <p:par>
                          <p:cTn id="382" fill="hold">
                            <p:stCondLst>
                              <p:cond delay="10500"/>
                            </p:stCondLst>
                            <p:childTnLst>
                              <p:par>
                                <p:cTn id="383" presetID="53" presetClass="entr" presetSubtype="16" fill="hold" nodeType="afterEffect">
                                  <p:stCondLst>
                                    <p:cond delay="0"/>
                                  </p:stCondLst>
                                  <p:childTnLst>
                                    <p:set>
                                      <p:cBhvr>
                                        <p:cTn id="384" dur="1" fill="hold">
                                          <p:stCondLst>
                                            <p:cond delay="0"/>
                                          </p:stCondLst>
                                        </p:cTn>
                                        <p:tgtEl>
                                          <p:spTgt spid="285"/>
                                        </p:tgtEl>
                                        <p:attrNameLst>
                                          <p:attrName>style.visibility</p:attrName>
                                        </p:attrNameLst>
                                      </p:cBhvr>
                                      <p:to>
                                        <p:strVal val="visible"/>
                                      </p:to>
                                    </p:set>
                                    <p:anim calcmode="lin" valueType="num">
                                      <p:cBhvr>
                                        <p:cTn id="385" dur="500" fill="hold"/>
                                        <p:tgtEl>
                                          <p:spTgt spid="285"/>
                                        </p:tgtEl>
                                        <p:attrNameLst>
                                          <p:attrName>ppt_w</p:attrName>
                                        </p:attrNameLst>
                                      </p:cBhvr>
                                      <p:tavLst>
                                        <p:tav tm="0">
                                          <p:val>
                                            <p:fltVal val="0"/>
                                          </p:val>
                                        </p:tav>
                                        <p:tav tm="100000">
                                          <p:val>
                                            <p:strVal val="#ppt_w"/>
                                          </p:val>
                                        </p:tav>
                                      </p:tavLst>
                                    </p:anim>
                                    <p:anim calcmode="lin" valueType="num">
                                      <p:cBhvr>
                                        <p:cTn id="386" dur="500" fill="hold"/>
                                        <p:tgtEl>
                                          <p:spTgt spid="285"/>
                                        </p:tgtEl>
                                        <p:attrNameLst>
                                          <p:attrName>ppt_h</p:attrName>
                                        </p:attrNameLst>
                                      </p:cBhvr>
                                      <p:tavLst>
                                        <p:tav tm="0">
                                          <p:val>
                                            <p:fltVal val="0"/>
                                          </p:val>
                                        </p:tav>
                                        <p:tav tm="100000">
                                          <p:val>
                                            <p:strVal val="#ppt_h"/>
                                          </p:val>
                                        </p:tav>
                                      </p:tavLst>
                                    </p:anim>
                                    <p:animEffect transition="in" filter="fade">
                                      <p:cBhvr>
                                        <p:cTn id="387" dur="500"/>
                                        <p:tgtEl>
                                          <p:spTgt spid="285"/>
                                        </p:tgtEl>
                                      </p:cBhvr>
                                    </p:animEffect>
                                  </p:childTnLst>
                                </p:cTn>
                              </p:par>
                            </p:childTnLst>
                          </p:cTn>
                        </p:par>
                        <p:par>
                          <p:cTn id="388" fill="hold">
                            <p:stCondLst>
                              <p:cond delay="11000"/>
                            </p:stCondLst>
                            <p:childTnLst>
                              <p:par>
                                <p:cTn id="389" presetID="22" presetClass="entr" presetSubtype="2" fill="hold" nodeType="afterEffect">
                                  <p:stCondLst>
                                    <p:cond delay="0"/>
                                  </p:stCondLst>
                                  <p:childTnLst>
                                    <p:set>
                                      <p:cBhvr>
                                        <p:cTn id="390" dur="1" fill="hold">
                                          <p:stCondLst>
                                            <p:cond delay="0"/>
                                          </p:stCondLst>
                                        </p:cTn>
                                        <p:tgtEl>
                                          <p:spTgt spid="286"/>
                                        </p:tgtEl>
                                        <p:attrNameLst>
                                          <p:attrName>style.visibility</p:attrName>
                                        </p:attrNameLst>
                                      </p:cBhvr>
                                      <p:to>
                                        <p:strVal val="visible"/>
                                      </p:to>
                                    </p:set>
                                    <p:animEffect transition="in" filter="wipe(right)">
                                      <p:cBhvr>
                                        <p:cTn id="391" dur="500"/>
                                        <p:tgtEl>
                                          <p:spTgt spid="286"/>
                                        </p:tgtEl>
                                      </p:cBhvr>
                                    </p:animEffect>
                                  </p:childTnLst>
                                </p:cTn>
                              </p:par>
                            </p:childTnLst>
                          </p:cTn>
                        </p:par>
                        <p:par>
                          <p:cTn id="392" fill="hold">
                            <p:stCondLst>
                              <p:cond delay="11500"/>
                            </p:stCondLst>
                            <p:childTnLst>
                              <p:par>
                                <p:cTn id="393" presetID="53" presetClass="entr" presetSubtype="16" fill="hold" grpId="0" nodeType="afterEffect">
                                  <p:stCondLst>
                                    <p:cond delay="0"/>
                                  </p:stCondLst>
                                  <p:childTnLst>
                                    <p:set>
                                      <p:cBhvr>
                                        <p:cTn id="394" dur="1" fill="hold">
                                          <p:stCondLst>
                                            <p:cond delay="0"/>
                                          </p:stCondLst>
                                        </p:cTn>
                                        <p:tgtEl>
                                          <p:spTgt spid="290"/>
                                        </p:tgtEl>
                                        <p:attrNameLst>
                                          <p:attrName>style.visibility</p:attrName>
                                        </p:attrNameLst>
                                      </p:cBhvr>
                                      <p:to>
                                        <p:strVal val="visible"/>
                                      </p:to>
                                    </p:set>
                                    <p:anim calcmode="lin" valueType="num">
                                      <p:cBhvr>
                                        <p:cTn id="395" dur="500" fill="hold"/>
                                        <p:tgtEl>
                                          <p:spTgt spid="290"/>
                                        </p:tgtEl>
                                        <p:attrNameLst>
                                          <p:attrName>ppt_w</p:attrName>
                                        </p:attrNameLst>
                                      </p:cBhvr>
                                      <p:tavLst>
                                        <p:tav tm="0">
                                          <p:val>
                                            <p:fltVal val="0"/>
                                          </p:val>
                                        </p:tav>
                                        <p:tav tm="100000">
                                          <p:val>
                                            <p:strVal val="#ppt_w"/>
                                          </p:val>
                                        </p:tav>
                                      </p:tavLst>
                                    </p:anim>
                                    <p:anim calcmode="lin" valueType="num">
                                      <p:cBhvr>
                                        <p:cTn id="396" dur="500" fill="hold"/>
                                        <p:tgtEl>
                                          <p:spTgt spid="290"/>
                                        </p:tgtEl>
                                        <p:attrNameLst>
                                          <p:attrName>ppt_h</p:attrName>
                                        </p:attrNameLst>
                                      </p:cBhvr>
                                      <p:tavLst>
                                        <p:tav tm="0">
                                          <p:val>
                                            <p:fltVal val="0"/>
                                          </p:val>
                                        </p:tav>
                                        <p:tav tm="100000">
                                          <p:val>
                                            <p:strVal val="#ppt_h"/>
                                          </p:val>
                                        </p:tav>
                                      </p:tavLst>
                                    </p:anim>
                                    <p:animEffect transition="in" filter="fade">
                                      <p:cBhvr>
                                        <p:cTn id="397" dur="500"/>
                                        <p:tgtEl>
                                          <p:spTgt spid="290"/>
                                        </p:tgtEl>
                                      </p:cBhvr>
                                    </p:animEffect>
                                  </p:childTnLst>
                                </p:cTn>
                              </p:par>
                            </p:childTnLst>
                          </p:cTn>
                        </p:par>
                        <p:par>
                          <p:cTn id="398" fill="hold">
                            <p:stCondLst>
                              <p:cond delay="12000"/>
                            </p:stCondLst>
                            <p:childTnLst>
                              <p:par>
                                <p:cTn id="399" presetID="22" presetClass="entr" presetSubtype="2" fill="hold" grpId="0" nodeType="afterEffect">
                                  <p:stCondLst>
                                    <p:cond delay="0"/>
                                  </p:stCondLst>
                                  <p:childTnLst>
                                    <p:set>
                                      <p:cBhvr>
                                        <p:cTn id="400" dur="1" fill="hold">
                                          <p:stCondLst>
                                            <p:cond delay="0"/>
                                          </p:stCondLst>
                                        </p:cTn>
                                        <p:tgtEl>
                                          <p:spTgt spid="291"/>
                                        </p:tgtEl>
                                        <p:attrNameLst>
                                          <p:attrName>style.visibility</p:attrName>
                                        </p:attrNameLst>
                                      </p:cBhvr>
                                      <p:to>
                                        <p:strVal val="visible"/>
                                      </p:to>
                                    </p:set>
                                    <p:animEffect transition="in" filter="wipe(right)">
                                      <p:cBhvr>
                                        <p:cTn id="401" dur="500"/>
                                        <p:tgtEl>
                                          <p:spTgt spid="291"/>
                                        </p:tgtEl>
                                      </p:cBhvr>
                                    </p:animEffect>
                                  </p:childTnLst>
                                </p:cTn>
                              </p:par>
                            </p:childTnLst>
                          </p:cTn>
                        </p:par>
                        <p:par>
                          <p:cTn id="402" fill="hold">
                            <p:stCondLst>
                              <p:cond delay="12500"/>
                            </p:stCondLst>
                            <p:childTnLst>
                              <p:par>
                                <p:cTn id="403" presetID="42" presetClass="entr" presetSubtype="0" fill="hold" grpId="0" nodeType="afterEffect">
                                  <p:stCondLst>
                                    <p:cond delay="0"/>
                                  </p:stCondLst>
                                  <p:childTnLst>
                                    <p:set>
                                      <p:cBhvr>
                                        <p:cTn id="404" dur="1" fill="hold">
                                          <p:stCondLst>
                                            <p:cond delay="0"/>
                                          </p:stCondLst>
                                        </p:cTn>
                                        <p:tgtEl>
                                          <p:spTgt spid="287"/>
                                        </p:tgtEl>
                                        <p:attrNameLst>
                                          <p:attrName>style.visibility</p:attrName>
                                        </p:attrNameLst>
                                      </p:cBhvr>
                                      <p:to>
                                        <p:strVal val="visible"/>
                                      </p:to>
                                    </p:set>
                                    <p:animEffect transition="in" filter="fade">
                                      <p:cBhvr>
                                        <p:cTn id="405" dur="1000"/>
                                        <p:tgtEl>
                                          <p:spTgt spid="287"/>
                                        </p:tgtEl>
                                      </p:cBhvr>
                                    </p:animEffect>
                                    <p:anim calcmode="lin" valueType="num">
                                      <p:cBhvr>
                                        <p:cTn id="406" dur="1000" fill="hold"/>
                                        <p:tgtEl>
                                          <p:spTgt spid="287"/>
                                        </p:tgtEl>
                                        <p:attrNameLst>
                                          <p:attrName>ppt_x</p:attrName>
                                        </p:attrNameLst>
                                      </p:cBhvr>
                                      <p:tavLst>
                                        <p:tav tm="0">
                                          <p:val>
                                            <p:strVal val="#ppt_x"/>
                                          </p:val>
                                        </p:tav>
                                        <p:tav tm="100000">
                                          <p:val>
                                            <p:strVal val="#ppt_x"/>
                                          </p:val>
                                        </p:tav>
                                      </p:tavLst>
                                    </p:anim>
                                    <p:anim calcmode="lin" valueType="num">
                                      <p:cBhvr>
                                        <p:cTn id="407" dur="1000" fill="hold"/>
                                        <p:tgtEl>
                                          <p:spTgt spid="287"/>
                                        </p:tgtEl>
                                        <p:attrNameLst>
                                          <p:attrName>ppt_y</p:attrName>
                                        </p:attrNameLst>
                                      </p:cBhvr>
                                      <p:tavLst>
                                        <p:tav tm="0">
                                          <p:val>
                                            <p:strVal val="#ppt_y+.1"/>
                                          </p:val>
                                        </p:tav>
                                        <p:tav tm="100000">
                                          <p:val>
                                            <p:strVal val="#ppt_y"/>
                                          </p:val>
                                        </p:tav>
                                      </p:tavLst>
                                    </p:anim>
                                  </p:childTnLst>
                                </p:cTn>
                              </p:par>
                              <p:par>
                                <p:cTn id="408" presetID="42" presetClass="entr" presetSubtype="0" fill="hold" grpId="0" nodeType="withEffect">
                                  <p:stCondLst>
                                    <p:cond delay="0"/>
                                  </p:stCondLst>
                                  <p:childTnLst>
                                    <p:set>
                                      <p:cBhvr>
                                        <p:cTn id="409" dur="1" fill="hold">
                                          <p:stCondLst>
                                            <p:cond delay="0"/>
                                          </p:stCondLst>
                                        </p:cTn>
                                        <p:tgtEl>
                                          <p:spTgt spid="283"/>
                                        </p:tgtEl>
                                        <p:attrNameLst>
                                          <p:attrName>style.visibility</p:attrName>
                                        </p:attrNameLst>
                                      </p:cBhvr>
                                      <p:to>
                                        <p:strVal val="visible"/>
                                      </p:to>
                                    </p:set>
                                    <p:animEffect transition="in" filter="fade">
                                      <p:cBhvr>
                                        <p:cTn id="410" dur="1000"/>
                                        <p:tgtEl>
                                          <p:spTgt spid="283"/>
                                        </p:tgtEl>
                                      </p:cBhvr>
                                    </p:animEffect>
                                    <p:anim calcmode="lin" valueType="num">
                                      <p:cBhvr>
                                        <p:cTn id="411" dur="1000" fill="hold"/>
                                        <p:tgtEl>
                                          <p:spTgt spid="283"/>
                                        </p:tgtEl>
                                        <p:attrNameLst>
                                          <p:attrName>ppt_x</p:attrName>
                                        </p:attrNameLst>
                                      </p:cBhvr>
                                      <p:tavLst>
                                        <p:tav tm="0">
                                          <p:val>
                                            <p:strVal val="#ppt_x"/>
                                          </p:val>
                                        </p:tav>
                                        <p:tav tm="100000">
                                          <p:val>
                                            <p:strVal val="#ppt_x"/>
                                          </p:val>
                                        </p:tav>
                                      </p:tavLst>
                                    </p:anim>
                                    <p:anim calcmode="lin" valueType="num">
                                      <p:cBhvr>
                                        <p:cTn id="412" dur="1000" fill="hold"/>
                                        <p:tgtEl>
                                          <p:spTgt spid="28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223" grpId="0" animBg="1"/>
      <p:bldP spid="224" grpId="0" animBg="1"/>
      <p:bldP spid="229" grpId="0"/>
      <p:bldP spid="257" grpId="0"/>
      <p:bldP spid="258" grpId="0"/>
      <p:bldP spid="268" grpId="0" animBg="1"/>
      <p:bldP spid="269" grpId="0" animBg="1"/>
      <p:bldP spid="265" grpId="0"/>
      <p:bldP spid="261" grpId="0"/>
      <p:bldP spid="279" grpId="0" animBg="1"/>
      <p:bldP spid="280" grpId="0" animBg="1"/>
      <p:bldP spid="276" grpId="0"/>
      <p:bldP spid="272" grpId="0"/>
      <p:bldP spid="290" grpId="0" animBg="1"/>
      <p:bldP spid="291" grpId="0" animBg="1"/>
      <p:bldP spid="287" grpId="0"/>
      <p:bldP spid="283" grpId="0"/>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39000" b="-39000"/>
          </a:stretch>
        </a:blipFill>
        <a:effectLst/>
      </p:bgPr>
    </p:bg>
    <p:spTree>
      <p:nvGrpSpPr>
        <p:cNvPr id="1" name=""/>
        <p:cNvGrpSpPr/>
        <p:nvPr/>
      </p:nvGrpSpPr>
      <p:grpSpPr>
        <a:xfrm>
          <a:off x="0" y="0"/>
          <a:ext cx="0" cy="0"/>
          <a:chOff x="0" y="0"/>
          <a:chExt cx="0" cy="0"/>
        </a:xfrm>
      </p:grpSpPr>
      <p:sp>
        <p:nvSpPr>
          <p:cNvPr id="82" name="Freeform 11"/>
          <p:cNvSpPr>
            <a:spLocks/>
          </p:cNvSpPr>
          <p:nvPr/>
        </p:nvSpPr>
        <p:spPr bwMode="auto">
          <a:xfrm>
            <a:off x="7252368" y="4697161"/>
            <a:ext cx="1547470" cy="1856383"/>
          </a:xfrm>
          <a:custGeom>
            <a:avLst/>
            <a:gdLst/>
            <a:ahLst/>
            <a:cxnLst>
              <a:cxn ang="0">
                <a:pos x="533" y="288"/>
              </a:cxn>
              <a:cxn ang="0">
                <a:pos x="445" y="420"/>
              </a:cxn>
              <a:cxn ang="0">
                <a:pos x="399" y="490"/>
              </a:cxn>
              <a:cxn ang="0">
                <a:pos x="415" y="604"/>
              </a:cxn>
              <a:cxn ang="0">
                <a:pos x="433" y="640"/>
              </a:cxn>
              <a:cxn ang="0">
                <a:pos x="460" y="694"/>
              </a:cxn>
              <a:cxn ang="0">
                <a:pos x="423" y="691"/>
              </a:cxn>
              <a:cxn ang="0">
                <a:pos x="344" y="674"/>
              </a:cxn>
              <a:cxn ang="0">
                <a:pos x="296" y="655"/>
              </a:cxn>
              <a:cxn ang="0">
                <a:pos x="271" y="643"/>
              </a:cxn>
              <a:cxn ang="0">
                <a:pos x="233" y="603"/>
              </a:cxn>
              <a:cxn ang="0">
                <a:pos x="196" y="574"/>
              </a:cxn>
              <a:cxn ang="0">
                <a:pos x="164" y="562"/>
              </a:cxn>
              <a:cxn ang="0">
                <a:pos x="73" y="554"/>
              </a:cxn>
              <a:cxn ang="0">
                <a:pos x="73" y="531"/>
              </a:cxn>
              <a:cxn ang="0">
                <a:pos x="62" y="505"/>
              </a:cxn>
              <a:cxn ang="0">
                <a:pos x="52" y="487"/>
              </a:cxn>
              <a:cxn ang="0">
                <a:pos x="57" y="443"/>
              </a:cxn>
              <a:cxn ang="0">
                <a:pos x="41" y="418"/>
              </a:cxn>
              <a:cxn ang="0">
                <a:pos x="9" y="407"/>
              </a:cxn>
              <a:cxn ang="0">
                <a:pos x="4" y="380"/>
              </a:cxn>
              <a:cxn ang="0">
                <a:pos x="26" y="369"/>
              </a:cxn>
              <a:cxn ang="0">
                <a:pos x="35" y="351"/>
              </a:cxn>
              <a:cxn ang="0">
                <a:pos x="10" y="324"/>
              </a:cxn>
              <a:cxn ang="0">
                <a:pos x="12" y="303"/>
              </a:cxn>
              <a:cxn ang="0">
                <a:pos x="13" y="276"/>
              </a:cxn>
              <a:cxn ang="0">
                <a:pos x="14" y="241"/>
              </a:cxn>
              <a:cxn ang="0">
                <a:pos x="13" y="213"/>
              </a:cxn>
              <a:cxn ang="0">
                <a:pos x="18" y="191"/>
              </a:cxn>
              <a:cxn ang="0">
                <a:pos x="90" y="132"/>
              </a:cxn>
              <a:cxn ang="0">
                <a:pos x="137" y="87"/>
              </a:cxn>
              <a:cxn ang="0">
                <a:pos x="169" y="48"/>
              </a:cxn>
              <a:cxn ang="0">
                <a:pos x="191" y="16"/>
              </a:cxn>
              <a:cxn ang="0">
                <a:pos x="222" y="4"/>
              </a:cxn>
              <a:cxn ang="0">
                <a:pos x="254" y="16"/>
              </a:cxn>
              <a:cxn ang="0">
                <a:pos x="253" y="43"/>
              </a:cxn>
              <a:cxn ang="0">
                <a:pos x="265" y="64"/>
              </a:cxn>
              <a:cxn ang="0">
                <a:pos x="296" y="82"/>
              </a:cxn>
              <a:cxn ang="0">
                <a:pos x="328" y="95"/>
              </a:cxn>
              <a:cxn ang="0">
                <a:pos x="335" y="116"/>
              </a:cxn>
              <a:cxn ang="0">
                <a:pos x="347" y="125"/>
              </a:cxn>
              <a:cxn ang="0">
                <a:pos x="352" y="131"/>
              </a:cxn>
              <a:cxn ang="0">
                <a:pos x="320" y="137"/>
              </a:cxn>
              <a:cxn ang="0">
                <a:pos x="318" y="155"/>
              </a:cxn>
              <a:cxn ang="0">
                <a:pos x="318" y="168"/>
              </a:cxn>
              <a:cxn ang="0">
                <a:pos x="371" y="176"/>
              </a:cxn>
              <a:cxn ang="0">
                <a:pos x="364" y="198"/>
              </a:cxn>
              <a:cxn ang="0">
                <a:pos x="409" y="200"/>
              </a:cxn>
              <a:cxn ang="0">
                <a:pos x="459" y="202"/>
              </a:cxn>
              <a:cxn ang="0">
                <a:pos x="489" y="167"/>
              </a:cxn>
              <a:cxn ang="0">
                <a:pos x="522" y="168"/>
              </a:cxn>
              <a:cxn ang="0">
                <a:pos x="548" y="172"/>
              </a:cxn>
              <a:cxn ang="0">
                <a:pos x="558" y="194"/>
              </a:cxn>
              <a:cxn ang="0">
                <a:pos x="573" y="206"/>
              </a:cxn>
            </a:cxnLst>
            <a:rect l="0" t="0" r="r" b="b"/>
            <a:pathLst>
              <a:path w="587" h="704">
                <a:moveTo>
                  <a:pt x="586" y="209"/>
                </a:moveTo>
                <a:cubicBezTo>
                  <a:pt x="587" y="210"/>
                  <a:pt x="587" y="215"/>
                  <a:pt x="587" y="215"/>
                </a:cubicBezTo>
                <a:cubicBezTo>
                  <a:pt x="579" y="224"/>
                  <a:pt x="568" y="244"/>
                  <a:pt x="560" y="253"/>
                </a:cubicBezTo>
                <a:cubicBezTo>
                  <a:pt x="557" y="257"/>
                  <a:pt x="548" y="265"/>
                  <a:pt x="545" y="269"/>
                </a:cubicBezTo>
                <a:cubicBezTo>
                  <a:pt x="541" y="274"/>
                  <a:pt x="537" y="284"/>
                  <a:pt x="533" y="288"/>
                </a:cubicBezTo>
                <a:cubicBezTo>
                  <a:pt x="531" y="289"/>
                  <a:pt x="526" y="290"/>
                  <a:pt x="524" y="292"/>
                </a:cubicBezTo>
                <a:cubicBezTo>
                  <a:pt x="522" y="294"/>
                  <a:pt x="522" y="303"/>
                  <a:pt x="520" y="306"/>
                </a:cubicBezTo>
                <a:cubicBezTo>
                  <a:pt x="517" y="313"/>
                  <a:pt x="505" y="325"/>
                  <a:pt x="501" y="331"/>
                </a:cubicBezTo>
                <a:cubicBezTo>
                  <a:pt x="492" y="343"/>
                  <a:pt x="475" y="368"/>
                  <a:pt x="467" y="381"/>
                </a:cubicBezTo>
                <a:cubicBezTo>
                  <a:pt x="461" y="391"/>
                  <a:pt x="450" y="410"/>
                  <a:pt x="445" y="420"/>
                </a:cubicBezTo>
                <a:cubicBezTo>
                  <a:pt x="442" y="425"/>
                  <a:pt x="439" y="434"/>
                  <a:pt x="436" y="438"/>
                </a:cubicBezTo>
                <a:cubicBezTo>
                  <a:pt x="434" y="441"/>
                  <a:pt x="426" y="443"/>
                  <a:pt x="424" y="446"/>
                </a:cubicBezTo>
                <a:cubicBezTo>
                  <a:pt x="421" y="448"/>
                  <a:pt x="420" y="455"/>
                  <a:pt x="418" y="458"/>
                </a:cubicBezTo>
                <a:cubicBezTo>
                  <a:pt x="416" y="463"/>
                  <a:pt x="411" y="471"/>
                  <a:pt x="408" y="475"/>
                </a:cubicBezTo>
                <a:cubicBezTo>
                  <a:pt x="406" y="479"/>
                  <a:pt x="401" y="486"/>
                  <a:pt x="399" y="490"/>
                </a:cubicBezTo>
                <a:cubicBezTo>
                  <a:pt x="397" y="493"/>
                  <a:pt x="390" y="499"/>
                  <a:pt x="391" y="503"/>
                </a:cubicBezTo>
                <a:cubicBezTo>
                  <a:pt x="391" y="505"/>
                  <a:pt x="395" y="509"/>
                  <a:pt x="396" y="511"/>
                </a:cubicBezTo>
                <a:cubicBezTo>
                  <a:pt x="400" y="517"/>
                  <a:pt x="405" y="528"/>
                  <a:pt x="407" y="535"/>
                </a:cubicBezTo>
                <a:cubicBezTo>
                  <a:pt x="410" y="544"/>
                  <a:pt x="413" y="564"/>
                  <a:pt x="415" y="575"/>
                </a:cubicBezTo>
                <a:cubicBezTo>
                  <a:pt x="415" y="582"/>
                  <a:pt x="416" y="596"/>
                  <a:pt x="415" y="604"/>
                </a:cubicBezTo>
                <a:cubicBezTo>
                  <a:pt x="415" y="607"/>
                  <a:pt x="410" y="615"/>
                  <a:pt x="411" y="618"/>
                </a:cubicBezTo>
                <a:cubicBezTo>
                  <a:pt x="411" y="620"/>
                  <a:pt x="414" y="622"/>
                  <a:pt x="415" y="624"/>
                </a:cubicBezTo>
                <a:cubicBezTo>
                  <a:pt x="418" y="626"/>
                  <a:pt x="423" y="630"/>
                  <a:pt x="425" y="633"/>
                </a:cubicBezTo>
                <a:cubicBezTo>
                  <a:pt x="426" y="634"/>
                  <a:pt x="427" y="639"/>
                  <a:pt x="428" y="640"/>
                </a:cubicBezTo>
                <a:cubicBezTo>
                  <a:pt x="429" y="641"/>
                  <a:pt x="432" y="639"/>
                  <a:pt x="433" y="640"/>
                </a:cubicBezTo>
                <a:cubicBezTo>
                  <a:pt x="434" y="641"/>
                  <a:pt x="434" y="646"/>
                  <a:pt x="435" y="647"/>
                </a:cubicBezTo>
                <a:cubicBezTo>
                  <a:pt x="437" y="649"/>
                  <a:pt x="440" y="653"/>
                  <a:pt x="442" y="655"/>
                </a:cubicBezTo>
                <a:cubicBezTo>
                  <a:pt x="446" y="659"/>
                  <a:pt x="455" y="667"/>
                  <a:pt x="457" y="672"/>
                </a:cubicBezTo>
                <a:cubicBezTo>
                  <a:pt x="458" y="674"/>
                  <a:pt x="457" y="680"/>
                  <a:pt x="457" y="682"/>
                </a:cubicBezTo>
                <a:cubicBezTo>
                  <a:pt x="458" y="685"/>
                  <a:pt x="461" y="691"/>
                  <a:pt x="460" y="694"/>
                </a:cubicBezTo>
                <a:cubicBezTo>
                  <a:pt x="460" y="696"/>
                  <a:pt x="459" y="702"/>
                  <a:pt x="457" y="704"/>
                </a:cubicBezTo>
                <a:cubicBezTo>
                  <a:pt x="456" y="704"/>
                  <a:pt x="454" y="704"/>
                  <a:pt x="453" y="704"/>
                </a:cubicBezTo>
                <a:cubicBezTo>
                  <a:pt x="451" y="704"/>
                  <a:pt x="446" y="703"/>
                  <a:pt x="444" y="702"/>
                </a:cubicBezTo>
                <a:cubicBezTo>
                  <a:pt x="442" y="702"/>
                  <a:pt x="439" y="699"/>
                  <a:pt x="437" y="698"/>
                </a:cubicBezTo>
                <a:cubicBezTo>
                  <a:pt x="433" y="696"/>
                  <a:pt x="427" y="692"/>
                  <a:pt x="423" y="691"/>
                </a:cubicBezTo>
                <a:cubicBezTo>
                  <a:pt x="418" y="690"/>
                  <a:pt x="406" y="693"/>
                  <a:pt x="401" y="691"/>
                </a:cubicBezTo>
                <a:cubicBezTo>
                  <a:pt x="398" y="690"/>
                  <a:pt x="392" y="683"/>
                  <a:pt x="389" y="681"/>
                </a:cubicBezTo>
                <a:cubicBezTo>
                  <a:pt x="387" y="680"/>
                  <a:pt x="384" y="677"/>
                  <a:pt x="382" y="676"/>
                </a:cubicBezTo>
                <a:cubicBezTo>
                  <a:pt x="378" y="675"/>
                  <a:pt x="369" y="677"/>
                  <a:pt x="365" y="676"/>
                </a:cubicBezTo>
                <a:cubicBezTo>
                  <a:pt x="359" y="676"/>
                  <a:pt x="349" y="676"/>
                  <a:pt x="344" y="674"/>
                </a:cubicBezTo>
                <a:cubicBezTo>
                  <a:pt x="340" y="673"/>
                  <a:pt x="333" y="671"/>
                  <a:pt x="331" y="668"/>
                </a:cubicBezTo>
                <a:cubicBezTo>
                  <a:pt x="330" y="666"/>
                  <a:pt x="333" y="660"/>
                  <a:pt x="331" y="658"/>
                </a:cubicBezTo>
                <a:cubicBezTo>
                  <a:pt x="329" y="655"/>
                  <a:pt x="320" y="655"/>
                  <a:pt x="316" y="656"/>
                </a:cubicBezTo>
                <a:cubicBezTo>
                  <a:pt x="314" y="657"/>
                  <a:pt x="313" y="660"/>
                  <a:pt x="311" y="660"/>
                </a:cubicBezTo>
                <a:cubicBezTo>
                  <a:pt x="307" y="661"/>
                  <a:pt x="299" y="658"/>
                  <a:pt x="296" y="655"/>
                </a:cubicBezTo>
                <a:cubicBezTo>
                  <a:pt x="295" y="655"/>
                  <a:pt x="293" y="653"/>
                  <a:pt x="293" y="651"/>
                </a:cubicBezTo>
                <a:cubicBezTo>
                  <a:pt x="293" y="650"/>
                  <a:pt x="294" y="646"/>
                  <a:pt x="293" y="645"/>
                </a:cubicBezTo>
                <a:cubicBezTo>
                  <a:pt x="293" y="644"/>
                  <a:pt x="292" y="642"/>
                  <a:pt x="291" y="641"/>
                </a:cubicBezTo>
                <a:cubicBezTo>
                  <a:pt x="288" y="640"/>
                  <a:pt x="282" y="644"/>
                  <a:pt x="280" y="644"/>
                </a:cubicBezTo>
                <a:cubicBezTo>
                  <a:pt x="277" y="644"/>
                  <a:pt x="273" y="643"/>
                  <a:pt x="271" y="643"/>
                </a:cubicBezTo>
                <a:cubicBezTo>
                  <a:pt x="267" y="642"/>
                  <a:pt x="258" y="639"/>
                  <a:pt x="254" y="638"/>
                </a:cubicBezTo>
                <a:cubicBezTo>
                  <a:pt x="251" y="636"/>
                  <a:pt x="245" y="634"/>
                  <a:pt x="243" y="632"/>
                </a:cubicBezTo>
                <a:cubicBezTo>
                  <a:pt x="241" y="629"/>
                  <a:pt x="238" y="623"/>
                  <a:pt x="237" y="620"/>
                </a:cubicBezTo>
                <a:cubicBezTo>
                  <a:pt x="237" y="618"/>
                  <a:pt x="239" y="613"/>
                  <a:pt x="238" y="610"/>
                </a:cubicBezTo>
                <a:cubicBezTo>
                  <a:pt x="238" y="608"/>
                  <a:pt x="235" y="605"/>
                  <a:pt x="233" y="603"/>
                </a:cubicBezTo>
                <a:cubicBezTo>
                  <a:pt x="231" y="601"/>
                  <a:pt x="227" y="597"/>
                  <a:pt x="225" y="595"/>
                </a:cubicBezTo>
                <a:cubicBezTo>
                  <a:pt x="224" y="594"/>
                  <a:pt x="222" y="590"/>
                  <a:pt x="221" y="589"/>
                </a:cubicBezTo>
                <a:cubicBezTo>
                  <a:pt x="219" y="587"/>
                  <a:pt x="218" y="582"/>
                  <a:pt x="216" y="581"/>
                </a:cubicBezTo>
                <a:cubicBezTo>
                  <a:pt x="214" y="579"/>
                  <a:pt x="211" y="579"/>
                  <a:pt x="209" y="579"/>
                </a:cubicBezTo>
                <a:cubicBezTo>
                  <a:pt x="206" y="578"/>
                  <a:pt x="199" y="575"/>
                  <a:pt x="196" y="574"/>
                </a:cubicBezTo>
                <a:cubicBezTo>
                  <a:pt x="193" y="573"/>
                  <a:pt x="186" y="567"/>
                  <a:pt x="183" y="568"/>
                </a:cubicBezTo>
                <a:cubicBezTo>
                  <a:pt x="182" y="569"/>
                  <a:pt x="182" y="572"/>
                  <a:pt x="181" y="573"/>
                </a:cubicBezTo>
                <a:cubicBezTo>
                  <a:pt x="179" y="575"/>
                  <a:pt x="174" y="579"/>
                  <a:pt x="171" y="579"/>
                </a:cubicBezTo>
                <a:cubicBezTo>
                  <a:pt x="169" y="578"/>
                  <a:pt x="165" y="573"/>
                  <a:pt x="164" y="571"/>
                </a:cubicBezTo>
                <a:cubicBezTo>
                  <a:pt x="163" y="569"/>
                  <a:pt x="165" y="564"/>
                  <a:pt x="164" y="562"/>
                </a:cubicBezTo>
                <a:cubicBezTo>
                  <a:pt x="161" y="556"/>
                  <a:pt x="148" y="550"/>
                  <a:pt x="141" y="549"/>
                </a:cubicBezTo>
                <a:cubicBezTo>
                  <a:pt x="137" y="548"/>
                  <a:pt x="128" y="552"/>
                  <a:pt x="124" y="553"/>
                </a:cubicBezTo>
                <a:cubicBezTo>
                  <a:pt x="117" y="554"/>
                  <a:pt x="99" y="558"/>
                  <a:pt x="98" y="558"/>
                </a:cubicBezTo>
                <a:cubicBezTo>
                  <a:pt x="97" y="558"/>
                  <a:pt x="88" y="559"/>
                  <a:pt x="84" y="559"/>
                </a:cubicBezTo>
                <a:cubicBezTo>
                  <a:pt x="81" y="558"/>
                  <a:pt x="76" y="555"/>
                  <a:pt x="73" y="554"/>
                </a:cubicBezTo>
                <a:cubicBezTo>
                  <a:pt x="73" y="553"/>
                  <a:pt x="72" y="553"/>
                  <a:pt x="72" y="553"/>
                </a:cubicBezTo>
                <a:cubicBezTo>
                  <a:pt x="72" y="551"/>
                  <a:pt x="73" y="549"/>
                  <a:pt x="73" y="548"/>
                </a:cubicBezTo>
                <a:cubicBezTo>
                  <a:pt x="73" y="546"/>
                  <a:pt x="73" y="543"/>
                  <a:pt x="73" y="542"/>
                </a:cubicBezTo>
                <a:cubicBezTo>
                  <a:pt x="73" y="540"/>
                  <a:pt x="74" y="538"/>
                  <a:pt x="74" y="537"/>
                </a:cubicBezTo>
                <a:cubicBezTo>
                  <a:pt x="74" y="535"/>
                  <a:pt x="73" y="533"/>
                  <a:pt x="73" y="531"/>
                </a:cubicBezTo>
                <a:cubicBezTo>
                  <a:pt x="73" y="530"/>
                  <a:pt x="76" y="527"/>
                  <a:pt x="76" y="525"/>
                </a:cubicBezTo>
                <a:cubicBezTo>
                  <a:pt x="76" y="523"/>
                  <a:pt x="74" y="520"/>
                  <a:pt x="73" y="519"/>
                </a:cubicBezTo>
                <a:cubicBezTo>
                  <a:pt x="72" y="518"/>
                  <a:pt x="68" y="518"/>
                  <a:pt x="67" y="516"/>
                </a:cubicBezTo>
                <a:cubicBezTo>
                  <a:pt x="66" y="515"/>
                  <a:pt x="66" y="510"/>
                  <a:pt x="65" y="508"/>
                </a:cubicBezTo>
                <a:cubicBezTo>
                  <a:pt x="65" y="507"/>
                  <a:pt x="62" y="506"/>
                  <a:pt x="62" y="505"/>
                </a:cubicBezTo>
                <a:cubicBezTo>
                  <a:pt x="62" y="504"/>
                  <a:pt x="62" y="502"/>
                  <a:pt x="62" y="501"/>
                </a:cubicBezTo>
                <a:cubicBezTo>
                  <a:pt x="62" y="500"/>
                  <a:pt x="65" y="498"/>
                  <a:pt x="65" y="497"/>
                </a:cubicBezTo>
                <a:cubicBezTo>
                  <a:pt x="65" y="496"/>
                  <a:pt x="64" y="495"/>
                  <a:pt x="63" y="494"/>
                </a:cubicBezTo>
                <a:cubicBezTo>
                  <a:pt x="62" y="493"/>
                  <a:pt x="58" y="493"/>
                  <a:pt x="57" y="492"/>
                </a:cubicBezTo>
                <a:cubicBezTo>
                  <a:pt x="56" y="491"/>
                  <a:pt x="53" y="488"/>
                  <a:pt x="52" y="487"/>
                </a:cubicBezTo>
                <a:cubicBezTo>
                  <a:pt x="52" y="484"/>
                  <a:pt x="53" y="479"/>
                  <a:pt x="54" y="477"/>
                </a:cubicBezTo>
                <a:cubicBezTo>
                  <a:pt x="56" y="474"/>
                  <a:pt x="61" y="471"/>
                  <a:pt x="62" y="468"/>
                </a:cubicBezTo>
                <a:cubicBezTo>
                  <a:pt x="63" y="465"/>
                  <a:pt x="62" y="460"/>
                  <a:pt x="61" y="458"/>
                </a:cubicBezTo>
                <a:cubicBezTo>
                  <a:pt x="61" y="457"/>
                  <a:pt x="59" y="454"/>
                  <a:pt x="58" y="453"/>
                </a:cubicBezTo>
                <a:cubicBezTo>
                  <a:pt x="58" y="450"/>
                  <a:pt x="58" y="445"/>
                  <a:pt x="57" y="443"/>
                </a:cubicBezTo>
                <a:cubicBezTo>
                  <a:pt x="57" y="442"/>
                  <a:pt x="55" y="440"/>
                  <a:pt x="55" y="439"/>
                </a:cubicBezTo>
                <a:cubicBezTo>
                  <a:pt x="54" y="437"/>
                  <a:pt x="53" y="432"/>
                  <a:pt x="52" y="430"/>
                </a:cubicBezTo>
                <a:cubicBezTo>
                  <a:pt x="52" y="428"/>
                  <a:pt x="50" y="426"/>
                  <a:pt x="49" y="424"/>
                </a:cubicBezTo>
                <a:cubicBezTo>
                  <a:pt x="49" y="423"/>
                  <a:pt x="47" y="421"/>
                  <a:pt x="46" y="420"/>
                </a:cubicBezTo>
                <a:cubicBezTo>
                  <a:pt x="45" y="419"/>
                  <a:pt x="43" y="418"/>
                  <a:pt x="41" y="418"/>
                </a:cubicBezTo>
                <a:cubicBezTo>
                  <a:pt x="40" y="417"/>
                  <a:pt x="35" y="417"/>
                  <a:pt x="34" y="415"/>
                </a:cubicBezTo>
                <a:cubicBezTo>
                  <a:pt x="33" y="414"/>
                  <a:pt x="32" y="411"/>
                  <a:pt x="31" y="410"/>
                </a:cubicBezTo>
                <a:cubicBezTo>
                  <a:pt x="30" y="409"/>
                  <a:pt x="26" y="409"/>
                  <a:pt x="24" y="409"/>
                </a:cubicBezTo>
                <a:cubicBezTo>
                  <a:pt x="21" y="409"/>
                  <a:pt x="15" y="411"/>
                  <a:pt x="12" y="410"/>
                </a:cubicBezTo>
                <a:cubicBezTo>
                  <a:pt x="11" y="410"/>
                  <a:pt x="10" y="408"/>
                  <a:pt x="9" y="407"/>
                </a:cubicBezTo>
                <a:cubicBezTo>
                  <a:pt x="9" y="406"/>
                  <a:pt x="8" y="401"/>
                  <a:pt x="8" y="399"/>
                </a:cubicBezTo>
                <a:cubicBezTo>
                  <a:pt x="7" y="397"/>
                  <a:pt x="7" y="393"/>
                  <a:pt x="6" y="391"/>
                </a:cubicBezTo>
                <a:cubicBezTo>
                  <a:pt x="5" y="390"/>
                  <a:pt x="1" y="389"/>
                  <a:pt x="1" y="387"/>
                </a:cubicBezTo>
                <a:cubicBezTo>
                  <a:pt x="0" y="386"/>
                  <a:pt x="1" y="383"/>
                  <a:pt x="2" y="382"/>
                </a:cubicBezTo>
                <a:cubicBezTo>
                  <a:pt x="2" y="381"/>
                  <a:pt x="3" y="381"/>
                  <a:pt x="4" y="380"/>
                </a:cubicBezTo>
                <a:cubicBezTo>
                  <a:pt x="6" y="380"/>
                  <a:pt x="9" y="381"/>
                  <a:pt x="11" y="380"/>
                </a:cubicBezTo>
                <a:cubicBezTo>
                  <a:pt x="11" y="380"/>
                  <a:pt x="12" y="378"/>
                  <a:pt x="12" y="378"/>
                </a:cubicBezTo>
                <a:cubicBezTo>
                  <a:pt x="14" y="377"/>
                  <a:pt x="19" y="379"/>
                  <a:pt x="21" y="378"/>
                </a:cubicBezTo>
                <a:cubicBezTo>
                  <a:pt x="22" y="378"/>
                  <a:pt x="24" y="376"/>
                  <a:pt x="24" y="375"/>
                </a:cubicBezTo>
                <a:cubicBezTo>
                  <a:pt x="25" y="374"/>
                  <a:pt x="25" y="370"/>
                  <a:pt x="26" y="369"/>
                </a:cubicBezTo>
                <a:cubicBezTo>
                  <a:pt x="28" y="368"/>
                  <a:pt x="31" y="369"/>
                  <a:pt x="33" y="369"/>
                </a:cubicBezTo>
                <a:cubicBezTo>
                  <a:pt x="35" y="368"/>
                  <a:pt x="38" y="369"/>
                  <a:pt x="39" y="369"/>
                </a:cubicBezTo>
                <a:cubicBezTo>
                  <a:pt x="41" y="368"/>
                  <a:pt x="44" y="365"/>
                  <a:pt x="45" y="363"/>
                </a:cubicBezTo>
                <a:cubicBezTo>
                  <a:pt x="45" y="361"/>
                  <a:pt x="44" y="357"/>
                  <a:pt x="42" y="355"/>
                </a:cubicBezTo>
                <a:cubicBezTo>
                  <a:pt x="41" y="354"/>
                  <a:pt x="37" y="351"/>
                  <a:pt x="35" y="351"/>
                </a:cubicBezTo>
                <a:cubicBezTo>
                  <a:pt x="33" y="350"/>
                  <a:pt x="29" y="352"/>
                  <a:pt x="27" y="352"/>
                </a:cubicBezTo>
                <a:cubicBezTo>
                  <a:pt x="24" y="352"/>
                  <a:pt x="19" y="352"/>
                  <a:pt x="17" y="351"/>
                </a:cubicBezTo>
                <a:cubicBezTo>
                  <a:pt x="15" y="350"/>
                  <a:pt x="12" y="345"/>
                  <a:pt x="11" y="343"/>
                </a:cubicBezTo>
                <a:cubicBezTo>
                  <a:pt x="10" y="340"/>
                  <a:pt x="8" y="333"/>
                  <a:pt x="8" y="330"/>
                </a:cubicBezTo>
                <a:cubicBezTo>
                  <a:pt x="8" y="328"/>
                  <a:pt x="9" y="325"/>
                  <a:pt x="10" y="324"/>
                </a:cubicBezTo>
                <a:cubicBezTo>
                  <a:pt x="11" y="323"/>
                  <a:pt x="14" y="321"/>
                  <a:pt x="15" y="320"/>
                </a:cubicBezTo>
                <a:cubicBezTo>
                  <a:pt x="16" y="319"/>
                  <a:pt x="19" y="316"/>
                  <a:pt x="18" y="314"/>
                </a:cubicBezTo>
                <a:cubicBezTo>
                  <a:pt x="18" y="313"/>
                  <a:pt x="17" y="312"/>
                  <a:pt x="16" y="311"/>
                </a:cubicBezTo>
                <a:cubicBezTo>
                  <a:pt x="15" y="310"/>
                  <a:pt x="13" y="310"/>
                  <a:pt x="12" y="309"/>
                </a:cubicBezTo>
                <a:cubicBezTo>
                  <a:pt x="12" y="307"/>
                  <a:pt x="12" y="304"/>
                  <a:pt x="12" y="303"/>
                </a:cubicBezTo>
                <a:cubicBezTo>
                  <a:pt x="12" y="302"/>
                  <a:pt x="13" y="299"/>
                  <a:pt x="13" y="298"/>
                </a:cubicBezTo>
                <a:cubicBezTo>
                  <a:pt x="14" y="297"/>
                  <a:pt x="17" y="296"/>
                  <a:pt x="18" y="295"/>
                </a:cubicBezTo>
                <a:cubicBezTo>
                  <a:pt x="19" y="293"/>
                  <a:pt x="20" y="288"/>
                  <a:pt x="19" y="286"/>
                </a:cubicBezTo>
                <a:cubicBezTo>
                  <a:pt x="19" y="284"/>
                  <a:pt x="17" y="280"/>
                  <a:pt x="16" y="279"/>
                </a:cubicBezTo>
                <a:cubicBezTo>
                  <a:pt x="15" y="278"/>
                  <a:pt x="14" y="277"/>
                  <a:pt x="13" y="276"/>
                </a:cubicBezTo>
                <a:cubicBezTo>
                  <a:pt x="12" y="274"/>
                  <a:pt x="9" y="272"/>
                  <a:pt x="9" y="270"/>
                </a:cubicBezTo>
                <a:cubicBezTo>
                  <a:pt x="8" y="268"/>
                  <a:pt x="8" y="264"/>
                  <a:pt x="9" y="263"/>
                </a:cubicBezTo>
                <a:cubicBezTo>
                  <a:pt x="9" y="262"/>
                  <a:pt x="11" y="260"/>
                  <a:pt x="11" y="259"/>
                </a:cubicBezTo>
                <a:cubicBezTo>
                  <a:pt x="12" y="257"/>
                  <a:pt x="14" y="251"/>
                  <a:pt x="14" y="248"/>
                </a:cubicBezTo>
                <a:cubicBezTo>
                  <a:pt x="14" y="246"/>
                  <a:pt x="14" y="243"/>
                  <a:pt x="14" y="241"/>
                </a:cubicBezTo>
                <a:cubicBezTo>
                  <a:pt x="13" y="239"/>
                  <a:pt x="10" y="238"/>
                  <a:pt x="10" y="236"/>
                </a:cubicBezTo>
                <a:cubicBezTo>
                  <a:pt x="9" y="234"/>
                  <a:pt x="14" y="231"/>
                  <a:pt x="14" y="229"/>
                </a:cubicBezTo>
                <a:cubicBezTo>
                  <a:pt x="13" y="227"/>
                  <a:pt x="8" y="227"/>
                  <a:pt x="7" y="225"/>
                </a:cubicBezTo>
                <a:cubicBezTo>
                  <a:pt x="7" y="223"/>
                  <a:pt x="8" y="218"/>
                  <a:pt x="9" y="216"/>
                </a:cubicBezTo>
                <a:cubicBezTo>
                  <a:pt x="10" y="215"/>
                  <a:pt x="12" y="214"/>
                  <a:pt x="13" y="213"/>
                </a:cubicBezTo>
                <a:cubicBezTo>
                  <a:pt x="14" y="212"/>
                  <a:pt x="17" y="208"/>
                  <a:pt x="18" y="206"/>
                </a:cubicBezTo>
                <a:cubicBezTo>
                  <a:pt x="19" y="205"/>
                  <a:pt x="21" y="204"/>
                  <a:pt x="22" y="203"/>
                </a:cubicBezTo>
                <a:cubicBezTo>
                  <a:pt x="23" y="201"/>
                  <a:pt x="24" y="197"/>
                  <a:pt x="23" y="195"/>
                </a:cubicBezTo>
                <a:cubicBezTo>
                  <a:pt x="23" y="193"/>
                  <a:pt x="18" y="193"/>
                  <a:pt x="18" y="192"/>
                </a:cubicBezTo>
                <a:cubicBezTo>
                  <a:pt x="18" y="192"/>
                  <a:pt x="18" y="192"/>
                  <a:pt x="18" y="191"/>
                </a:cubicBezTo>
                <a:cubicBezTo>
                  <a:pt x="18" y="190"/>
                  <a:pt x="22" y="187"/>
                  <a:pt x="24" y="186"/>
                </a:cubicBezTo>
                <a:cubicBezTo>
                  <a:pt x="31" y="179"/>
                  <a:pt x="45" y="167"/>
                  <a:pt x="54" y="162"/>
                </a:cubicBezTo>
                <a:cubicBezTo>
                  <a:pt x="57" y="160"/>
                  <a:pt x="65" y="158"/>
                  <a:pt x="68" y="156"/>
                </a:cubicBezTo>
                <a:cubicBezTo>
                  <a:pt x="72" y="153"/>
                  <a:pt x="77" y="145"/>
                  <a:pt x="81" y="141"/>
                </a:cubicBezTo>
                <a:cubicBezTo>
                  <a:pt x="83" y="139"/>
                  <a:pt x="87" y="134"/>
                  <a:pt x="90" y="132"/>
                </a:cubicBezTo>
                <a:cubicBezTo>
                  <a:pt x="92" y="131"/>
                  <a:pt x="97" y="130"/>
                  <a:pt x="100" y="129"/>
                </a:cubicBezTo>
                <a:cubicBezTo>
                  <a:pt x="104" y="127"/>
                  <a:pt x="113" y="123"/>
                  <a:pt x="116" y="119"/>
                </a:cubicBezTo>
                <a:cubicBezTo>
                  <a:pt x="119" y="117"/>
                  <a:pt x="122" y="109"/>
                  <a:pt x="124" y="106"/>
                </a:cubicBezTo>
                <a:cubicBezTo>
                  <a:pt x="126" y="103"/>
                  <a:pt x="129" y="97"/>
                  <a:pt x="131" y="94"/>
                </a:cubicBezTo>
                <a:cubicBezTo>
                  <a:pt x="132" y="92"/>
                  <a:pt x="136" y="89"/>
                  <a:pt x="137" y="87"/>
                </a:cubicBezTo>
                <a:cubicBezTo>
                  <a:pt x="138" y="84"/>
                  <a:pt x="136" y="79"/>
                  <a:pt x="137" y="76"/>
                </a:cubicBezTo>
                <a:cubicBezTo>
                  <a:pt x="138" y="73"/>
                  <a:pt x="143" y="68"/>
                  <a:pt x="146" y="66"/>
                </a:cubicBezTo>
                <a:cubicBezTo>
                  <a:pt x="148" y="64"/>
                  <a:pt x="154" y="64"/>
                  <a:pt x="156" y="62"/>
                </a:cubicBezTo>
                <a:cubicBezTo>
                  <a:pt x="159" y="61"/>
                  <a:pt x="163" y="58"/>
                  <a:pt x="165" y="56"/>
                </a:cubicBezTo>
                <a:cubicBezTo>
                  <a:pt x="166" y="54"/>
                  <a:pt x="168" y="50"/>
                  <a:pt x="169" y="48"/>
                </a:cubicBezTo>
                <a:cubicBezTo>
                  <a:pt x="170" y="43"/>
                  <a:pt x="172" y="31"/>
                  <a:pt x="172" y="25"/>
                </a:cubicBezTo>
                <a:cubicBezTo>
                  <a:pt x="173" y="22"/>
                  <a:pt x="173" y="18"/>
                  <a:pt x="173" y="14"/>
                </a:cubicBezTo>
                <a:cubicBezTo>
                  <a:pt x="174" y="14"/>
                  <a:pt x="177" y="14"/>
                  <a:pt x="178" y="14"/>
                </a:cubicBezTo>
                <a:cubicBezTo>
                  <a:pt x="179" y="15"/>
                  <a:pt x="181" y="16"/>
                  <a:pt x="182" y="16"/>
                </a:cubicBezTo>
                <a:cubicBezTo>
                  <a:pt x="185" y="17"/>
                  <a:pt x="189" y="16"/>
                  <a:pt x="191" y="16"/>
                </a:cubicBezTo>
                <a:cubicBezTo>
                  <a:pt x="193" y="16"/>
                  <a:pt x="197" y="19"/>
                  <a:pt x="199" y="18"/>
                </a:cubicBezTo>
                <a:cubicBezTo>
                  <a:pt x="200" y="18"/>
                  <a:pt x="203" y="16"/>
                  <a:pt x="205" y="16"/>
                </a:cubicBezTo>
                <a:cubicBezTo>
                  <a:pt x="206" y="15"/>
                  <a:pt x="208" y="16"/>
                  <a:pt x="209" y="15"/>
                </a:cubicBezTo>
                <a:cubicBezTo>
                  <a:pt x="211" y="14"/>
                  <a:pt x="214" y="11"/>
                  <a:pt x="216" y="9"/>
                </a:cubicBezTo>
                <a:cubicBezTo>
                  <a:pt x="217" y="8"/>
                  <a:pt x="220" y="5"/>
                  <a:pt x="222" y="4"/>
                </a:cubicBezTo>
                <a:cubicBezTo>
                  <a:pt x="223" y="3"/>
                  <a:pt x="226" y="1"/>
                  <a:pt x="227" y="1"/>
                </a:cubicBezTo>
                <a:cubicBezTo>
                  <a:pt x="230" y="0"/>
                  <a:pt x="234" y="3"/>
                  <a:pt x="236" y="3"/>
                </a:cubicBezTo>
                <a:cubicBezTo>
                  <a:pt x="238" y="4"/>
                  <a:pt x="242" y="7"/>
                  <a:pt x="244" y="7"/>
                </a:cubicBezTo>
                <a:cubicBezTo>
                  <a:pt x="246" y="8"/>
                  <a:pt x="251" y="9"/>
                  <a:pt x="253" y="11"/>
                </a:cubicBezTo>
                <a:cubicBezTo>
                  <a:pt x="254" y="12"/>
                  <a:pt x="254" y="15"/>
                  <a:pt x="254" y="16"/>
                </a:cubicBezTo>
                <a:cubicBezTo>
                  <a:pt x="254" y="17"/>
                  <a:pt x="254" y="19"/>
                  <a:pt x="255" y="19"/>
                </a:cubicBezTo>
                <a:cubicBezTo>
                  <a:pt x="256" y="20"/>
                  <a:pt x="260" y="20"/>
                  <a:pt x="261" y="21"/>
                </a:cubicBezTo>
                <a:cubicBezTo>
                  <a:pt x="262" y="22"/>
                  <a:pt x="264" y="26"/>
                  <a:pt x="264" y="28"/>
                </a:cubicBezTo>
                <a:cubicBezTo>
                  <a:pt x="264" y="29"/>
                  <a:pt x="262" y="32"/>
                  <a:pt x="261" y="33"/>
                </a:cubicBezTo>
                <a:cubicBezTo>
                  <a:pt x="259" y="36"/>
                  <a:pt x="254" y="40"/>
                  <a:pt x="253" y="43"/>
                </a:cubicBezTo>
                <a:cubicBezTo>
                  <a:pt x="252" y="45"/>
                  <a:pt x="255" y="50"/>
                  <a:pt x="254" y="52"/>
                </a:cubicBezTo>
                <a:cubicBezTo>
                  <a:pt x="253" y="53"/>
                  <a:pt x="249" y="55"/>
                  <a:pt x="249" y="56"/>
                </a:cubicBezTo>
                <a:cubicBezTo>
                  <a:pt x="249" y="58"/>
                  <a:pt x="249" y="63"/>
                  <a:pt x="251" y="63"/>
                </a:cubicBezTo>
                <a:cubicBezTo>
                  <a:pt x="253" y="64"/>
                  <a:pt x="256" y="60"/>
                  <a:pt x="258" y="61"/>
                </a:cubicBezTo>
                <a:cubicBezTo>
                  <a:pt x="259" y="61"/>
                  <a:pt x="263" y="63"/>
                  <a:pt x="265" y="64"/>
                </a:cubicBezTo>
                <a:cubicBezTo>
                  <a:pt x="266" y="65"/>
                  <a:pt x="268" y="68"/>
                  <a:pt x="270" y="70"/>
                </a:cubicBezTo>
                <a:cubicBezTo>
                  <a:pt x="271" y="71"/>
                  <a:pt x="272" y="75"/>
                  <a:pt x="274" y="76"/>
                </a:cubicBezTo>
                <a:cubicBezTo>
                  <a:pt x="275" y="77"/>
                  <a:pt x="279" y="78"/>
                  <a:pt x="280" y="78"/>
                </a:cubicBezTo>
                <a:cubicBezTo>
                  <a:pt x="282" y="79"/>
                  <a:pt x="287" y="80"/>
                  <a:pt x="289" y="80"/>
                </a:cubicBezTo>
                <a:cubicBezTo>
                  <a:pt x="291" y="81"/>
                  <a:pt x="294" y="81"/>
                  <a:pt x="296" y="82"/>
                </a:cubicBezTo>
                <a:cubicBezTo>
                  <a:pt x="298" y="83"/>
                  <a:pt x="302" y="84"/>
                  <a:pt x="304" y="85"/>
                </a:cubicBezTo>
                <a:cubicBezTo>
                  <a:pt x="306" y="86"/>
                  <a:pt x="308" y="91"/>
                  <a:pt x="311" y="91"/>
                </a:cubicBezTo>
                <a:cubicBezTo>
                  <a:pt x="312" y="91"/>
                  <a:pt x="313" y="90"/>
                  <a:pt x="314" y="89"/>
                </a:cubicBezTo>
                <a:cubicBezTo>
                  <a:pt x="315" y="89"/>
                  <a:pt x="318" y="89"/>
                  <a:pt x="319" y="89"/>
                </a:cubicBezTo>
                <a:cubicBezTo>
                  <a:pt x="321" y="90"/>
                  <a:pt x="325" y="94"/>
                  <a:pt x="328" y="95"/>
                </a:cubicBezTo>
                <a:cubicBezTo>
                  <a:pt x="329" y="95"/>
                  <a:pt x="331" y="93"/>
                  <a:pt x="332" y="94"/>
                </a:cubicBezTo>
                <a:cubicBezTo>
                  <a:pt x="334" y="94"/>
                  <a:pt x="337" y="95"/>
                  <a:pt x="337" y="97"/>
                </a:cubicBezTo>
                <a:cubicBezTo>
                  <a:pt x="338" y="99"/>
                  <a:pt x="335" y="102"/>
                  <a:pt x="335" y="104"/>
                </a:cubicBezTo>
                <a:cubicBezTo>
                  <a:pt x="334" y="105"/>
                  <a:pt x="332" y="108"/>
                  <a:pt x="332" y="109"/>
                </a:cubicBezTo>
                <a:cubicBezTo>
                  <a:pt x="332" y="111"/>
                  <a:pt x="335" y="114"/>
                  <a:pt x="335" y="116"/>
                </a:cubicBezTo>
                <a:cubicBezTo>
                  <a:pt x="335" y="117"/>
                  <a:pt x="333" y="120"/>
                  <a:pt x="334" y="121"/>
                </a:cubicBezTo>
                <a:cubicBezTo>
                  <a:pt x="335" y="122"/>
                  <a:pt x="337" y="123"/>
                  <a:pt x="338" y="123"/>
                </a:cubicBezTo>
                <a:cubicBezTo>
                  <a:pt x="340" y="123"/>
                  <a:pt x="342" y="121"/>
                  <a:pt x="343" y="121"/>
                </a:cubicBezTo>
                <a:cubicBezTo>
                  <a:pt x="344" y="121"/>
                  <a:pt x="345" y="120"/>
                  <a:pt x="346" y="121"/>
                </a:cubicBezTo>
                <a:cubicBezTo>
                  <a:pt x="347" y="122"/>
                  <a:pt x="347" y="124"/>
                  <a:pt x="347" y="125"/>
                </a:cubicBezTo>
                <a:cubicBezTo>
                  <a:pt x="346" y="126"/>
                  <a:pt x="343" y="126"/>
                  <a:pt x="342" y="127"/>
                </a:cubicBezTo>
                <a:cubicBezTo>
                  <a:pt x="341" y="127"/>
                  <a:pt x="339" y="129"/>
                  <a:pt x="339" y="130"/>
                </a:cubicBezTo>
                <a:cubicBezTo>
                  <a:pt x="339" y="130"/>
                  <a:pt x="339" y="132"/>
                  <a:pt x="340" y="133"/>
                </a:cubicBezTo>
                <a:cubicBezTo>
                  <a:pt x="342" y="134"/>
                  <a:pt x="346" y="130"/>
                  <a:pt x="348" y="130"/>
                </a:cubicBezTo>
                <a:cubicBezTo>
                  <a:pt x="349" y="130"/>
                  <a:pt x="352" y="130"/>
                  <a:pt x="352" y="131"/>
                </a:cubicBezTo>
                <a:cubicBezTo>
                  <a:pt x="352" y="132"/>
                  <a:pt x="348" y="135"/>
                  <a:pt x="347" y="136"/>
                </a:cubicBezTo>
                <a:cubicBezTo>
                  <a:pt x="346" y="137"/>
                  <a:pt x="343" y="141"/>
                  <a:pt x="341" y="142"/>
                </a:cubicBezTo>
                <a:cubicBezTo>
                  <a:pt x="339" y="143"/>
                  <a:pt x="333" y="143"/>
                  <a:pt x="330" y="143"/>
                </a:cubicBezTo>
                <a:cubicBezTo>
                  <a:pt x="329" y="143"/>
                  <a:pt x="324" y="144"/>
                  <a:pt x="323" y="143"/>
                </a:cubicBezTo>
                <a:cubicBezTo>
                  <a:pt x="321" y="142"/>
                  <a:pt x="321" y="138"/>
                  <a:pt x="320" y="137"/>
                </a:cubicBezTo>
                <a:cubicBezTo>
                  <a:pt x="319" y="136"/>
                  <a:pt x="316" y="136"/>
                  <a:pt x="315" y="137"/>
                </a:cubicBezTo>
                <a:cubicBezTo>
                  <a:pt x="314" y="138"/>
                  <a:pt x="312" y="140"/>
                  <a:pt x="312" y="141"/>
                </a:cubicBezTo>
                <a:cubicBezTo>
                  <a:pt x="312" y="142"/>
                  <a:pt x="311" y="145"/>
                  <a:pt x="312" y="146"/>
                </a:cubicBezTo>
                <a:cubicBezTo>
                  <a:pt x="314" y="148"/>
                  <a:pt x="320" y="148"/>
                  <a:pt x="321" y="150"/>
                </a:cubicBezTo>
                <a:cubicBezTo>
                  <a:pt x="321" y="151"/>
                  <a:pt x="319" y="154"/>
                  <a:pt x="318" y="155"/>
                </a:cubicBezTo>
                <a:cubicBezTo>
                  <a:pt x="317" y="156"/>
                  <a:pt x="314" y="156"/>
                  <a:pt x="313" y="156"/>
                </a:cubicBezTo>
                <a:cubicBezTo>
                  <a:pt x="311" y="157"/>
                  <a:pt x="308" y="158"/>
                  <a:pt x="308" y="160"/>
                </a:cubicBezTo>
                <a:cubicBezTo>
                  <a:pt x="307" y="161"/>
                  <a:pt x="307" y="163"/>
                  <a:pt x="308" y="164"/>
                </a:cubicBezTo>
                <a:cubicBezTo>
                  <a:pt x="309" y="165"/>
                  <a:pt x="313" y="163"/>
                  <a:pt x="315" y="164"/>
                </a:cubicBezTo>
                <a:cubicBezTo>
                  <a:pt x="316" y="165"/>
                  <a:pt x="317" y="167"/>
                  <a:pt x="318" y="168"/>
                </a:cubicBezTo>
                <a:cubicBezTo>
                  <a:pt x="320" y="171"/>
                  <a:pt x="321" y="177"/>
                  <a:pt x="324" y="179"/>
                </a:cubicBezTo>
                <a:cubicBezTo>
                  <a:pt x="325" y="180"/>
                  <a:pt x="329" y="181"/>
                  <a:pt x="331" y="181"/>
                </a:cubicBezTo>
                <a:cubicBezTo>
                  <a:pt x="333" y="182"/>
                  <a:pt x="337" y="182"/>
                  <a:pt x="340" y="182"/>
                </a:cubicBezTo>
                <a:cubicBezTo>
                  <a:pt x="345" y="181"/>
                  <a:pt x="355" y="177"/>
                  <a:pt x="360" y="176"/>
                </a:cubicBezTo>
                <a:cubicBezTo>
                  <a:pt x="363" y="176"/>
                  <a:pt x="369" y="176"/>
                  <a:pt x="371" y="176"/>
                </a:cubicBezTo>
                <a:cubicBezTo>
                  <a:pt x="373" y="176"/>
                  <a:pt x="377" y="177"/>
                  <a:pt x="378" y="178"/>
                </a:cubicBezTo>
                <a:cubicBezTo>
                  <a:pt x="379" y="180"/>
                  <a:pt x="376" y="185"/>
                  <a:pt x="374" y="186"/>
                </a:cubicBezTo>
                <a:cubicBezTo>
                  <a:pt x="373" y="187"/>
                  <a:pt x="369" y="185"/>
                  <a:pt x="367" y="186"/>
                </a:cubicBezTo>
                <a:cubicBezTo>
                  <a:pt x="366" y="186"/>
                  <a:pt x="362" y="188"/>
                  <a:pt x="361" y="190"/>
                </a:cubicBezTo>
                <a:cubicBezTo>
                  <a:pt x="361" y="192"/>
                  <a:pt x="362" y="196"/>
                  <a:pt x="364" y="198"/>
                </a:cubicBezTo>
                <a:cubicBezTo>
                  <a:pt x="366" y="199"/>
                  <a:pt x="372" y="199"/>
                  <a:pt x="374" y="198"/>
                </a:cubicBezTo>
                <a:cubicBezTo>
                  <a:pt x="376" y="198"/>
                  <a:pt x="378" y="197"/>
                  <a:pt x="379" y="197"/>
                </a:cubicBezTo>
                <a:cubicBezTo>
                  <a:pt x="380" y="197"/>
                  <a:pt x="382" y="200"/>
                  <a:pt x="384" y="200"/>
                </a:cubicBezTo>
                <a:cubicBezTo>
                  <a:pt x="386" y="201"/>
                  <a:pt x="391" y="200"/>
                  <a:pt x="393" y="200"/>
                </a:cubicBezTo>
                <a:cubicBezTo>
                  <a:pt x="397" y="200"/>
                  <a:pt x="405" y="200"/>
                  <a:pt x="409" y="200"/>
                </a:cubicBezTo>
                <a:cubicBezTo>
                  <a:pt x="411" y="200"/>
                  <a:pt x="416" y="202"/>
                  <a:pt x="418" y="202"/>
                </a:cubicBezTo>
                <a:cubicBezTo>
                  <a:pt x="421" y="202"/>
                  <a:pt x="427" y="201"/>
                  <a:pt x="430" y="201"/>
                </a:cubicBezTo>
                <a:cubicBezTo>
                  <a:pt x="432" y="201"/>
                  <a:pt x="436" y="202"/>
                  <a:pt x="438" y="202"/>
                </a:cubicBezTo>
                <a:cubicBezTo>
                  <a:pt x="441" y="202"/>
                  <a:pt x="447" y="203"/>
                  <a:pt x="450" y="203"/>
                </a:cubicBezTo>
                <a:cubicBezTo>
                  <a:pt x="452" y="203"/>
                  <a:pt x="457" y="202"/>
                  <a:pt x="459" y="202"/>
                </a:cubicBezTo>
                <a:cubicBezTo>
                  <a:pt x="460" y="202"/>
                  <a:pt x="462" y="203"/>
                  <a:pt x="463" y="202"/>
                </a:cubicBezTo>
                <a:cubicBezTo>
                  <a:pt x="466" y="201"/>
                  <a:pt x="466" y="194"/>
                  <a:pt x="468" y="192"/>
                </a:cubicBezTo>
                <a:cubicBezTo>
                  <a:pt x="470" y="190"/>
                  <a:pt x="477" y="188"/>
                  <a:pt x="479" y="185"/>
                </a:cubicBezTo>
                <a:cubicBezTo>
                  <a:pt x="481" y="183"/>
                  <a:pt x="485" y="176"/>
                  <a:pt x="486" y="173"/>
                </a:cubicBezTo>
                <a:cubicBezTo>
                  <a:pt x="487" y="172"/>
                  <a:pt x="488" y="168"/>
                  <a:pt x="489" y="167"/>
                </a:cubicBezTo>
                <a:cubicBezTo>
                  <a:pt x="491" y="165"/>
                  <a:pt x="495" y="163"/>
                  <a:pt x="497" y="163"/>
                </a:cubicBezTo>
                <a:cubicBezTo>
                  <a:pt x="499" y="162"/>
                  <a:pt x="504" y="163"/>
                  <a:pt x="505" y="164"/>
                </a:cubicBezTo>
                <a:cubicBezTo>
                  <a:pt x="508" y="165"/>
                  <a:pt x="510" y="172"/>
                  <a:pt x="512" y="173"/>
                </a:cubicBezTo>
                <a:cubicBezTo>
                  <a:pt x="514" y="173"/>
                  <a:pt x="515" y="171"/>
                  <a:pt x="516" y="170"/>
                </a:cubicBezTo>
                <a:cubicBezTo>
                  <a:pt x="518" y="169"/>
                  <a:pt x="521" y="169"/>
                  <a:pt x="522" y="168"/>
                </a:cubicBezTo>
                <a:cubicBezTo>
                  <a:pt x="523" y="167"/>
                  <a:pt x="526" y="163"/>
                  <a:pt x="528" y="162"/>
                </a:cubicBezTo>
                <a:cubicBezTo>
                  <a:pt x="529" y="161"/>
                  <a:pt x="533" y="158"/>
                  <a:pt x="535" y="158"/>
                </a:cubicBezTo>
                <a:cubicBezTo>
                  <a:pt x="536" y="158"/>
                  <a:pt x="539" y="159"/>
                  <a:pt x="540" y="161"/>
                </a:cubicBezTo>
                <a:cubicBezTo>
                  <a:pt x="541" y="162"/>
                  <a:pt x="540" y="168"/>
                  <a:pt x="541" y="170"/>
                </a:cubicBezTo>
                <a:cubicBezTo>
                  <a:pt x="542" y="171"/>
                  <a:pt x="546" y="171"/>
                  <a:pt x="548" y="172"/>
                </a:cubicBezTo>
                <a:cubicBezTo>
                  <a:pt x="549" y="172"/>
                  <a:pt x="553" y="173"/>
                  <a:pt x="554" y="174"/>
                </a:cubicBezTo>
                <a:cubicBezTo>
                  <a:pt x="555" y="176"/>
                  <a:pt x="555" y="181"/>
                  <a:pt x="555" y="183"/>
                </a:cubicBezTo>
                <a:cubicBezTo>
                  <a:pt x="554" y="184"/>
                  <a:pt x="552" y="186"/>
                  <a:pt x="551" y="187"/>
                </a:cubicBezTo>
                <a:cubicBezTo>
                  <a:pt x="551" y="189"/>
                  <a:pt x="551" y="191"/>
                  <a:pt x="551" y="192"/>
                </a:cubicBezTo>
                <a:cubicBezTo>
                  <a:pt x="552" y="194"/>
                  <a:pt x="557" y="193"/>
                  <a:pt x="558" y="194"/>
                </a:cubicBezTo>
                <a:cubicBezTo>
                  <a:pt x="560" y="194"/>
                  <a:pt x="562" y="196"/>
                  <a:pt x="563" y="196"/>
                </a:cubicBezTo>
                <a:cubicBezTo>
                  <a:pt x="565" y="196"/>
                  <a:pt x="569" y="192"/>
                  <a:pt x="570" y="192"/>
                </a:cubicBezTo>
                <a:cubicBezTo>
                  <a:pt x="572" y="192"/>
                  <a:pt x="574" y="194"/>
                  <a:pt x="575" y="195"/>
                </a:cubicBezTo>
                <a:cubicBezTo>
                  <a:pt x="575" y="196"/>
                  <a:pt x="573" y="200"/>
                  <a:pt x="573" y="202"/>
                </a:cubicBezTo>
                <a:cubicBezTo>
                  <a:pt x="573" y="203"/>
                  <a:pt x="572" y="205"/>
                  <a:pt x="573" y="206"/>
                </a:cubicBezTo>
                <a:cubicBezTo>
                  <a:pt x="575" y="208"/>
                  <a:pt x="580" y="207"/>
                  <a:pt x="582" y="208"/>
                </a:cubicBezTo>
                <a:cubicBezTo>
                  <a:pt x="583" y="208"/>
                  <a:pt x="585" y="208"/>
                  <a:pt x="586" y="209"/>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1" name="Freeform 10"/>
          <p:cNvSpPr>
            <a:spLocks/>
          </p:cNvSpPr>
          <p:nvPr/>
        </p:nvSpPr>
        <p:spPr bwMode="auto">
          <a:xfrm>
            <a:off x="7532136" y="3143862"/>
            <a:ext cx="1637811" cy="2121579"/>
          </a:xfrm>
          <a:custGeom>
            <a:avLst/>
            <a:gdLst/>
            <a:ahLst/>
            <a:cxnLst>
              <a:cxn ang="0">
                <a:pos x="52" y="415"/>
              </a:cxn>
              <a:cxn ang="0">
                <a:pos x="56" y="391"/>
              </a:cxn>
              <a:cxn ang="0">
                <a:pos x="45" y="361"/>
              </a:cxn>
              <a:cxn ang="0">
                <a:pos x="53" y="336"/>
              </a:cxn>
              <a:cxn ang="0">
                <a:pos x="14" y="305"/>
              </a:cxn>
              <a:cxn ang="0">
                <a:pos x="15" y="274"/>
              </a:cxn>
              <a:cxn ang="0">
                <a:pos x="36" y="277"/>
              </a:cxn>
              <a:cxn ang="0">
                <a:pos x="63" y="256"/>
              </a:cxn>
              <a:cxn ang="0">
                <a:pos x="58" y="227"/>
              </a:cxn>
              <a:cxn ang="0">
                <a:pos x="76" y="192"/>
              </a:cxn>
              <a:cxn ang="0">
                <a:pos x="70" y="181"/>
              </a:cxn>
              <a:cxn ang="0">
                <a:pos x="83" y="132"/>
              </a:cxn>
              <a:cxn ang="0">
                <a:pos x="121" y="124"/>
              </a:cxn>
              <a:cxn ang="0">
                <a:pos x="148" y="119"/>
              </a:cxn>
              <a:cxn ang="0">
                <a:pos x="169" y="122"/>
              </a:cxn>
              <a:cxn ang="0">
                <a:pos x="197" y="104"/>
              </a:cxn>
              <a:cxn ang="0">
                <a:pos x="225" y="107"/>
              </a:cxn>
              <a:cxn ang="0">
                <a:pos x="238" y="78"/>
              </a:cxn>
              <a:cxn ang="0">
                <a:pos x="271" y="86"/>
              </a:cxn>
              <a:cxn ang="0">
                <a:pos x="297" y="76"/>
              </a:cxn>
              <a:cxn ang="0">
                <a:pos x="306" y="58"/>
              </a:cxn>
              <a:cxn ang="0">
                <a:pos x="331" y="46"/>
              </a:cxn>
              <a:cxn ang="0">
                <a:pos x="345" y="8"/>
              </a:cxn>
              <a:cxn ang="0">
                <a:pos x="364" y="17"/>
              </a:cxn>
              <a:cxn ang="0">
                <a:pos x="389" y="36"/>
              </a:cxn>
              <a:cxn ang="0">
                <a:pos x="422" y="37"/>
              </a:cxn>
              <a:cxn ang="0">
                <a:pos x="454" y="70"/>
              </a:cxn>
              <a:cxn ang="0">
                <a:pos x="478" y="116"/>
              </a:cxn>
              <a:cxn ang="0">
                <a:pos x="472" y="157"/>
              </a:cxn>
              <a:cxn ang="0">
                <a:pos x="459" y="202"/>
              </a:cxn>
              <a:cxn ang="0">
                <a:pos x="456" y="268"/>
              </a:cxn>
              <a:cxn ang="0">
                <a:pos x="496" y="299"/>
              </a:cxn>
              <a:cxn ang="0">
                <a:pos x="488" y="368"/>
              </a:cxn>
              <a:cxn ang="0">
                <a:pos x="521" y="417"/>
              </a:cxn>
              <a:cxn ang="0">
                <a:pos x="566" y="458"/>
              </a:cxn>
              <a:cxn ang="0">
                <a:pos x="594" y="536"/>
              </a:cxn>
              <a:cxn ang="0">
                <a:pos x="591" y="576"/>
              </a:cxn>
              <a:cxn ang="0">
                <a:pos x="619" y="633"/>
              </a:cxn>
              <a:cxn ang="0">
                <a:pos x="546" y="733"/>
              </a:cxn>
              <a:cxn ang="0">
                <a:pos x="482" y="804"/>
              </a:cxn>
              <a:cxn ang="0">
                <a:pos x="464" y="782"/>
              </a:cxn>
              <a:cxn ang="0">
                <a:pos x="442" y="762"/>
              </a:cxn>
              <a:cxn ang="0">
                <a:pos x="406" y="763"/>
              </a:cxn>
              <a:cxn ang="0">
                <a:pos x="357" y="792"/>
              </a:cxn>
              <a:cxn ang="0">
                <a:pos x="287" y="790"/>
              </a:cxn>
              <a:cxn ang="0">
                <a:pos x="268" y="776"/>
              </a:cxn>
              <a:cxn ang="0">
                <a:pos x="212" y="758"/>
              </a:cxn>
              <a:cxn ang="0">
                <a:pos x="206" y="736"/>
              </a:cxn>
              <a:cxn ang="0">
                <a:pos x="241" y="726"/>
              </a:cxn>
              <a:cxn ang="0">
                <a:pos x="240" y="711"/>
              </a:cxn>
              <a:cxn ang="0">
                <a:pos x="231" y="687"/>
              </a:cxn>
              <a:cxn ang="0">
                <a:pos x="190" y="672"/>
              </a:cxn>
              <a:cxn ang="0">
                <a:pos x="145" y="653"/>
              </a:cxn>
              <a:cxn ang="0">
                <a:pos x="149" y="609"/>
              </a:cxn>
              <a:cxn ang="0">
                <a:pos x="110" y="599"/>
              </a:cxn>
              <a:cxn ang="0">
                <a:pos x="67" y="604"/>
              </a:cxn>
              <a:cxn ang="0">
                <a:pos x="50" y="520"/>
              </a:cxn>
            </a:cxnLst>
            <a:rect l="0" t="0" r="r" b="b"/>
            <a:pathLst>
              <a:path w="622" h="805">
                <a:moveTo>
                  <a:pt x="50" y="492"/>
                </a:moveTo>
                <a:cubicBezTo>
                  <a:pt x="49" y="491"/>
                  <a:pt x="48" y="489"/>
                  <a:pt x="48" y="488"/>
                </a:cubicBezTo>
                <a:cubicBezTo>
                  <a:pt x="47" y="486"/>
                  <a:pt x="44" y="480"/>
                  <a:pt x="44" y="477"/>
                </a:cubicBezTo>
                <a:cubicBezTo>
                  <a:pt x="43" y="473"/>
                  <a:pt x="43" y="464"/>
                  <a:pt x="44" y="460"/>
                </a:cubicBezTo>
                <a:cubicBezTo>
                  <a:pt x="44" y="453"/>
                  <a:pt x="47" y="439"/>
                  <a:pt x="48" y="432"/>
                </a:cubicBezTo>
                <a:cubicBezTo>
                  <a:pt x="49" y="429"/>
                  <a:pt x="50" y="425"/>
                  <a:pt x="51" y="422"/>
                </a:cubicBezTo>
                <a:cubicBezTo>
                  <a:pt x="51" y="420"/>
                  <a:pt x="52" y="417"/>
                  <a:pt x="52" y="415"/>
                </a:cubicBezTo>
                <a:cubicBezTo>
                  <a:pt x="52" y="414"/>
                  <a:pt x="51" y="412"/>
                  <a:pt x="50" y="411"/>
                </a:cubicBezTo>
                <a:cubicBezTo>
                  <a:pt x="49" y="411"/>
                  <a:pt x="48" y="413"/>
                  <a:pt x="47" y="413"/>
                </a:cubicBezTo>
                <a:cubicBezTo>
                  <a:pt x="46" y="413"/>
                  <a:pt x="43" y="412"/>
                  <a:pt x="42" y="411"/>
                </a:cubicBezTo>
                <a:cubicBezTo>
                  <a:pt x="42" y="410"/>
                  <a:pt x="42" y="408"/>
                  <a:pt x="42" y="407"/>
                </a:cubicBezTo>
                <a:cubicBezTo>
                  <a:pt x="43" y="406"/>
                  <a:pt x="46" y="405"/>
                  <a:pt x="47" y="404"/>
                </a:cubicBezTo>
                <a:cubicBezTo>
                  <a:pt x="48" y="403"/>
                  <a:pt x="48" y="399"/>
                  <a:pt x="49" y="397"/>
                </a:cubicBezTo>
                <a:cubicBezTo>
                  <a:pt x="50" y="395"/>
                  <a:pt x="55" y="393"/>
                  <a:pt x="56" y="391"/>
                </a:cubicBezTo>
                <a:cubicBezTo>
                  <a:pt x="56" y="388"/>
                  <a:pt x="55" y="383"/>
                  <a:pt x="54" y="382"/>
                </a:cubicBezTo>
                <a:cubicBezTo>
                  <a:pt x="53" y="380"/>
                  <a:pt x="49" y="379"/>
                  <a:pt x="47" y="379"/>
                </a:cubicBezTo>
                <a:cubicBezTo>
                  <a:pt x="46" y="379"/>
                  <a:pt x="43" y="380"/>
                  <a:pt x="42" y="379"/>
                </a:cubicBezTo>
                <a:cubicBezTo>
                  <a:pt x="40" y="378"/>
                  <a:pt x="36" y="376"/>
                  <a:pt x="35" y="374"/>
                </a:cubicBezTo>
                <a:cubicBezTo>
                  <a:pt x="34" y="372"/>
                  <a:pt x="35" y="368"/>
                  <a:pt x="36" y="366"/>
                </a:cubicBezTo>
                <a:cubicBezTo>
                  <a:pt x="36" y="365"/>
                  <a:pt x="38" y="363"/>
                  <a:pt x="39" y="362"/>
                </a:cubicBezTo>
                <a:cubicBezTo>
                  <a:pt x="40" y="361"/>
                  <a:pt x="43" y="360"/>
                  <a:pt x="45" y="361"/>
                </a:cubicBezTo>
                <a:cubicBezTo>
                  <a:pt x="46" y="361"/>
                  <a:pt x="47" y="363"/>
                  <a:pt x="47" y="364"/>
                </a:cubicBezTo>
                <a:cubicBezTo>
                  <a:pt x="48" y="365"/>
                  <a:pt x="51" y="366"/>
                  <a:pt x="52" y="366"/>
                </a:cubicBezTo>
                <a:cubicBezTo>
                  <a:pt x="53" y="366"/>
                  <a:pt x="55" y="362"/>
                  <a:pt x="55" y="361"/>
                </a:cubicBezTo>
                <a:cubicBezTo>
                  <a:pt x="55" y="359"/>
                  <a:pt x="54" y="355"/>
                  <a:pt x="54" y="353"/>
                </a:cubicBezTo>
                <a:cubicBezTo>
                  <a:pt x="54" y="351"/>
                  <a:pt x="58" y="348"/>
                  <a:pt x="57" y="346"/>
                </a:cubicBezTo>
                <a:cubicBezTo>
                  <a:pt x="57" y="344"/>
                  <a:pt x="54" y="343"/>
                  <a:pt x="53" y="342"/>
                </a:cubicBezTo>
                <a:cubicBezTo>
                  <a:pt x="52" y="340"/>
                  <a:pt x="53" y="337"/>
                  <a:pt x="53" y="336"/>
                </a:cubicBezTo>
                <a:cubicBezTo>
                  <a:pt x="52" y="334"/>
                  <a:pt x="53" y="330"/>
                  <a:pt x="53" y="328"/>
                </a:cubicBezTo>
                <a:cubicBezTo>
                  <a:pt x="52" y="326"/>
                  <a:pt x="48" y="323"/>
                  <a:pt x="46" y="321"/>
                </a:cubicBezTo>
                <a:cubicBezTo>
                  <a:pt x="45" y="319"/>
                  <a:pt x="45" y="315"/>
                  <a:pt x="44" y="314"/>
                </a:cubicBezTo>
                <a:cubicBezTo>
                  <a:pt x="42" y="311"/>
                  <a:pt x="40" y="307"/>
                  <a:pt x="38" y="305"/>
                </a:cubicBezTo>
                <a:cubicBezTo>
                  <a:pt x="37" y="305"/>
                  <a:pt x="34" y="305"/>
                  <a:pt x="32" y="305"/>
                </a:cubicBezTo>
                <a:cubicBezTo>
                  <a:pt x="30" y="306"/>
                  <a:pt x="26" y="308"/>
                  <a:pt x="23" y="307"/>
                </a:cubicBezTo>
                <a:cubicBezTo>
                  <a:pt x="21" y="307"/>
                  <a:pt x="16" y="306"/>
                  <a:pt x="14" y="305"/>
                </a:cubicBezTo>
                <a:cubicBezTo>
                  <a:pt x="12" y="304"/>
                  <a:pt x="9" y="301"/>
                  <a:pt x="8" y="299"/>
                </a:cubicBezTo>
                <a:cubicBezTo>
                  <a:pt x="6" y="298"/>
                  <a:pt x="3" y="295"/>
                  <a:pt x="2" y="294"/>
                </a:cubicBezTo>
                <a:cubicBezTo>
                  <a:pt x="1" y="292"/>
                  <a:pt x="1" y="288"/>
                  <a:pt x="0" y="286"/>
                </a:cubicBezTo>
                <a:cubicBezTo>
                  <a:pt x="0" y="284"/>
                  <a:pt x="0" y="280"/>
                  <a:pt x="1" y="278"/>
                </a:cubicBezTo>
                <a:cubicBezTo>
                  <a:pt x="1" y="276"/>
                  <a:pt x="2" y="273"/>
                  <a:pt x="4" y="272"/>
                </a:cubicBezTo>
                <a:cubicBezTo>
                  <a:pt x="5" y="271"/>
                  <a:pt x="8" y="271"/>
                  <a:pt x="10" y="272"/>
                </a:cubicBezTo>
                <a:cubicBezTo>
                  <a:pt x="11" y="272"/>
                  <a:pt x="14" y="273"/>
                  <a:pt x="15" y="274"/>
                </a:cubicBezTo>
                <a:cubicBezTo>
                  <a:pt x="16" y="275"/>
                  <a:pt x="15" y="277"/>
                  <a:pt x="16" y="278"/>
                </a:cubicBezTo>
                <a:cubicBezTo>
                  <a:pt x="17" y="279"/>
                  <a:pt x="20" y="278"/>
                  <a:pt x="21" y="279"/>
                </a:cubicBezTo>
                <a:cubicBezTo>
                  <a:pt x="22" y="280"/>
                  <a:pt x="21" y="282"/>
                  <a:pt x="22" y="283"/>
                </a:cubicBezTo>
                <a:cubicBezTo>
                  <a:pt x="22" y="284"/>
                  <a:pt x="24" y="285"/>
                  <a:pt x="25" y="286"/>
                </a:cubicBezTo>
                <a:cubicBezTo>
                  <a:pt x="27" y="286"/>
                  <a:pt x="30" y="286"/>
                  <a:pt x="31" y="285"/>
                </a:cubicBezTo>
                <a:cubicBezTo>
                  <a:pt x="32" y="284"/>
                  <a:pt x="31" y="280"/>
                  <a:pt x="32" y="279"/>
                </a:cubicBezTo>
                <a:cubicBezTo>
                  <a:pt x="32" y="278"/>
                  <a:pt x="35" y="278"/>
                  <a:pt x="36" y="277"/>
                </a:cubicBezTo>
                <a:cubicBezTo>
                  <a:pt x="37" y="276"/>
                  <a:pt x="40" y="274"/>
                  <a:pt x="41" y="274"/>
                </a:cubicBezTo>
                <a:cubicBezTo>
                  <a:pt x="43" y="273"/>
                  <a:pt x="46" y="273"/>
                  <a:pt x="47" y="273"/>
                </a:cubicBezTo>
                <a:cubicBezTo>
                  <a:pt x="49" y="273"/>
                  <a:pt x="52" y="275"/>
                  <a:pt x="53" y="273"/>
                </a:cubicBezTo>
                <a:cubicBezTo>
                  <a:pt x="55" y="272"/>
                  <a:pt x="52" y="268"/>
                  <a:pt x="52" y="266"/>
                </a:cubicBezTo>
                <a:cubicBezTo>
                  <a:pt x="53" y="265"/>
                  <a:pt x="54" y="262"/>
                  <a:pt x="55" y="262"/>
                </a:cubicBezTo>
                <a:cubicBezTo>
                  <a:pt x="56" y="261"/>
                  <a:pt x="58" y="261"/>
                  <a:pt x="58" y="261"/>
                </a:cubicBezTo>
                <a:cubicBezTo>
                  <a:pt x="60" y="260"/>
                  <a:pt x="61" y="257"/>
                  <a:pt x="63" y="256"/>
                </a:cubicBezTo>
                <a:cubicBezTo>
                  <a:pt x="63" y="255"/>
                  <a:pt x="65" y="254"/>
                  <a:pt x="66" y="253"/>
                </a:cubicBezTo>
                <a:cubicBezTo>
                  <a:pt x="67" y="251"/>
                  <a:pt x="68" y="246"/>
                  <a:pt x="66" y="244"/>
                </a:cubicBezTo>
                <a:cubicBezTo>
                  <a:pt x="66" y="243"/>
                  <a:pt x="63" y="244"/>
                  <a:pt x="62" y="243"/>
                </a:cubicBezTo>
                <a:cubicBezTo>
                  <a:pt x="61" y="242"/>
                  <a:pt x="62" y="237"/>
                  <a:pt x="61" y="236"/>
                </a:cubicBezTo>
                <a:cubicBezTo>
                  <a:pt x="60" y="235"/>
                  <a:pt x="54" y="237"/>
                  <a:pt x="52" y="236"/>
                </a:cubicBezTo>
                <a:cubicBezTo>
                  <a:pt x="51" y="235"/>
                  <a:pt x="52" y="232"/>
                  <a:pt x="52" y="231"/>
                </a:cubicBezTo>
                <a:cubicBezTo>
                  <a:pt x="53" y="230"/>
                  <a:pt x="57" y="228"/>
                  <a:pt x="58" y="227"/>
                </a:cubicBezTo>
                <a:cubicBezTo>
                  <a:pt x="61" y="226"/>
                  <a:pt x="67" y="228"/>
                  <a:pt x="69" y="227"/>
                </a:cubicBezTo>
                <a:cubicBezTo>
                  <a:pt x="71" y="226"/>
                  <a:pt x="72" y="222"/>
                  <a:pt x="73" y="220"/>
                </a:cubicBezTo>
                <a:cubicBezTo>
                  <a:pt x="74" y="219"/>
                  <a:pt x="75" y="216"/>
                  <a:pt x="77" y="214"/>
                </a:cubicBezTo>
                <a:cubicBezTo>
                  <a:pt x="78" y="213"/>
                  <a:pt x="82" y="211"/>
                  <a:pt x="83" y="210"/>
                </a:cubicBezTo>
                <a:cubicBezTo>
                  <a:pt x="85" y="208"/>
                  <a:pt x="87" y="204"/>
                  <a:pt x="86" y="202"/>
                </a:cubicBezTo>
                <a:cubicBezTo>
                  <a:pt x="85" y="200"/>
                  <a:pt x="81" y="200"/>
                  <a:pt x="80" y="198"/>
                </a:cubicBezTo>
                <a:cubicBezTo>
                  <a:pt x="79" y="197"/>
                  <a:pt x="77" y="193"/>
                  <a:pt x="76" y="192"/>
                </a:cubicBezTo>
                <a:cubicBezTo>
                  <a:pt x="74" y="191"/>
                  <a:pt x="71" y="191"/>
                  <a:pt x="70" y="192"/>
                </a:cubicBezTo>
                <a:cubicBezTo>
                  <a:pt x="69" y="192"/>
                  <a:pt x="68" y="196"/>
                  <a:pt x="67" y="197"/>
                </a:cubicBezTo>
                <a:cubicBezTo>
                  <a:pt x="65" y="197"/>
                  <a:pt x="62" y="197"/>
                  <a:pt x="61" y="197"/>
                </a:cubicBezTo>
                <a:cubicBezTo>
                  <a:pt x="59" y="196"/>
                  <a:pt x="57" y="193"/>
                  <a:pt x="57" y="192"/>
                </a:cubicBezTo>
                <a:cubicBezTo>
                  <a:pt x="56" y="190"/>
                  <a:pt x="58" y="187"/>
                  <a:pt x="59" y="187"/>
                </a:cubicBezTo>
                <a:cubicBezTo>
                  <a:pt x="61" y="185"/>
                  <a:pt x="67" y="188"/>
                  <a:pt x="69" y="187"/>
                </a:cubicBezTo>
                <a:cubicBezTo>
                  <a:pt x="70" y="186"/>
                  <a:pt x="70" y="182"/>
                  <a:pt x="70" y="181"/>
                </a:cubicBezTo>
                <a:cubicBezTo>
                  <a:pt x="70" y="178"/>
                  <a:pt x="71" y="171"/>
                  <a:pt x="70" y="168"/>
                </a:cubicBezTo>
                <a:cubicBezTo>
                  <a:pt x="69" y="166"/>
                  <a:pt x="66" y="163"/>
                  <a:pt x="64" y="161"/>
                </a:cubicBezTo>
                <a:cubicBezTo>
                  <a:pt x="63" y="159"/>
                  <a:pt x="60" y="156"/>
                  <a:pt x="59" y="154"/>
                </a:cubicBezTo>
                <a:cubicBezTo>
                  <a:pt x="58" y="151"/>
                  <a:pt x="58" y="146"/>
                  <a:pt x="59" y="143"/>
                </a:cubicBezTo>
                <a:cubicBezTo>
                  <a:pt x="60" y="141"/>
                  <a:pt x="65" y="138"/>
                  <a:pt x="67" y="136"/>
                </a:cubicBezTo>
                <a:cubicBezTo>
                  <a:pt x="68" y="135"/>
                  <a:pt x="70" y="133"/>
                  <a:pt x="72" y="133"/>
                </a:cubicBezTo>
                <a:cubicBezTo>
                  <a:pt x="75" y="132"/>
                  <a:pt x="81" y="133"/>
                  <a:pt x="83" y="132"/>
                </a:cubicBezTo>
                <a:cubicBezTo>
                  <a:pt x="86" y="131"/>
                  <a:pt x="89" y="127"/>
                  <a:pt x="91" y="125"/>
                </a:cubicBezTo>
                <a:cubicBezTo>
                  <a:pt x="91" y="124"/>
                  <a:pt x="92" y="123"/>
                  <a:pt x="92" y="123"/>
                </a:cubicBezTo>
                <a:cubicBezTo>
                  <a:pt x="93" y="122"/>
                  <a:pt x="94" y="119"/>
                  <a:pt x="96" y="118"/>
                </a:cubicBezTo>
                <a:cubicBezTo>
                  <a:pt x="97" y="117"/>
                  <a:pt x="100" y="119"/>
                  <a:pt x="102" y="119"/>
                </a:cubicBezTo>
                <a:cubicBezTo>
                  <a:pt x="104" y="119"/>
                  <a:pt x="107" y="121"/>
                  <a:pt x="109" y="122"/>
                </a:cubicBezTo>
                <a:cubicBezTo>
                  <a:pt x="111" y="122"/>
                  <a:pt x="115" y="121"/>
                  <a:pt x="117" y="122"/>
                </a:cubicBezTo>
                <a:cubicBezTo>
                  <a:pt x="118" y="122"/>
                  <a:pt x="120" y="124"/>
                  <a:pt x="121" y="124"/>
                </a:cubicBezTo>
                <a:cubicBezTo>
                  <a:pt x="124" y="125"/>
                  <a:pt x="129" y="125"/>
                  <a:pt x="131" y="124"/>
                </a:cubicBezTo>
                <a:cubicBezTo>
                  <a:pt x="132" y="123"/>
                  <a:pt x="132" y="120"/>
                  <a:pt x="132" y="119"/>
                </a:cubicBezTo>
                <a:cubicBezTo>
                  <a:pt x="133" y="118"/>
                  <a:pt x="132" y="114"/>
                  <a:pt x="132" y="113"/>
                </a:cubicBezTo>
                <a:cubicBezTo>
                  <a:pt x="133" y="112"/>
                  <a:pt x="134" y="111"/>
                  <a:pt x="135" y="111"/>
                </a:cubicBezTo>
                <a:cubicBezTo>
                  <a:pt x="136" y="111"/>
                  <a:pt x="137" y="113"/>
                  <a:pt x="138" y="114"/>
                </a:cubicBezTo>
                <a:cubicBezTo>
                  <a:pt x="140" y="115"/>
                  <a:pt x="144" y="114"/>
                  <a:pt x="145" y="115"/>
                </a:cubicBezTo>
                <a:cubicBezTo>
                  <a:pt x="146" y="116"/>
                  <a:pt x="147" y="118"/>
                  <a:pt x="148" y="119"/>
                </a:cubicBezTo>
                <a:cubicBezTo>
                  <a:pt x="149" y="120"/>
                  <a:pt x="153" y="122"/>
                  <a:pt x="155" y="122"/>
                </a:cubicBezTo>
                <a:cubicBezTo>
                  <a:pt x="156" y="121"/>
                  <a:pt x="159" y="119"/>
                  <a:pt x="160" y="118"/>
                </a:cubicBezTo>
                <a:cubicBezTo>
                  <a:pt x="161" y="116"/>
                  <a:pt x="159" y="111"/>
                  <a:pt x="161" y="110"/>
                </a:cubicBezTo>
                <a:cubicBezTo>
                  <a:pt x="161" y="109"/>
                  <a:pt x="163" y="108"/>
                  <a:pt x="164" y="108"/>
                </a:cubicBezTo>
                <a:cubicBezTo>
                  <a:pt x="166" y="109"/>
                  <a:pt x="167" y="113"/>
                  <a:pt x="167" y="115"/>
                </a:cubicBezTo>
                <a:cubicBezTo>
                  <a:pt x="167" y="116"/>
                  <a:pt x="167" y="118"/>
                  <a:pt x="167" y="120"/>
                </a:cubicBezTo>
                <a:cubicBezTo>
                  <a:pt x="167" y="120"/>
                  <a:pt x="168" y="122"/>
                  <a:pt x="169" y="122"/>
                </a:cubicBezTo>
                <a:cubicBezTo>
                  <a:pt x="171" y="124"/>
                  <a:pt x="177" y="124"/>
                  <a:pt x="179" y="122"/>
                </a:cubicBezTo>
                <a:cubicBezTo>
                  <a:pt x="179" y="122"/>
                  <a:pt x="179" y="120"/>
                  <a:pt x="179" y="120"/>
                </a:cubicBezTo>
                <a:cubicBezTo>
                  <a:pt x="179" y="120"/>
                  <a:pt x="179" y="119"/>
                  <a:pt x="179" y="119"/>
                </a:cubicBezTo>
                <a:cubicBezTo>
                  <a:pt x="180" y="118"/>
                  <a:pt x="181" y="117"/>
                  <a:pt x="182" y="117"/>
                </a:cubicBezTo>
                <a:cubicBezTo>
                  <a:pt x="184" y="116"/>
                  <a:pt x="189" y="116"/>
                  <a:pt x="191" y="115"/>
                </a:cubicBezTo>
                <a:cubicBezTo>
                  <a:pt x="193" y="114"/>
                  <a:pt x="196" y="112"/>
                  <a:pt x="197" y="110"/>
                </a:cubicBezTo>
                <a:cubicBezTo>
                  <a:pt x="198" y="109"/>
                  <a:pt x="197" y="106"/>
                  <a:pt x="197" y="104"/>
                </a:cubicBezTo>
                <a:cubicBezTo>
                  <a:pt x="197" y="102"/>
                  <a:pt x="195" y="100"/>
                  <a:pt x="196" y="98"/>
                </a:cubicBezTo>
                <a:cubicBezTo>
                  <a:pt x="196" y="97"/>
                  <a:pt x="200" y="96"/>
                  <a:pt x="201" y="95"/>
                </a:cubicBezTo>
                <a:cubicBezTo>
                  <a:pt x="202" y="95"/>
                  <a:pt x="205" y="95"/>
                  <a:pt x="206" y="95"/>
                </a:cubicBezTo>
                <a:cubicBezTo>
                  <a:pt x="207" y="96"/>
                  <a:pt x="208" y="99"/>
                  <a:pt x="209" y="100"/>
                </a:cubicBezTo>
                <a:cubicBezTo>
                  <a:pt x="211" y="100"/>
                  <a:pt x="213" y="100"/>
                  <a:pt x="214" y="101"/>
                </a:cubicBezTo>
                <a:cubicBezTo>
                  <a:pt x="215" y="101"/>
                  <a:pt x="217" y="104"/>
                  <a:pt x="219" y="105"/>
                </a:cubicBezTo>
                <a:cubicBezTo>
                  <a:pt x="220" y="106"/>
                  <a:pt x="223" y="106"/>
                  <a:pt x="225" y="107"/>
                </a:cubicBezTo>
                <a:cubicBezTo>
                  <a:pt x="226" y="107"/>
                  <a:pt x="230" y="107"/>
                  <a:pt x="231" y="106"/>
                </a:cubicBezTo>
                <a:cubicBezTo>
                  <a:pt x="232" y="106"/>
                  <a:pt x="232" y="103"/>
                  <a:pt x="232" y="101"/>
                </a:cubicBezTo>
                <a:cubicBezTo>
                  <a:pt x="232" y="100"/>
                  <a:pt x="233" y="98"/>
                  <a:pt x="233" y="97"/>
                </a:cubicBezTo>
                <a:cubicBezTo>
                  <a:pt x="233" y="95"/>
                  <a:pt x="232" y="91"/>
                  <a:pt x="231" y="88"/>
                </a:cubicBezTo>
                <a:cubicBezTo>
                  <a:pt x="231" y="88"/>
                  <a:pt x="230" y="86"/>
                  <a:pt x="230" y="85"/>
                </a:cubicBezTo>
                <a:cubicBezTo>
                  <a:pt x="230" y="84"/>
                  <a:pt x="231" y="83"/>
                  <a:pt x="232" y="82"/>
                </a:cubicBezTo>
                <a:cubicBezTo>
                  <a:pt x="233" y="81"/>
                  <a:pt x="236" y="78"/>
                  <a:pt x="238" y="78"/>
                </a:cubicBezTo>
                <a:cubicBezTo>
                  <a:pt x="239" y="77"/>
                  <a:pt x="242" y="77"/>
                  <a:pt x="243" y="77"/>
                </a:cubicBezTo>
                <a:cubicBezTo>
                  <a:pt x="245" y="78"/>
                  <a:pt x="245" y="81"/>
                  <a:pt x="247" y="82"/>
                </a:cubicBezTo>
                <a:cubicBezTo>
                  <a:pt x="248" y="83"/>
                  <a:pt x="252" y="82"/>
                  <a:pt x="254" y="82"/>
                </a:cubicBezTo>
                <a:cubicBezTo>
                  <a:pt x="255" y="82"/>
                  <a:pt x="258" y="83"/>
                  <a:pt x="259" y="84"/>
                </a:cubicBezTo>
                <a:cubicBezTo>
                  <a:pt x="260" y="84"/>
                  <a:pt x="261" y="86"/>
                  <a:pt x="261" y="86"/>
                </a:cubicBezTo>
                <a:cubicBezTo>
                  <a:pt x="263" y="87"/>
                  <a:pt x="266" y="90"/>
                  <a:pt x="268" y="90"/>
                </a:cubicBezTo>
                <a:cubicBezTo>
                  <a:pt x="269" y="90"/>
                  <a:pt x="270" y="86"/>
                  <a:pt x="271" y="86"/>
                </a:cubicBezTo>
                <a:cubicBezTo>
                  <a:pt x="272" y="85"/>
                  <a:pt x="276" y="85"/>
                  <a:pt x="277" y="86"/>
                </a:cubicBezTo>
                <a:cubicBezTo>
                  <a:pt x="278" y="87"/>
                  <a:pt x="279" y="91"/>
                  <a:pt x="281" y="92"/>
                </a:cubicBezTo>
                <a:cubicBezTo>
                  <a:pt x="283" y="93"/>
                  <a:pt x="287" y="94"/>
                  <a:pt x="289" y="93"/>
                </a:cubicBezTo>
                <a:cubicBezTo>
                  <a:pt x="290" y="93"/>
                  <a:pt x="292" y="91"/>
                  <a:pt x="292" y="90"/>
                </a:cubicBezTo>
                <a:cubicBezTo>
                  <a:pt x="292" y="88"/>
                  <a:pt x="290" y="83"/>
                  <a:pt x="291" y="81"/>
                </a:cubicBezTo>
                <a:cubicBezTo>
                  <a:pt x="291" y="80"/>
                  <a:pt x="292" y="78"/>
                  <a:pt x="293" y="77"/>
                </a:cubicBezTo>
                <a:cubicBezTo>
                  <a:pt x="294" y="77"/>
                  <a:pt x="296" y="76"/>
                  <a:pt x="297" y="76"/>
                </a:cubicBezTo>
                <a:cubicBezTo>
                  <a:pt x="299" y="76"/>
                  <a:pt x="302" y="79"/>
                  <a:pt x="303" y="78"/>
                </a:cubicBezTo>
                <a:cubicBezTo>
                  <a:pt x="305" y="77"/>
                  <a:pt x="307" y="74"/>
                  <a:pt x="307" y="73"/>
                </a:cubicBezTo>
                <a:cubicBezTo>
                  <a:pt x="306" y="72"/>
                  <a:pt x="304" y="70"/>
                  <a:pt x="303" y="70"/>
                </a:cubicBezTo>
                <a:cubicBezTo>
                  <a:pt x="302" y="69"/>
                  <a:pt x="300" y="69"/>
                  <a:pt x="300" y="68"/>
                </a:cubicBezTo>
                <a:cubicBezTo>
                  <a:pt x="300" y="67"/>
                  <a:pt x="300" y="64"/>
                  <a:pt x="301" y="63"/>
                </a:cubicBezTo>
                <a:cubicBezTo>
                  <a:pt x="301" y="63"/>
                  <a:pt x="303" y="62"/>
                  <a:pt x="304" y="61"/>
                </a:cubicBezTo>
                <a:cubicBezTo>
                  <a:pt x="304" y="60"/>
                  <a:pt x="305" y="59"/>
                  <a:pt x="306" y="58"/>
                </a:cubicBezTo>
                <a:cubicBezTo>
                  <a:pt x="307" y="57"/>
                  <a:pt x="309" y="54"/>
                  <a:pt x="310" y="53"/>
                </a:cubicBezTo>
                <a:cubicBezTo>
                  <a:pt x="311" y="52"/>
                  <a:pt x="312" y="51"/>
                  <a:pt x="313" y="51"/>
                </a:cubicBezTo>
                <a:cubicBezTo>
                  <a:pt x="315" y="51"/>
                  <a:pt x="318" y="51"/>
                  <a:pt x="319" y="51"/>
                </a:cubicBezTo>
                <a:cubicBezTo>
                  <a:pt x="320" y="51"/>
                  <a:pt x="322" y="52"/>
                  <a:pt x="323" y="52"/>
                </a:cubicBezTo>
                <a:cubicBezTo>
                  <a:pt x="324" y="52"/>
                  <a:pt x="326" y="53"/>
                  <a:pt x="328" y="53"/>
                </a:cubicBezTo>
                <a:cubicBezTo>
                  <a:pt x="328" y="53"/>
                  <a:pt x="330" y="53"/>
                  <a:pt x="331" y="52"/>
                </a:cubicBezTo>
                <a:cubicBezTo>
                  <a:pt x="332" y="51"/>
                  <a:pt x="331" y="48"/>
                  <a:pt x="331" y="46"/>
                </a:cubicBezTo>
                <a:cubicBezTo>
                  <a:pt x="330" y="45"/>
                  <a:pt x="328" y="44"/>
                  <a:pt x="327" y="44"/>
                </a:cubicBezTo>
                <a:cubicBezTo>
                  <a:pt x="326" y="43"/>
                  <a:pt x="323" y="43"/>
                  <a:pt x="322" y="42"/>
                </a:cubicBezTo>
                <a:cubicBezTo>
                  <a:pt x="321" y="41"/>
                  <a:pt x="320" y="39"/>
                  <a:pt x="320" y="38"/>
                </a:cubicBezTo>
                <a:cubicBezTo>
                  <a:pt x="320" y="36"/>
                  <a:pt x="322" y="32"/>
                  <a:pt x="323" y="30"/>
                </a:cubicBezTo>
                <a:cubicBezTo>
                  <a:pt x="324" y="29"/>
                  <a:pt x="328" y="28"/>
                  <a:pt x="330" y="27"/>
                </a:cubicBezTo>
                <a:cubicBezTo>
                  <a:pt x="332" y="26"/>
                  <a:pt x="335" y="23"/>
                  <a:pt x="336" y="22"/>
                </a:cubicBezTo>
                <a:cubicBezTo>
                  <a:pt x="339" y="19"/>
                  <a:pt x="343" y="12"/>
                  <a:pt x="345" y="8"/>
                </a:cubicBezTo>
                <a:cubicBezTo>
                  <a:pt x="345" y="6"/>
                  <a:pt x="345" y="3"/>
                  <a:pt x="346" y="2"/>
                </a:cubicBezTo>
                <a:cubicBezTo>
                  <a:pt x="346" y="1"/>
                  <a:pt x="346" y="0"/>
                  <a:pt x="346" y="0"/>
                </a:cubicBezTo>
                <a:cubicBezTo>
                  <a:pt x="346" y="0"/>
                  <a:pt x="347" y="0"/>
                  <a:pt x="347" y="0"/>
                </a:cubicBezTo>
                <a:cubicBezTo>
                  <a:pt x="349" y="0"/>
                  <a:pt x="351" y="4"/>
                  <a:pt x="353" y="6"/>
                </a:cubicBezTo>
                <a:cubicBezTo>
                  <a:pt x="353" y="6"/>
                  <a:pt x="355" y="6"/>
                  <a:pt x="356" y="7"/>
                </a:cubicBezTo>
                <a:cubicBezTo>
                  <a:pt x="357" y="7"/>
                  <a:pt x="359" y="8"/>
                  <a:pt x="360" y="9"/>
                </a:cubicBezTo>
                <a:cubicBezTo>
                  <a:pt x="362" y="10"/>
                  <a:pt x="364" y="14"/>
                  <a:pt x="364" y="17"/>
                </a:cubicBezTo>
                <a:cubicBezTo>
                  <a:pt x="364" y="18"/>
                  <a:pt x="359" y="21"/>
                  <a:pt x="359" y="23"/>
                </a:cubicBezTo>
                <a:cubicBezTo>
                  <a:pt x="359" y="25"/>
                  <a:pt x="361" y="28"/>
                  <a:pt x="363" y="29"/>
                </a:cubicBezTo>
                <a:cubicBezTo>
                  <a:pt x="365" y="30"/>
                  <a:pt x="369" y="26"/>
                  <a:pt x="371" y="27"/>
                </a:cubicBezTo>
                <a:cubicBezTo>
                  <a:pt x="372" y="27"/>
                  <a:pt x="373" y="31"/>
                  <a:pt x="373" y="32"/>
                </a:cubicBezTo>
                <a:cubicBezTo>
                  <a:pt x="374" y="34"/>
                  <a:pt x="379" y="28"/>
                  <a:pt x="382" y="28"/>
                </a:cubicBezTo>
                <a:cubicBezTo>
                  <a:pt x="382" y="28"/>
                  <a:pt x="384" y="28"/>
                  <a:pt x="384" y="29"/>
                </a:cubicBezTo>
                <a:cubicBezTo>
                  <a:pt x="386" y="30"/>
                  <a:pt x="388" y="34"/>
                  <a:pt x="389" y="36"/>
                </a:cubicBezTo>
                <a:cubicBezTo>
                  <a:pt x="390" y="36"/>
                  <a:pt x="391" y="38"/>
                  <a:pt x="392" y="38"/>
                </a:cubicBezTo>
                <a:cubicBezTo>
                  <a:pt x="394" y="38"/>
                  <a:pt x="395" y="31"/>
                  <a:pt x="397" y="30"/>
                </a:cubicBezTo>
                <a:cubicBezTo>
                  <a:pt x="399" y="30"/>
                  <a:pt x="402" y="33"/>
                  <a:pt x="403" y="33"/>
                </a:cubicBezTo>
                <a:cubicBezTo>
                  <a:pt x="404" y="34"/>
                  <a:pt x="407" y="34"/>
                  <a:pt x="408" y="34"/>
                </a:cubicBezTo>
                <a:cubicBezTo>
                  <a:pt x="409" y="35"/>
                  <a:pt x="409" y="39"/>
                  <a:pt x="410" y="40"/>
                </a:cubicBezTo>
                <a:cubicBezTo>
                  <a:pt x="411" y="41"/>
                  <a:pt x="414" y="43"/>
                  <a:pt x="415" y="43"/>
                </a:cubicBezTo>
                <a:cubicBezTo>
                  <a:pt x="418" y="42"/>
                  <a:pt x="420" y="37"/>
                  <a:pt x="422" y="37"/>
                </a:cubicBezTo>
                <a:cubicBezTo>
                  <a:pt x="424" y="36"/>
                  <a:pt x="428" y="38"/>
                  <a:pt x="429" y="40"/>
                </a:cubicBezTo>
                <a:cubicBezTo>
                  <a:pt x="431" y="40"/>
                  <a:pt x="432" y="43"/>
                  <a:pt x="433" y="45"/>
                </a:cubicBezTo>
                <a:cubicBezTo>
                  <a:pt x="433" y="46"/>
                  <a:pt x="432" y="50"/>
                  <a:pt x="432" y="52"/>
                </a:cubicBezTo>
                <a:cubicBezTo>
                  <a:pt x="433" y="53"/>
                  <a:pt x="436" y="55"/>
                  <a:pt x="438" y="55"/>
                </a:cubicBezTo>
                <a:cubicBezTo>
                  <a:pt x="439" y="56"/>
                  <a:pt x="442" y="57"/>
                  <a:pt x="444" y="58"/>
                </a:cubicBezTo>
                <a:cubicBezTo>
                  <a:pt x="446" y="60"/>
                  <a:pt x="447" y="65"/>
                  <a:pt x="449" y="67"/>
                </a:cubicBezTo>
                <a:cubicBezTo>
                  <a:pt x="450" y="68"/>
                  <a:pt x="453" y="70"/>
                  <a:pt x="454" y="70"/>
                </a:cubicBezTo>
                <a:cubicBezTo>
                  <a:pt x="455" y="70"/>
                  <a:pt x="457" y="67"/>
                  <a:pt x="458" y="67"/>
                </a:cubicBezTo>
                <a:cubicBezTo>
                  <a:pt x="459" y="66"/>
                  <a:pt x="462" y="68"/>
                  <a:pt x="463" y="68"/>
                </a:cubicBezTo>
                <a:cubicBezTo>
                  <a:pt x="465" y="69"/>
                  <a:pt x="470" y="70"/>
                  <a:pt x="471" y="72"/>
                </a:cubicBezTo>
                <a:cubicBezTo>
                  <a:pt x="473" y="74"/>
                  <a:pt x="473" y="82"/>
                  <a:pt x="474" y="85"/>
                </a:cubicBezTo>
                <a:cubicBezTo>
                  <a:pt x="475" y="86"/>
                  <a:pt x="477" y="89"/>
                  <a:pt x="477" y="90"/>
                </a:cubicBezTo>
                <a:cubicBezTo>
                  <a:pt x="478" y="94"/>
                  <a:pt x="481" y="102"/>
                  <a:pt x="481" y="106"/>
                </a:cubicBezTo>
                <a:cubicBezTo>
                  <a:pt x="481" y="108"/>
                  <a:pt x="479" y="114"/>
                  <a:pt x="478" y="116"/>
                </a:cubicBezTo>
                <a:cubicBezTo>
                  <a:pt x="478" y="117"/>
                  <a:pt x="476" y="120"/>
                  <a:pt x="476" y="121"/>
                </a:cubicBezTo>
                <a:cubicBezTo>
                  <a:pt x="474" y="123"/>
                  <a:pt x="471" y="127"/>
                  <a:pt x="470" y="129"/>
                </a:cubicBezTo>
                <a:cubicBezTo>
                  <a:pt x="470" y="131"/>
                  <a:pt x="471" y="135"/>
                  <a:pt x="470" y="137"/>
                </a:cubicBezTo>
                <a:cubicBezTo>
                  <a:pt x="470" y="138"/>
                  <a:pt x="468" y="140"/>
                  <a:pt x="467" y="141"/>
                </a:cubicBezTo>
                <a:cubicBezTo>
                  <a:pt x="467" y="142"/>
                  <a:pt x="468" y="145"/>
                  <a:pt x="469" y="146"/>
                </a:cubicBezTo>
                <a:cubicBezTo>
                  <a:pt x="469" y="147"/>
                  <a:pt x="471" y="150"/>
                  <a:pt x="472" y="151"/>
                </a:cubicBezTo>
                <a:cubicBezTo>
                  <a:pt x="472" y="153"/>
                  <a:pt x="472" y="156"/>
                  <a:pt x="472" y="157"/>
                </a:cubicBezTo>
                <a:cubicBezTo>
                  <a:pt x="471" y="158"/>
                  <a:pt x="466" y="158"/>
                  <a:pt x="465" y="159"/>
                </a:cubicBezTo>
                <a:cubicBezTo>
                  <a:pt x="464" y="161"/>
                  <a:pt x="464" y="166"/>
                  <a:pt x="464" y="168"/>
                </a:cubicBezTo>
                <a:cubicBezTo>
                  <a:pt x="465" y="171"/>
                  <a:pt x="469" y="175"/>
                  <a:pt x="471" y="177"/>
                </a:cubicBezTo>
                <a:cubicBezTo>
                  <a:pt x="472" y="180"/>
                  <a:pt x="473" y="185"/>
                  <a:pt x="474" y="187"/>
                </a:cubicBezTo>
                <a:cubicBezTo>
                  <a:pt x="474" y="189"/>
                  <a:pt x="474" y="193"/>
                  <a:pt x="473" y="194"/>
                </a:cubicBezTo>
                <a:cubicBezTo>
                  <a:pt x="471" y="196"/>
                  <a:pt x="467" y="199"/>
                  <a:pt x="465" y="200"/>
                </a:cubicBezTo>
                <a:cubicBezTo>
                  <a:pt x="463" y="200"/>
                  <a:pt x="460" y="201"/>
                  <a:pt x="459" y="202"/>
                </a:cubicBezTo>
                <a:cubicBezTo>
                  <a:pt x="457" y="203"/>
                  <a:pt x="455" y="208"/>
                  <a:pt x="455" y="210"/>
                </a:cubicBezTo>
                <a:cubicBezTo>
                  <a:pt x="455" y="213"/>
                  <a:pt x="456" y="218"/>
                  <a:pt x="456" y="221"/>
                </a:cubicBezTo>
                <a:cubicBezTo>
                  <a:pt x="457" y="223"/>
                  <a:pt x="459" y="227"/>
                  <a:pt x="459" y="229"/>
                </a:cubicBezTo>
                <a:cubicBezTo>
                  <a:pt x="460" y="233"/>
                  <a:pt x="460" y="240"/>
                  <a:pt x="459" y="243"/>
                </a:cubicBezTo>
                <a:cubicBezTo>
                  <a:pt x="459" y="245"/>
                  <a:pt x="457" y="248"/>
                  <a:pt x="457" y="249"/>
                </a:cubicBezTo>
                <a:cubicBezTo>
                  <a:pt x="456" y="251"/>
                  <a:pt x="455" y="256"/>
                  <a:pt x="455" y="258"/>
                </a:cubicBezTo>
                <a:cubicBezTo>
                  <a:pt x="455" y="261"/>
                  <a:pt x="456" y="265"/>
                  <a:pt x="456" y="268"/>
                </a:cubicBezTo>
                <a:cubicBezTo>
                  <a:pt x="456" y="271"/>
                  <a:pt x="456" y="277"/>
                  <a:pt x="457" y="280"/>
                </a:cubicBezTo>
                <a:cubicBezTo>
                  <a:pt x="457" y="282"/>
                  <a:pt x="457" y="285"/>
                  <a:pt x="459" y="286"/>
                </a:cubicBezTo>
                <a:cubicBezTo>
                  <a:pt x="461" y="287"/>
                  <a:pt x="465" y="284"/>
                  <a:pt x="467" y="284"/>
                </a:cubicBezTo>
                <a:cubicBezTo>
                  <a:pt x="469" y="283"/>
                  <a:pt x="474" y="282"/>
                  <a:pt x="476" y="283"/>
                </a:cubicBezTo>
                <a:cubicBezTo>
                  <a:pt x="478" y="284"/>
                  <a:pt x="482" y="287"/>
                  <a:pt x="483" y="290"/>
                </a:cubicBezTo>
                <a:cubicBezTo>
                  <a:pt x="484" y="291"/>
                  <a:pt x="484" y="295"/>
                  <a:pt x="485" y="296"/>
                </a:cubicBezTo>
                <a:cubicBezTo>
                  <a:pt x="487" y="298"/>
                  <a:pt x="494" y="297"/>
                  <a:pt x="496" y="299"/>
                </a:cubicBezTo>
                <a:cubicBezTo>
                  <a:pt x="498" y="302"/>
                  <a:pt x="496" y="309"/>
                  <a:pt x="497" y="313"/>
                </a:cubicBezTo>
                <a:cubicBezTo>
                  <a:pt x="497" y="314"/>
                  <a:pt x="499" y="316"/>
                  <a:pt x="500" y="318"/>
                </a:cubicBezTo>
                <a:cubicBezTo>
                  <a:pt x="501" y="321"/>
                  <a:pt x="502" y="327"/>
                  <a:pt x="503" y="330"/>
                </a:cubicBezTo>
                <a:cubicBezTo>
                  <a:pt x="504" y="333"/>
                  <a:pt x="505" y="338"/>
                  <a:pt x="505" y="341"/>
                </a:cubicBezTo>
                <a:cubicBezTo>
                  <a:pt x="504" y="344"/>
                  <a:pt x="502" y="351"/>
                  <a:pt x="500" y="354"/>
                </a:cubicBezTo>
                <a:cubicBezTo>
                  <a:pt x="499" y="355"/>
                  <a:pt x="495" y="356"/>
                  <a:pt x="493" y="357"/>
                </a:cubicBezTo>
                <a:cubicBezTo>
                  <a:pt x="491" y="359"/>
                  <a:pt x="489" y="365"/>
                  <a:pt x="488" y="368"/>
                </a:cubicBezTo>
                <a:cubicBezTo>
                  <a:pt x="488" y="372"/>
                  <a:pt x="492" y="378"/>
                  <a:pt x="494" y="381"/>
                </a:cubicBezTo>
                <a:cubicBezTo>
                  <a:pt x="494" y="382"/>
                  <a:pt x="497" y="385"/>
                  <a:pt x="499" y="386"/>
                </a:cubicBezTo>
                <a:cubicBezTo>
                  <a:pt x="500" y="387"/>
                  <a:pt x="503" y="387"/>
                  <a:pt x="505" y="388"/>
                </a:cubicBezTo>
                <a:cubicBezTo>
                  <a:pt x="506" y="389"/>
                  <a:pt x="509" y="390"/>
                  <a:pt x="509" y="392"/>
                </a:cubicBezTo>
                <a:cubicBezTo>
                  <a:pt x="511" y="395"/>
                  <a:pt x="509" y="403"/>
                  <a:pt x="509" y="407"/>
                </a:cubicBezTo>
                <a:cubicBezTo>
                  <a:pt x="510" y="410"/>
                  <a:pt x="511" y="415"/>
                  <a:pt x="513" y="417"/>
                </a:cubicBezTo>
                <a:cubicBezTo>
                  <a:pt x="514" y="418"/>
                  <a:pt x="519" y="417"/>
                  <a:pt x="521" y="417"/>
                </a:cubicBezTo>
                <a:cubicBezTo>
                  <a:pt x="524" y="416"/>
                  <a:pt x="529" y="414"/>
                  <a:pt x="531" y="415"/>
                </a:cubicBezTo>
                <a:cubicBezTo>
                  <a:pt x="533" y="415"/>
                  <a:pt x="537" y="418"/>
                  <a:pt x="538" y="419"/>
                </a:cubicBezTo>
                <a:cubicBezTo>
                  <a:pt x="542" y="421"/>
                  <a:pt x="549" y="425"/>
                  <a:pt x="551" y="429"/>
                </a:cubicBezTo>
                <a:cubicBezTo>
                  <a:pt x="553" y="432"/>
                  <a:pt x="552" y="440"/>
                  <a:pt x="552" y="443"/>
                </a:cubicBezTo>
                <a:cubicBezTo>
                  <a:pt x="552" y="445"/>
                  <a:pt x="552" y="449"/>
                  <a:pt x="554" y="451"/>
                </a:cubicBezTo>
                <a:cubicBezTo>
                  <a:pt x="555" y="452"/>
                  <a:pt x="558" y="453"/>
                  <a:pt x="560" y="454"/>
                </a:cubicBezTo>
                <a:cubicBezTo>
                  <a:pt x="562" y="455"/>
                  <a:pt x="565" y="457"/>
                  <a:pt x="566" y="458"/>
                </a:cubicBezTo>
                <a:cubicBezTo>
                  <a:pt x="568" y="461"/>
                  <a:pt x="570" y="466"/>
                  <a:pt x="571" y="469"/>
                </a:cubicBezTo>
                <a:cubicBezTo>
                  <a:pt x="571" y="471"/>
                  <a:pt x="571" y="475"/>
                  <a:pt x="571" y="478"/>
                </a:cubicBezTo>
                <a:cubicBezTo>
                  <a:pt x="572" y="480"/>
                  <a:pt x="573" y="484"/>
                  <a:pt x="573" y="486"/>
                </a:cubicBezTo>
                <a:cubicBezTo>
                  <a:pt x="574" y="490"/>
                  <a:pt x="572" y="497"/>
                  <a:pt x="573" y="500"/>
                </a:cubicBezTo>
                <a:cubicBezTo>
                  <a:pt x="574" y="502"/>
                  <a:pt x="578" y="506"/>
                  <a:pt x="579" y="509"/>
                </a:cubicBezTo>
                <a:cubicBezTo>
                  <a:pt x="581" y="512"/>
                  <a:pt x="584" y="520"/>
                  <a:pt x="586" y="523"/>
                </a:cubicBezTo>
                <a:cubicBezTo>
                  <a:pt x="588" y="527"/>
                  <a:pt x="591" y="533"/>
                  <a:pt x="594" y="536"/>
                </a:cubicBezTo>
                <a:cubicBezTo>
                  <a:pt x="596" y="538"/>
                  <a:pt x="602" y="541"/>
                  <a:pt x="605" y="543"/>
                </a:cubicBezTo>
                <a:cubicBezTo>
                  <a:pt x="607" y="544"/>
                  <a:pt x="610" y="546"/>
                  <a:pt x="611" y="547"/>
                </a:cubicBezTo>
                <a:cubicBezTo>
                  <a:pt x="612" y="549"/>
                  <a:pt x="613" y="554"/>
                  <a:pt x="613" y="556"/>
                </a:cubicBezTo>
                <a:cubicBezTo>
                  <a:pt x="613" y="557"/>
                  <a:pt x="611" y="560"/>
                  <a:pt x="610" y="561"/>
                </a:cubicBezTo>
                <a:cubicBezTo>
                  <a:pt x="608" y="562"/>
                  <a:pt x="604" y="560"/>
                  <a:pt x="602" y="561"/>
                </a:cubicBezTo>
                <a:cubicBezTo>
                  <a:pt x="600" y="562"/>
                  <a:pt x="598" y="566"/>
                  <a:pt x="597" y="568"/>
                </a:cubicBezTo>
                <a:cubicBezTo>
                  <a:pt x="595" y="570"/>
                  <a:pt x="591" y="574"/>
                  <a:pt x="591" y="576"/>
                </a:cubicBezTo>
                <a:cubicBezTo>
                  <a:pt x="591" y="578"/>
                  <a:pt x="595" y="581"/>
                  <a:pt x="597" y="582"/>
                </a:cubicBezTo>
                <a:cubicBezTo>
                  <a:pt x="598" y="584"/>
                  <a:pt x="604" y="587"/>
                  <a:pt x="604" y="589"/>
                </a:cubicBezTo>
                <a:cubicBezTo>
                  <a:pt x="604" y="590"/>
                  <a:pt x="602" y="598"/>
                  <a:pt x="604" y="601"/>
                </a:cubicBezTo>
                <a:cubicBezTo>
                  <a:pt x="607" y="604"/>
                  <a:pt x="618" y="600"/>
                  <a:pt x="621" y="604"/>
                </a:cubicBezTo>
                <a:cubicBezTo>
                  <a:pt x="622" y="606"/>
                  <a:pt x="620" y="612"/>
                  <a:pt x="619" y="615"/>
                </a:cubicBezTo>
                <a:cubicBezTo>
                  <a:pt x="618" y="617"/>
                  <a:pt x="616" y="621"/>
                  <a:pt x="616" y="623"/>
                </a:cubicBezTo>
                <a:cubicBezTo>
                  <a:pt x="616" y="625"/>
                  <a:pt x="619" y="631"/>
                  <a:pt x="619" y="633"/>
                </a:cubicBezTo>
                <a:cubicBezTo>
                  <a:pt x="619" y="636"/>
                  <a:pt x="615" y="639"/>
                  <a:pt x="614" y="641"/>
                </a:cubicBezTo>
                <a:cubicBezTo>
                  <a:pt x="613" y="645"/>
                  <a:pt x="616" y="654"/>
                  <a:pt x="616" y="659"/>
                </a:cubicBezTo>
                <a:cubicBezTo>
                  <a:pt x="616" y="667"/>
                  <a:pt x="616" y="685"/>
                  <a:pt x="614" y="693"/>
                </a:cubicBezTo>
                <a:cubicBezTo>
                  <a:pt x="613" y="698"/>
                  <a:pt x="609" y="708"/>
                  <a:pt x="606" y="713"/>
                </a:cubicBezTo>
                <a:cubicBezTo>
                  <a:pt x="604" y="716"/>
                  <a:pt x="598" y="721"/>
                  <a:pt x="595" y="722"/>
                </a:cubicBezTo>
                <a:cubicBezTo>
                  <a:pt x="591" y="724"/>
                  <a:pt x="582" y="725"/>
                  <a:pt x="577" y="726"/>
                </a:cubicBezTo>
                <a:cubicBezTo>
                  <a:pt x="570" y="727"/>
                  <a:pt x="554" y="730"/>
                  <a:pt x="546" y="733"/>
                </a:cubicBezTo>
                <a:cubicBezTo>
                  <a:pt x="543" y="734"/>
                  <a:pt x="535" y="736"/>
                  <a:pt x="532" y="739"/>
                </a:cubicBezTo>
                <a:cubicBezTo>
                  <a:pt x="530" y="741"/>
                  <a:pt x="526" y="747"/>
                  <a:pt x="525" y="751"/>
                </a:cubicBezTo>
                <a:cubicBezTo>
                  <a:pt x="525" y="753"/>
                  <a:pt x="527" y="759"/>
                  <a:pt x="525" y="761"/>
                </a:cubicBezTo>
                <a:cubicBezTo>
                  <a:pt x="523" y="764"/>
                  <a:pt x="515" y="766"/>
                  <a:pt x="512" y="769"/>
                </a:cubicBezTo>
                <a:cubicBezTo>
                  <a:pt x="510" y="770"/>
                  <a:pt x="506" y="774"/>
                  <a:pt x="505" y="776"/>
                </a:cubicBezTo>
                <a:cubicBezTo>
                  <a:pt x="502" y="780"/>
                  <a:pt x="499" y="790"/>
                  <a:pt x="495" y="794"/>
                </a:cubicBezTo>
                <a:cubicBezTo>
                  <a:pt x="493" y="797"/>
                  <a:pt x="485" y="801"/>
                  <a:pt x="482" y="804"/>
                </a:cubicBezTo>
                <a:cubicBezTo>
                  <a:pt x="482" y="804"/>
                  <a:pt x="481" y="804"/>
                  <a:pt x="481" y="805"/>
                </a:cubicBezTo>
                <a:cubicBezTo>
                  <a:pt x="481" y="805"/>
                  <a:pt x="481" y="800"/>
                  <a:pt x="480" y="799"/>
                </a:cubicBezTo>
                <a:cubicBezTo>
                  <a:pt x="479" y="798"/>
                  <a:pt x="477" y="798"/>
                  <a:pt x="476" y="798"/>
                </a:cubicBezTo>
                <a:cubicBezTo>
                  <a:pt x="474" y="797"/>
                  <a:pt x="469" y="798"/>
                  <a:pt x="467" y="796"/>
                </a:cubicBezTo>
                <a:cubicBezTo>
                  <a:pt x="466" y="795"/>
                  <a:pt x="467" y="793"/>
                  <a:pt x="467" y="792"/>
                </a:cubicBezTo>
                <a:cubicBezTo>
                  <a:pt x="467" y="790"/>
                  <a:pt x="469" y="786"/>
                  <a:pt x="469" y="785"/>
                </a:cubicBezTo>
                <a:cubicBezTo>
                  <a:pt x="468" y="784"/>
                  <a:pt x="466" y="782"/>
                  <a:pt x="464" y="782"/>
                </a:cubicBezTo>
                <a:cubicBezTo>
                  <a:pt x="463" y="782"/>
                  <a:pt x="459" y="786"/>
                  <a:pt x="457" y="786"/>
                </a:cubicBezTo>
                <a:cubicBezTo>
                  <a:pt x="456" y="786"/>
                  <a:pt x="454" y="784"/>
                  <a:pt x="452" y="784"/>
                </a:cubicBezTo>
                <a:cubicBezTo>
                  <a:pt x="451" y="783"/>
                  <a:pt x="446" y="784"/>
                  <a:pt x="445" y="782"/>
                </a:cubicBezTo>
                <a:cubicBezTo>
                  <a:pt x="445" y="781"/>
                  <a:pt x="445" y="779"/>
                  <a:pt x="445" y="777"/>
                </a:cubicBezTo>
                <a:cubicBezTo>
                  <a:pt x="446" y="776"/>
                  <a:pt x="448" y="774"/>
                  <a:pt x="449" y="773"/>
                </a:cubicBezTo>
                <a:cubicBezTo>
                  <a:pt x="449" y="771"/>
                  <a:pt x="449" y="766"/>
                  <a:pt x="448" y="764"/>
                </a:cubicBezTo>
                <a:cubicBezTo>
                  <a:pt x="447" y="763"/>
                  <a:pt x="443" y="762"/>
                  <a:pt x="442" y="762"/>
                </a:cubicBezTo>
                <a:cubicBezTo>
                  <a:pt x="440" y="761"/>
                  <a:pt x="436" y="761"/>
                  <a:pt x="435" y="760"/>
                </a:cubicBezTo>
                <a:cubicBezTo>
                  <a:pt x="434" y="758"/>
                  <a:pt x="435" y="752"/>
                  <a:pt x="434" y="751"/>
                </a:cubicBezTo>
                <a:cubicBezTo>
                  <a:pt x="433" y="749"/>
                  <a:pt x="430" y="748"/>
                  <a:pt x="429" y="748"/>
                </a:cubicBezTo>
                <a:cubicBezTo>
                  <a:pt x="427" y="748"/>
                  <a:pt x="423" y="751"/>
                  <a:pt x="422" y="752"/>
                </a:cubicBezTo>
                <a:cubicBezTo>
                  <a:pt x="420" y="753"/>
                  <a:pt x="417" y="757"/>
                  <a:pt x="416" y="758"/>
                </a:cubicBezTo>
                <a:cubicBezTo>
                  <a:pt x="415" y="759"/>
                  <a:pt x="412" y="759"/>
                  <a:pt x="410" y="760"/>
                </a:cubicBezTo>
                <a:cubicBezTo>
                  <a:pt x="409" y="761"/>
                  <a:pt x="408" y="763"/>
                  <a:pt x="406" y="763"/>
                </a:cubicBezTo>
                <a:cubicBezTo>
                  <a:pt x="404" y="762"/>
                  <a:pt x="402" y="755"/>
                  <a:pt x="399" y="754"/>
                </a:cubicBezTo>
                <a:cubicBezTo>
                  <a:pt x="398" y="753"/>
                  <a:pt x="393" y="752"/>
                  <a:pt x="391" y="753"/>
                </a:cubicBezTo>
                <a:cubicBezTo>
                  <a:pt x="389" y="753"/>
                  <a:pt x="385" y="755"/>
                  <a:pt x="383" y="757"/>
                </a:cubicBezTo>
                <a:cubicBezTo>
                  <a:pt x="382" y="758"/>
                  <a:pt x="381" y="762"/>
                  <a:pt x="380" y="763"/>
                </a:cubicBezTo>
                <a:cubicBezTo>
                  <a:pt x="379" y="766"/>
                  <a:pt x="375" y="773"/>
                  <a:pt x="373" y="775"/>
                </a:cubicBezTo>
                <a:cubicBezTo>
                  <a:pt x="371" y="778"/>
                  <a:pt x="364" y="780"/>
                  <a:pt x="362" y="782"/>
                </a:cubicBezTo>
                <a:cubicBezTo>
                  <a:pt x="360" y="784"/>
                  <a:pt x="360" y="791"/>
                  <a:pt x="357" y="792"/>
                </a:cubicBezTo>
                <a:cubicBezTo>
                  <a:pt x="356" y="793"/>
                  <a:pt x="354" y="792"/>
                  <a:pt x="353" y="792"/>
                </a:cubicBezTo>
                <a:cubicBezTo>
                  <a:pt x="351" y="792"/>
                  <a:pt x="346" y="793"/>
                  <a:pt x="344" y="793"/>
                </a:cubicBezTo>
                <a:cubicBezTo>
                  <a:pt x="341" y="793"/>
                  <a:pt x="335" y="792"/>
                  <a:pt x="332" y="792"/>
                </a:cubicBezTo>
                <a:cubicBezTo>
                  <a:pt x="330" y="792"/>
                  <a:pt x="326" y="791"/>
                  <a:pt x="324" y="791"/>
                </a:cubicBezTo>
                <a:cubicBezTo>
                  <a:pt x="321" y="791"/>
                  <a:pt x="315" y="792"/>
                  <a:pt x="312" y="792"/>
                </a:cubicBezTo>
                <a:cubicBezTo>
                  <a:pt x="310" y="792"/>
                  <a:pt x="305" y="790"/>
                  <a:pt x="303" y="790"/>
                </a:cubicBezTo>
                <a:cubicBezTo>
                  <a:pt x="299" y="790"/>
                  <a:pt x="291" y="790"/>
                  <a:pt x="287" y="790"/>
                </a:cubicBezTo>
                <a:cubicBezTo>
                  <a:pt x="285" y="790"/>
                  <a:pt x="280" y="791"/>
                  <a:pt x="278" y="790"/>
                </a:cubicBezTo>
                <a:cubicBezTo>
                  <a:pt x="276" y="790"/>
                  <a:pt x="274" y="787"/>
                  <a:pt x="273" y="787"/>
                </a:cubicBezTo>
                <a:cubicBezTo>
                  <a:pt x="272" y="787"/>
                  <a:pt x="270" y="788"/>
                  <a:pt x="268" y="788"/>
                </a:cubicBezTo>
                <a:cubicBezTo>
                  <a:pt x="266" y="789"/>
                  <a:pt x="260" y="789"/>
                  <a:pt x="258" y="788"/>
                </a:cubicBezTo>
                <a:cubicBezTo>
                  <a:pt x="256" y="786"/>
                  <a:pt x="255" y="782"/>
                  <a:pt x="255" y="780"/>
                </a:cubicBezTo>
                <a:cubicBezTo>
                  <a:pt x="256" y="778"/>
                  <a:pt x="260" y="776"/>
                  <a:pt x="261" y="776"/>
                </a:cubicBezTo>
                <a:cubicBezTo>
                  <a:pt x="263" y="775"/>
                  <a:pt x="267" y="777"/>
                  <a:pt x="268" y="776"/>
                </a:cubicBezTo>
                <a:cubicBezTo>
                  <a:pt x="270" y="775"/>
                  <a:pt x="273" y="770"/>
                  <a:pt x="272" y="768"/>
                </a:cubicBezTo>
                <a:cubicBezTo>
                  <a:pt x="271" y="767"/>
                  <a:pt x="267" y="766"/>
                  <a:pt x="265" y="766"/>
                </a:cubicBezTo>
                <a:cubicBezTo>
                  <a:pt x="263" y="766"/>
                  <a:pt x="257" y="766"/>
                  <a:pt x="254" y="766"/>
                </a:cubicBezTo>
                <a:cubicBezTo>
                  <a:pt x="249" y="767"/>
                  <a:pt x="239" y="771"/>
                  <a:pt x="234" y="772"/>
                </a:cubicBezTo>
                <a:cubicBezTo>
                  <a:pt x="231" y="772"/>
                  <a:pt x="227" y="772"/>
                  <a:pt x="225" y="771"/>
                </a:cubicBezTo>
                <a:cubicBezTo>
                  <a:pt x="223" y="771"/>
                  <a:pt x="219" y="770"/>
                  <a:pt x="218" y="769"/>
                </a:cubicBezTo>
                <a:cubicBezTo>
                  <a:pt x="215" y="767"/>
                  <a:pt x="214" y="761"/>
                  <a:pt x="212" y="758"/>
                </a:cubicBezTo>
                <a:cubicBezTo>
                  <a:pt x="211" y="757"/>
                  <a:pt x="210" y="755"/>
                  <a:pt x="209" y="754"/>
                </a:cubicBezTo>
                <a:cubicBezTo>
                  <a:pt x="207" y="753"/>
                  <a:pt x="203" y="755"/>
                  <a:pt x="202" y="754"/>
                </a:cubicBezTo>
                <a:cubicBezTo>
                  <a:pt x="201" y="753"/>
                  <a:pt x="201" y="751"/>
                  <a:pt x="202" y="750"/>
                </a:cubicBezTo>
                <a:cubicBezTo>
                  <a:pt x="202" y="748"/>
                  <a:pt x="205" y="747"/>
                  <a:pt x="207" y="746"/>
                </a:cubicBezTo>
                <a:cubicBezTo>
                  <a:pt x="208" y="746"/>
                  <a:pt x="211" y="746"/>
                  <a:pt x="212" y="745"/>
                </a:cubicBezTo>
                <a:cubicBezTo>
                  <a:pt x="213" y="744"/>
                  <a:pt x="215" y="741"/>
                  <a:pt x="215" y="740"/>
                </a:cubicBezTo>
                <a:cubicBezTo>
                  <a:pt x="214" y="738"/>
                  <a:pt x="208" y="738"/>
                  <a:pt x="206" y="736"/>
                </a:cubicBezTo>
                <a:cubicBezTo>
                  <a:pt x="205" y="735"/>
                  <a:pt x="206" y="732"/>
                  <a:pt x="206" y="731"/>
                </a:cubicBezTo>
                <a:cubicBezTo>
                  <a:pt x="206" y="730"/>
                  <a:pt x="208" y="728"/>
                  <a:pt x="209" y="727"/>
                </a:cubicBezTo>
                <a:cubicBezTo>
                  <a:pt x="210" y="726"/>
                  <a:pt x="213" y="726"/>
                  <a:pt x="214" y="727"/>
                </a:cubicBezTo>
                <a:cubicBezTo>
                  <a:pt x="215" y="728"/>
                  <a:pt x="215" y="732"/>
                  <a:pt x="217" y="733"/>
                </a:cubicBezTo>
                <a:cubicBezTo>
                  <a:pt x="218" y="734"/>
                  <a:pt x="223" y="733"/>
                  <a:pt x="224" y="733"/>
                </a:cubicBezTo>
                <a:cubicBezTo>
                  <a:pt x="227" y="733"/>
                  <a:pt x="233" y="733"/>
                  <a:pt x="235" y="732"/>
                </a:cubicBezTo>
                <a:cubicBezTo>
                  <a:pt x="237" y="731"/>
                  <a:pt x="240" y="727"/>
                  <a:pt x="241" y="726"/>
                </a:cubicBezTo>
                <a:cubicBezTo>
                  <a:pt x="242" y="725"/>
                  <a:pt x="246" y="722"/>
                  <a:pt x="246" y="721"/>
                </a:cubicBezTo>
                <a:cubicBezTo>
                  <a:pt x="246" y="720"/>
                  <a:pt x="243" y="720"/>
                  <a:pt x="242" y="720"/>
                </a:cubicBezTo>
                <a:cubicBezTo>
                  <a:pt x="240" y="720"/>
                  <a:pt x="236" y="724"/>
                  <a:pt x="234" y="723"/>
                </a:cubicBezTo>
                <a:cubicBezTo>
                  <a:pt x="233" y="722"/>
                  <a:pt x="233" y="720"/>
                  <a:pt x="233" y="720"/>
                </a:cubicBezTo>
                <a:cubicBezTo>
                  <a:pt x="233" y="719"/>
                  <a:pt x="235" y="717"/>
                  <a:pt x="236" y="717"/>
                </a:cubicBezTo>
                <a:cubicBezTo>
                  <a:pt x="237" y="716"/>
                  <a:pt x="240" y="716"/>
                  <a:pt x="241" y="715"/>
                </a:cubicBezTo>
                <a:cubicBezTo>
                  <a:pt x="241" y="714"/>
                  <a:pt x="241" y="712"/>
                  <a:pt x="240" y="711"/>
                </a:cubicBezTo>
                <a:cubicBezTo>
                  <a:pt x="239" y="710"/>
                  <a:pt x="238" y="711"/>
                  <a:pt x="237" y="711"/>
                </a:cubicBezTo>
                <a:cubicBezTo>
                  <a:pt x="236" y="711"/>
                  <a:pt x="234" y="713"/>
                  <a:pt x="232" y="713"/>
                </a:cubicBezTo>
                <a:cubicBezTo>
                  <a:pt x="231" y="713"/>
                  <a:pt x="229" y="712"/>
                  <a:pt x="228" y="711"/>
                </a:cubicBezTo>
                <a:cubicBezTo>
                  <a:pt x="227" y="710"/>
                  <a:pt x="229" y="707"/>
                  <a:pt x="229" y="706"/>
                </a:cubicBezTo>
                <a:cubicBezTo>
                  <a:pt x="229" y="704"/>
                  <a:pt x="226" y="701"/>
                  <a:pt x="226" y="699"/>
                </a:cubicBezTo>
                <a:cubicBezTo>
                  <a:pt x="226" y="698"/>
                  <a:pt x="228" y="695"/>
                  <a:pt x="229" y="694"/>
                </a:cubicBezTo>
                <a:cubicBezTo>
                  <a:pt x="229" y="692"/>
                  <a:pt x="232" y="689"/>
                  <a:pt x="231" y="687"/>
                </a:cubicBezTo>
                <a:cubicBezTo>
                  <a:pt x="231" y="685"/>
                  <a:pt x="228" y="684"/>
                  <a:pt x="226" y="684"/>
                </a:cubicBezTo>
                <a:cubicBezTo>
                  <a:pt x="225" y="683"/>
                  <a:pt x="223" y="685"/>
                  <a:pt x="222" y="685"/>
                </a:cubicBezTo>
                <a:cubicBezTo>
                  <a:pt x="219" y="684"/>
                  <a:pt x="215" y="680"/>
                  <a:pt x="213" y="679"/>
                </a:cubicBezTo>
                <a:cubicBezTo>
                  <a:pt x="212" y="679"/>
                  <a:pt x="209" y="679"/>
                  <a:pt x="208" y="679"/>
                </a:cubicBezTo>
                <a:cubicBezTo>
                  <a:pt x="207" y="680"/>
                  <a:pt x="206" y="681"/>
                  <a:pt x="205" y="681"/>
                </a:cubicBezTo>
                <a:cubicBezTo>
                  <a:pt x="202" y="681"/>
                  <a:pt x="200" y="676"/>
                  <a:pt x="198" y="675"/>
                </a:cubicBezTo>
                <a:cubicBezTo>
                  <a:pt x="196" y="674"/>
                  <a:pt x="192" y="673"/>
                  <a:pt x="190" y="672"/>
                </a:cubicBezTo>
                <a:cubicBezTo>
                  <a:pt x="188" y="671"/>
                  <a:pt x="185" y="671"/>
                  <a:pt x="183" y="670"/>
                </a:cubicBezTo>
                <a:cubicBezTo>
                  <a:pt x="181" y="670"/>
                  <a:pt x="176" y="669"/>
                  <a:pt x="174" y="668"/>
                </a:cubicBezTo>
                <a:cubicBezTo>
                  <a:pt x="173" y="668"/>
                  <a:pt x="169" y="667"/>
                  <a:pt x="168" y="666"/>
                </a:cubicBezTo>
                <a:cubicBezTo>
                  <a:pt x="166" y="665"/>
                  <a:pt x="165" y="661"/>
                  <a:pt x="164" y="660"/>
                </a:cubicBezTo>
                <a:cubicBezTo>
                  <a:pt x="162" y="658"/>
                  <a:pt x="160" y="655"/>
                  <a:pt x="159" y="654"/>
                </a:cubicBezTo>
                <a:cubicBezTo>
                  <a:pt x="157" y="653"/>
                  <a:pt x="153" y="651"/>
                  <a:pt x="152" y="651"/>
                </a:cubicBezTo>
                <a:cubicBezTo>
                  <a:pt x="150" y="650"/>
                  <a:pt x="147" y="654"/>
                  <a:pt x="145" y="653"/>
                </a:cubicBezTo>
                <a:cubicBezTo>
                  <a:pt x="143" y="653"/>
                  <a:pt x="143" y="648"/>
                  <a:pt x="143" y="646"/>
                </a:cubicBezTo>
                <a:cubicBezTo>
                  <a:pt x="143" y="645"/>
                  <a:pt x="147" y="643"/>
                  <a:pt x="148" y="642"/>
                </a:cubicBezTo>
                <a:cubicBezTo>
                  <a:pt x="149" y="640"/>
                  <a:pt x="146" y="635"/>
                  <a:pt x="147" y="633"/>
                </a:cubicBezTo>
                <a:cubicBezTo>
                  <a:pt x="148" y="630"/>
                  <a:pt x="153" y="626"/>
                  <a:pt x="155" y="623"/>
                </a:cubicBezTo>
                <a:cubicBezTo>
                  <a:pt x="156" y="622"/>
                  <a:pt x="158" y="619"/>
                  <a:pt x="158" y="618"/>
                </a:cubicBezTo>
                <a:cubicBezTo>
                  <a:pt x="158" y="616"/>
                  <a:pt x="156" y="612"/>
                  <a:pt x="155" y="611"/>
                </a:cubicBezTo>
                <a:cubicBezTo>
                  <a:pt x="154" y="610"/>
                  <a:pt x="150" y="610"/>
                  <a:pt x="149" y="609"/>
                </a:cubicBezTo>
                <a:cubicBezTo>
                  <a:pt x="148" y="609"/>
                  <a:pt x="148" y="607"/>
                  <a:pt x="148" y="606"/>
                </a:cubicBezTo>
                <a:cubicBezTo>
                  <a:pt x="148" y="605"/>
                  <a:pt x="148" y="602"/>
                  <a:pt x="147" y="601"/>
                </a:cubicBezTo>
                <a:cubicBezTo>
                  <a:pt x="145" y="599"/>
                  <a:pt x="140" y="598"/>
                  <a:pt x="138" y="597"/>
                </a:cubicBezTo>
                <a:cubicBezTo>
                  <a:pt x="136" y="597"/>
                  <a:pt x="132" y="594"/>
                  <a:pt x="130" y="593"/>
                </a:cubicBezTo>
                <a:cubicBezTo>
                  <a:pt x="128" y="593"/>
                  <a:pt x="124" y="590"/>
                  <a:pt x="121" y="591"/>
                </a:cubicBezTo>
                <a:cubicBezTo>
                  <a:pt x="120" y="591"/>
                  <a:pt x="117" y="593"/>
                  <a:pt x="116" y="594"/>
                </a:cubicBezTo>
                <a:cubicBezTo>
                  <a:pt x="114" y="595"/>
                  <a:pt x="111" y="598"/>
                  <a:pt x="110" y="599"/>
                </a:cubicBezTo>
                <a:cubicBezTo>
                  <a:pt x="108" y="601"/>
                  <a:pt x="105" y="604"/>
                  <a:pt x="103" y="605"/>
                </a:cubicBezTo>
                <a:cubicBezTo>
                  <a:pt x="102" y="606"/>
                  <a:pt x="100" y="605"/>
                  <a:pt x="99" y="606"/>
                </a:cubicBezTo>
                <a:cubicBezTo>
                  <a:pt x="97" y="606"/>
                  <a:pt x="94" y="608"/>
                  <a:pt x="93" y="608"/>
                </a:cubicBezTo>
                <a:cubicBezTo>
                  <a:pt x="91" y="609"/>
                  <a:pt x="87" y="606"/>
                  <a:pt x="85" y="606"/>
                </a:cubicBezTo>
                <a:cubicBezTo>
                  <a:pt x="83" y="606"/>
                  <a:pt x="79" y="607"/>
                  <a:pt x="76" y="606"/>
                </a:cubicBezTo>
                <a:cubicBezTo>
                  <a:pt x="75" y="606"/>
                  <a:pt x="73" y="605"/>
                  <a:pt x="72" y="604"/>
                </a:cubicBezTo>
                <a:cubicBezTo>
                  <a:pt x="71" y="604"/>
                  <a:pt x="68" y="604"/>
                  <a:pt x="67" y="604"/>
                </a:cubicBezTo>
                <a:cubicBezTo>
                  <a:pt x="67" y="601"/>
                  <a:pt x="67" y="597"/>
                  <a:pt x="66" y="595"/>
                </a:cubicBezTo>
                <a:cubicBezTo>
                  <a:pt x="66" y="591"/>
                  <a:pt x="66" y="583"/>
                  <a:pt x="64" y="579"/>
                </a:cubicBezTo>
                <a:cubicBezTo>
                  <a:pt x="64" y="576"/>
                  <a:pt x="60" y="570"/>
                  <a:pt x="59" y="567"/>
                </a:cubicBezTo>
                <a:cubicBezTo>
                  <a:pt x="58" y="564"/>
                  <a:pt x="59" y="557"/>
                  <a:pt x="58" y="553"/>
                </a:cubicBezTo>
                <a:cubicBezTo>
                  <a:pt x="57" y="551"/>
                  <a:pt x="54" y="548"/>
                  <a:pt x="53" y="546"/>
                </a:cubicBezTo>
                <a:cubicBezTo>
                  <a:pt x="53" y="542"/>
                  <a:pt x="58" y="535"/>
                  <a:pt x="57" y="531"/>
                </a:cubicBezTo>
                <a:cubicBezTo>
                  <a:pt x="57" y="528"/>
                  <a:pt x="51" y="523"/>
                  <a:pt x="50" y="520"/>
                </a:cubicBezTo>
                <a:cubicBezTo>
                  <a:pt x="50" y="518"/>
                  <a:pt x="50" y="513"/>
                  <a:pt x="50" y="510"/>
                </a:cubicBezTo>
                <a:cubicBezTo>
                  <a:pt x="51" y="507"/>
                  <a:pt x="52" y="502"/>
                  <a:pt x="52" y="499"/>
                </a:cubicBezTo>
                <a:cubicBezTo>
                  <a:pt x="52" y="498"/>
                  <a:pt x="51" y="495"/>
                  <a:pt x="50" y="49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6" name="Freeform 5"/>
          <p:cNvSpPr>
            <a:spLocks/>
          </p:cNvSpPr>
          <p:nvPr/>
        </p:nvSpPr>
        <p:spPr bwMode="auto">
          <a:xfrm>
            <a:off x="5914724" y="5035215"/>
            <a:ext cx="1535813" cy="1390101"/>
          </a:xfrm>
          <a:custGeom>
            <a:avLst/>
            <a:gdLst/>
            <a:ahLst/>
            <a:cxnLst>
              <a:cxn ang="0">
                <a:pos x="217" y="5"/>
              </a:cxn>
              <a:cxn ang="0">
                <a:pos x="256" y="11"/>
              </a:cxn>
              <a:cxn ang="0">
                <a:pos x="282" y="20"/>
              </a:cxn>
              <a:cxn ang="0">
                <a:pos x="296" y="50"/>
              </a:cxn>
              <a:cxn ang="0">
                <a:pos x="291" y="78"/>
              </a:cxn>
              <a:cxn ang="0">
                <a:pos x="306" y="97"/>
              </a:cxn>
              <a:cxn ang="0">
                <a:pos x="313" y="114"/>
              </a:cxn>
              <a:cxn ang="0">
                <a:pos x="317" y="127"/>
              </a:cxn>
              <a:cxn ang="0">
                <a:pos x="347" y="129"/>
              </a:cxn>
              <a:cxn ang="0">
                <a:pos x="377" y="120"/>
              </a:cxn>
              <a:cxn ang="0">
                <a:pos x="409" y="117"/>
              </a:cxn>
              <a:cxn ang="0">
                <a:pos x="440" y="94"/>
              </a:cxn>
              <a:cxn ang="0">
                <a:pos x="481" y="87"/>
              </a:cxn>
              <a:cxn ang="0">
                <a:pos x="518" y="73"/>
              </a:cxn>
              <a:cxn ang="0">
                <a:pos x="525" y="78"/>
              </a:cxn>
              <a:cxn ang="0">
                <a:pos x="521" y="113"/>
              </a:cxn>
              <a:cxn ang="0">
                <a:pos x="523" y="151"/>
              </a:cxn>
              <a:cxn ang="0">
                <a:pos x="523" y="183"/>
              </a:cxn>
              <a:cxn ang="0">
                <a:pos x="524" y="223"/>
              </a:cxn>
              <a:cxn ang="0">
                <a:pos x="540" y="241"/>
              </a:cxn>
              <a:cxn ang="0">
                <a:pos x="511" y="252"/>
              </a:cxn>
              <a:cxn ang="0">
                <a:pos x="519" y="282"/>
              </a:cxn>
              <a:cxn ang="0">
                <a:pos x="556" y="296"/>
              </a:cxn>
              <a:cxn ang="0">
                <a:pos x="569" y="340"/>
              </a:cxn>
              <a:cxn ang="0">
                <a:pos x="569" y="373"/>
              </a:cxn>
              <a:cxn ang="0">
                <a:pos x="580" y="403"/>
              </a:cxn>
              <a:cxn ang="0">
                <a:pos x="552" y="420"/>
              </a:cxn>
              <a:cxn ang="0">
                <a:pos x="504" y="425"/>
              </a:cxn>
              <a:cxn ang="0">
                <a:pos x="485" y="468"/>
              </a:cxn>
              <a:cxn ang="0">
                <a:pos x="434" y="472"/>
              </a:cxn>
              <a:cxn ang="0">
                <a:pos x="383" y="445"/>
              </a:cxn>
              <a:cxn ang="0">
                <a:pos x="326" y="451"/>
              </a:cxn>
              <a:cxn ang="0">
                <a:pos x="305" y="470"/>
              </a:cxn>
              <a:cxn ang="0">
                <a:pos x="257" y="498"/>
              </a:cxn>
              <a:cxn ang="0">
                <a:pos x="228" y="512"/>
              </a:cxn>
              <a:cxn ang="0">
                <a:pos x="170" y="506"/>
              </a:cxn>
              <a:cxn ang="0">
                <a:pos x="176" y="448"/>
              </a:cxn>
              <a:cxn ang="0">
                <a:pos x="120" y="416"/>
              </a:cxn>
              <a:cxn ang="0">
                <a:pos x="101" y="361"/>
              </a:cxn>
              <a:cxn ang="0">
                <a:pos x="87" y="336"/>
              </a:cxn>
              <a:cxn ang="0">
                <a:pos x="58" y="309"/>
              </a:cxn>
              <a:cxn ang="0">
                <a:pos x="45" y="279"/>
              </a:cxn>
              <a:cxn ang="0">
                <a:pos x="23" y="262"/>
              </a:cxn>
              <a:cxn ang="0">
                <a:pos x="11" y="237"/>
              </a:cxn>
              <a:cxn ang="0">
                <a:pos x="3" y="207"/>
              </a:cxn>
              <a:cxn ang="0">
                <a:pos x="25" y="176"/>
              </a:cxn>
              <a:cxn ang="0">
                <a:pos x="49" y="151"/>
              </a:cxn>
              <a:cxn ang="0">
                <a:pos x="68" y="125"/>
              </a:cxn>
              <a:cxn ang="0">
                <a:pos x="61" y="108"/>
              </a:cxn>
              <a:cxn ang="0">
                <a:pos x="78" y="89"/>
              </a:cxn>
              <a:cxn ang="0">
                <a:pos x="90" y="76"/>
              </a:cxn>
              <a:cxn ang="0">
                <a:pos x="88" y="60"/>
              </a:cxn>
              <a:cxn ang="0">
                <a:pos x="95" y="49"/>
              </a:cxn>
              <a:cxn ang="0">
                <a:pos x="129" y="47"/>
              </a:cxn>
              <a:cxn ang="0">
                <a:pos x="166" y="36"/>
              </a:cxn>
              <a:cxn ang="0">
                <a:pos x="189" y="28"/>
              </a:cxn>
              <a:cxn ang="0">
                <a:pos x="200" y="20"/>
              </a:cxn>
            </a:cxnLst>
            <a:rect l="0" t="0" r="r" b="b"/>
            <a:pathLst>
              <a:path w="583" h="527">
                <a:moveTo>
                  <a:pt x="197" y="10"/>
                </a:moveTo>
                <a:cubicBezTo>
                  <a:pt x="197" y="10"/>
                  <a:pt x="197" y="10"/>
                  <a:pt x="197" y="10"/>
                </a:cubicBezTo>
                <a:cubicBezTo>
                  <a:pt x="197" y="8"/>
                  <a:pt x="198" y="4"/>
                  <a:pt x="199" y="3"/>
                </a:cubicBezTo>
                <a:cubicBezTo>
                  <a:pt x="201" y="2"/>
                  <a:pt x="204" y="0"/>
                  <a:pt x="206" y="0"/>
                </a:cubicBezTo>
                <a:cubicBezTo>
                  <a:pt x="207" y="0"/>
                  <a:pt x="211" y="1"/>
                  <a:pt x="212" y="1"/>
                </a:cubicBezTo>
                <a:cubicBezTo>
                  <a:pt x="214" y="2"/>
                  <a:pt x="215" y="5"/>
                  <a:pt x="217" y="5"/>
                </a:cubicBezTo>
                <a:cubicBezTo>
                  <a:pt x="218" y="6"/>
                  <a:pt x="221" y="4"/>
                  <a:pt x="222" y="4"/>
                </a:cubicBezTo>
                <a:cubicBezTo>
                  <a:pt x="225" y="4"/>
                  <a:pt x="229" y="5"/>
                  <a:pt x="231" y="6"/>
                </a:cubicBezTo>
                <a:cubicBezTo>
                  <a:pt x="232" y="6"/>
                  <a:pt x="233" y="9"/>
                  <a:pt x="234" y="10"/>
                </a:cubicBezTo>
                <a:cubicBezTo>
                  <a:pt x="235" y="11"/>
                  <a:pt x="238" y="14"/>
                  <a:pt x="240" y="14"/>
                </a:cubicBezTo>
                <a:cubicBezTo>
                  <a:pt x="242" y="15"/>
                  <a:pt x="248" y="15"/>
                  <a:pt x="250" y="14"/>
                </a:cubicBezTo>
                <a:cubicBezTo>
                  <a:pt x="252" y="14"/>
                  <a:pt x="255" y="12"/>
                  <a:pt x="256" y="11"/>
                </a:cubicBezTo>
                <a:cubicBezTo>
                  <a:pt x="257" y="11"/>
                  <a:pt x="259" y="9"/>
                  <a:pt x="261" y="10"/>
                </a:cubicBezTo>
                <a:cubicBezTo>
                  <a:pt x="262" y="10"/>
                  <a:pt x="263" y="13"/>
                  <a:pt x="265" y="14"/>
                </a:cubicBezTo>
                <a:cubicBezTo>
                  <a:pt x="266" y="15"/>
                  <a:pt x="269" y="16"/>
                  <a:pt x="271" y="16"/>
                </a:cubicBezTo>
                <a:cubicBezTo>
                  <a:pt x="272" y="16"/>
                  <a:pt x="273" y="15"/>
                  <a:pt x="274" y="16"/>
                </a:cubicBezTo>
                <a:cubicBezTo>
                  <a:pt x="275" y="16"/>
                  <a:pt x="276" y="18"/>
                  <a:pt x="277" y="19"/>
                </a:cubicBezTo>
                <a:cubicBezTo>
                  <a:pt x="278" y="20"/>
                  <a:pt x="281" y="19"/>
                  <a:pt x="282" y="20"/>
                </a:cubicBezTo>
                <a:cubicBezTo>
                  <a:pt x="283" y="21"/>
                  <a:pt x="284" y="25"/>
                  <a:pt x="284" y="26"/>
                </a:cubicBezTo>
                <a:cubicBezTo>
                  <a:pt x="285" y="28"/>
                  <a:pt x="283" y="31"/>
                  <a:pt x="284" y="33"/>
                </a:cubicBezTo>
                <a:cubicBezTo>
                  <a:pt x="284" y="33"/>
                  <a:pt x="284" y="34"/>
                  <a:pt x="284" y="35"/>
                </a:cubicBezTo>
                <a:cubicBezTo>
                  <a:pt x="285" y="36"/>
                  <a:pt x="287" y="37"/>
                  <a:pt x="288" y="38"/>
                </a:cubicBezTo>
                <a:cubicBezTo>
                  <a:pt x="289" y="40"/>
                  <a:pt x="291" y="42"/>
                  <a:pt x="292" y="43"/>
                </a:cubicBezTo>
                <a:cubicBezTo>
                  <a:pt x="293" y="45"/>
                  <a:pt x="295" y="48"/>
                  <a:pt x="296" y="50"/>
                </a:cubicBezTo>
                <a:cubicBezTo>
                  <a:pt x="297" y="51"/>
                  <a:pt x="298" y="54"/>
                  <a:pt x="299" y="56"/>
                </a:cubicBezTo>
                <a:cubicBezTo>
                  <a:pt x="300" y="57"/>
                  <a:pt x="301" y="60"/>
                  <a:pt x="301" y="61"/>
                </a:cubicBezTo>
                <a:cubicBezTo>
                  <a:pt x="301" y="63"/>
                  <a:pt x="300" y="66"/>
                  <a:pt x="299" y="67"/>
                </a:cubicBezTo>
                <a:cubicBezTo>
                  <a:pt x="297" y="68"/>
                  <a:pt x="294" y="67"/>
                  <a:pt x="293" y="68"/>
                </a:cubicBezTo>
                <a:cubicBezTo>
                  <a:pt x="292" y="69"/>
                  <a:pt x="292" y="71"/>
                  <a:pt x="292" y="72"/>
                </a:cubicBezTo>
                <a:cubicBezTo>
                  <a:pt x="291" y="74"/>
                  <a:pt x="291" y="77"/>
                  <a:pt x="291" y="78"/>
                </a:cubicBezTo>
                <a:cubicBezTo>
                  <a:pt x="291" y="79"/>
                  <a:pt x="294" y="81"/>
                  <a:pt x="295" y="82"/>
                </a:cubicBezTo>
                <a:cubicBezTo>
                  <a:pt x="296" y="82"/>
                  <a:pt x="298" y="82"/>
                  <a:pt x="298" y="82"/>
                </a:cubicBezTo>
                <a:cubicBezTo>
                  <a:pt x="300" y="82"/>
                  <a:pt x="302" y="83"/>
                  <a:pt x="303" y="83"/>
                </a:cubicBezTo>
                <a:cubicBezTo>
                  <a:pt x="303" y="84"/>
                  <a:pt x="304" y="87"/>
                  <a:pt x="305" y="88"/>
                </a:cubicBezTo>
                <a:cubicBezTo>
                  <a:pt x="305" y="89"/>
                  <a:pt x="307" y="91"/>
                  <a:pt x="307" y="92"/>
                </a:cubicBezTo>
                <a:cubicBezTo>
                  <a:pt x="307" y="93"/>
                  <a:pt x="307" y="95"/>
                  <a:pt x="306" y="97"/>
                </a:cubicBezTo>
                <a:cubicBezTo>
                  <a:pt x="306" y="98"/>
                  <a:pt x="304" y="99"/>
                  <a:pt x="304" y="100"/>
                </a:cubicBezTo>
                <a:cubicBezTo>
                  <a:pt x="304" y="101"/>
                  <a:pt x="304" y="103"/>
                  <a:pt x="305" y="104"/>
                </a:cubicBezTo>
                <a:cubicBezTo>
                  <a:pt x="305" y="104"/>
                  <a:pt x="307" y="106"/>
                  <a:pt x="307" y="106"/>
                </a:cubicBezTo>
                <a:cubicBezTo>
                  <a:pt x="307" y="107"/>
                  <a:pt x="307" y="109"/>
                  <a:pt x="307" y="109"/>
                </a:cubicBezTo>
                <a:cubicBezTo>
                  <a:pt x="308" y="110"/>
                  <a:pt x="310" y="111"/>
                  <a:pt x="311" y="111"/>
                </a:cubicBezTo>
                <a:cubicBezTo>
                  <a:pt x="312" y="112"/>
                  <a:pt x="313" y="113"/>
                  <a:pt x="313" y="114"/>
                </a:cubicBezTo>
                <a:cubicBezTo>
                  <a:pt x="313" y="115"/>
                  <a:pt x="312" y="117"/>
                  <a:pt x="312" y="118"/>
                </a:cubicBezTo>
                <a:cubicBezTo>
                  <a:pt x="311" y="118"/>
                  <a:pt x="309" y="119"/>
                  <a:pt x="309" y="120"/>
                </a:cubicBezTo>
                <a:cubicBezTo>
                  <a:pt x="309" y="121"/>
                  <a:pt x="310" y="123"/>
                  <a:pt x="310" y="123"/>
                </a:cubicBezTo>
                <a:cubicBezTo>
                  <a:pt x="311" y="124"/>
                  <a:pt x="312" y="124"/>
                  <a:pt x="312" y="124"/>
                </a:cubicBezTo>
                <a:cubicBezTo>
                  <a:pt x="313" y="124"/>
                  <a:pt x="315" y="123"/>
                  <a:pt x="315" y="124"/>
                </a:cubicBezTo>
                <a:cubicBezTo>
                  <a:pt x="316" y="124"/>
                  <a:pt x="317" y="126"/>
                  <a:pt x="317" y="127"/>
                </a:cubicBezTo>
                <a:cubicBezTo>
                  <a:pt x="318" y="128"/>
                  <a:pt x="319" y="129"/>
                  <a:pt x="320" y="129"/>
                </a:cubicBezTo>
                <a:cubicBezTo>
                  <a:pt x="321" y="130"/>
                  <a:pt x="323" y="131"/>
                  <a:pt x="324" y="132"/>
                </a:cubicBezTo>
                <a:cubicBezTo>
                  <a:pt x="326" y="132"/>
                  <a:pt x="329" y="133"/>
                  <a:pt x="330" y="133"/>
                </a:cubicBezTo>
                <a:cubicBezTo>
                  <a:pt x="331" y="133"/>
                  <a:pt x="333" y="131"/>
                  <a:pt x="335" y="131"/>
                </a:cubicBezTo>
                <a:cubicBezTo>
                  <a:pt x="336" y="131"/>
                  <a:pt x="339" y="132"/>
                  <a:pt x="340" y="132"/>
                </a:cubicBezTo>
                <a:cubicBezTo>
                  <a:pt x="342" y="131"/>
                  <a:pt x="345" y="130"/>
                  <a:pt x="347" y="129"/>
                </a:cubicBezTo>
                <a:cubicBezTo>
                  <a:pt x="348" y="128"/>
                  <a:pt x="350" y="125"/>
                  <a:pt x="352" y="124"/>
                </a:cubicBezTo>
                <a:cubicBezTo>
                  <a:pt x="353" y="124"/>
                  <a:pt x="355" y="123"/>
                  <a:pt x="356" y="123"/>
                </a:cubicBezTo>
                <a:cubicBezTo>
                  <a:pt x="357" y="123"/>
                  <a:pt x="361" y="123"/>
                  <a:pt x="363" y="123"/>
                </a:cubicBezTo>
                <a:cubicBezTo>
                  <a:pt x="364" y="123"/>
                  <a:pt x="366" y="124"/>
                  <a:pt x="367" y="124"/>
                </a:cubicBezTo>
                <a:cubicBezTo>
                  <a:pt x="369" y="124"/>
                  <a:pt x="371" y="122"/>
                  <a:pt x="372" y="122"/>
                </a:cubicBezTo>
                <a:cubicBezTo>
                  <a:pt x="373" y="121"/>
                  <a:pt x="376" y="121"/>
                  <a:pt x="377" y="120"/>
                </a:cubicBezTo>
                <a:cubicBezTo>
                  <a:pt x="379" y="119"/>
                  <a:pt x="381" y="116"/>
                  <a:pt x="382" y="115"/>
                </a:cubicBezTo>
                <a:cubicBezTo>
                  <a:pt x="383" y="114"/>
                  <a:pt x="387" y="113"/>
                  <a:pt x="389" y="113"/>
                </a:cubicBezTo>
                <a:cubicBezTo>
                  <a:pt x="390" y="113"/>
                  <a:pt x="393" y="114"/>
                  <a:pt x="394" y="115"/>
                </a:cubicBezTo>
                <a:cubicBezTo>
                  <a:pt x="395" y="116"/>
                  <a:pt x="396" y="120"/>
                  <a:pt x="397" y="121"/>
                </a:cubicBezTo>
                <a:cubicBezTo>
                  <a:pt x="398" y="122"/>
                  <a:pt x="401" y="121"/>
                  <a:pt x="403" y="121"/>
                </a:cubicBezTo>
                <a:cubicBezTo>
                  <a:pt x="404" y="121"/>
                  <a:pt x="407" y="119"/>
                  <a:pt x="409" y="117"/>
                </a:cubicBezTo>
                <a:cubicBezTo>
                  <a:pt x="410" y="116"/>
                  <a:pt x="412" y="112"/>
                  <a:pt x="413" y="111"/>
                </a:cubicBezTo>
                <a:cubicBezTo>
                  <a:pt x="414" y="109"/>
                  <a:pt x="416" y="105"/>
                  <a:pt x="417" y="103"/>
                </a:cubicBezTo>
                <a:cubicBezTo>
                  <a:pt x="419" y="102"/>
                  <a:pt x="422" y="100"/>
                  <a:pt x="423" y="100"/>
                </a:cubicBezTo>
                <a:cubicBezTo>
                  <a:pt x="426" y="100"/>
                  <a:pt x="430" y="102"/>
                  <a:pt x="432" y="102"/>
                </a:cubicBezTo>
                <a:cubicBezTo>
                  <a:pt x="434" y="102"/>
                  <a:pt x="437" y="100"/>
                  <a:pt x="438" y="99"/>
                </a:cubicBezTo>
                <a:cubicBezTo>
                  <a:pt x="439" y="98"/>
                  <a:pt x="439" y="95"/>
                  <a:pt x="440" y="94"/>
                </a:cubicBezTo>
                <a:cubicBezTo>
                  <a:pt x="441" y="93"/>
                  <a:pt x="444" y="93"/>
                  <a:pt x="446" y="93"/>
                </a:cubicBezTo>
                <a:cubicBezTo>
                  <a:pt x="447" y="93"/>
                  <a:pt x="450" y="94"/>
                  <a:pt x="452" y="94"/>
                </a:cubicBezTo>
                <a:cubicBezTo>
                  <a:pt x="454" y="94"/>
                  <a:pt x="458" y="93"/>
                  <a:pt x="460" y="93"/>
                </a:cubicBezTo>
                <a:cubicBezTo>
                  <a:pt x="462" y="92"/>
                  <a:pt x="466" y="91"/>
                  <a:pt x="468" y="90"/>
                </a:cubicBezTo>
                <a:cubicBezTo>
                  <a:pt x="469" y="90"/>
                  <a:pt x="472" y="88"/>
                  <a:pt x="473" y="88"/>
                </a:cubicBezTo>
                <a:cubicBezTo>
                  <a:pt x="475" y="87"/>
                  <a:pt x="479" y="88"/>
                  <a:pt x="481" y="87"/>
                </a:cubicBezTo>
                <a:cubicBezTo>
                  <a:pt x="483" y="87"/>
                  <a:pt x="487" y="86"/>
                  <a:pt x="489" y="86"/>
                </a:cubicBezTo>
                <a:cubicBezTo>
                  <a:pt x="490" y="85"/>
                  <a:pt x="492" y="84"/>
                  <a:pt x="493" y="83"/>
                </a:cubicBezTo>
                <a:cubicBezTo>
                  <a:pt x="495" y="83"/>
                  <a:pt x="498" y="82"/>
                  <a:pt x="499" y="82"/>
                </a:cubicBezTo>
                <a:cubicBezTo>
                  <a:pt x="502" y="80"/>
                  <a:pt x="507" y="78"/>
                  <a:pt x="509" y="76"/>
                </a:cubicBezTo>
                <a:cubicBezTo>
                  <a:pt x="510" y="75"/>
                  <a:pt x="511" y="73"/>
                  <a:pt x="512" y="72"/>
                </a:cubicBezTo>
                <a:cubicBezTo>
                  <a:pt x="513" y="72"/>
                  <a:pt x="517" y="74"/>
                  <a:pt x="518" y="73"/>
                </a:cubicBezTo>
                <a:cubicBezTo>
                  <a:pt x="520" y="73"/>
                  <a:pt x="523" y="69"/>
                  <a:pt x="524" y="67"/>
                </a:cubicBezTo>
                <a:cubicBezTo>
                  <a:pt x="524" y="66"/>
                  <a:pt x="525" y="63"/>
                  <a:pt x="525" y="63"/>
                </a:cubicBezTo>
                <a:cubicBezTo>
                  <a:pt x="525" y="64"/>
                  <a:pt x="525" y="64"/>
                  <a:pt x="525" y="64"/>
                </a:cubicBezTo>
                <a:cubicBezTo>
                  <a:pt x="525" y="65"/>
                  <a:pt x="530" y="65"/>
                  <a:pt x="530" y="67"/>
                </a:cubicBezTo>
                <a:cubicBezTo>
                  <a:pt x="531" y="69"/>
                  <a:pt x="530" y="73"/>
                  <a:pt x="529" y="75"/>
                </a:cubicBezTo>
                <a:cubicBezTo>
                  <a:pt x="528" y="76"/>
                  <a:pt x="526" y="77"/>
                  <a:pt x="525" y="78"/>
                </a:cubicBezTo>
                <a:cubicBezTo>
                  <a:pt x="524" y="80"/>
                  <a:pt x="521" y="84"/>
                  <a:pt x="520" y="85"/>
                </a:cubicBezTo>
                <a:cubicBezTo>
                  <a:pt x="519" y="86"/>
                  <a:pt x="517" y="87"/>
                  <a:pt x="516" y="88"/>
                </a:cubicBezTo>
                <a:cubicBezTo>
                  <a:pt x="515" y="90"/>
                  <a:pt x="514" y="95"/>
                  <a:pt x="514" y="97"/>
                </a:cubicBezTo>
                <a:cubicBezTo>
                  <a:pt x="515" y="99"/>
                  <a:pt x="520" y="99"/>
                  <a:pt x="521" y="101"/>
                </a:cubicBezTo>
                <a:cubicBezTo>
                  <a:pt x="521" y="103"/>
                  <a:pt x="516" y="106"/>
                  <a:pt x="517" y="108"/>
                </a:cubicBezTo>
                <a:cubicBezTo>
                  <a:pt x="517" y="110"/>
                  <a:pt x="520" y="111"/>
                  <a:pt x="521" y="113"/>
                </a:cubicBezTo>
                <a:cubicBezTo>
                  <a:pt x="521" y="115"/>
                  <a:pt x="521" y="118"/>
                  <a:pt x="521" y="120"/>
                </a:cubicBezTo>
                <a:cubicBezTo>
                  <a:pt x="521" y="123"/>
                  <a:pt x="519" y="129"/>
                  <a:pt x="518" y="131"/>
                </a:cubicBezTo>
                <a:cubicBezTo>
                  <a:pt x="518" y="132"/>
                  <a:pt x="516" y="134"/>
                  <a:pt x="516" y="135"/>
                </a:cubicBezTo>
                <a:cubicBezTo>
                  <a:pt x="515" y="136"/>
                  <a:pt x="515" y="140"/>
                  <a:pt x="516" y="142"/>
                </a:cubicBezTo>
                <a:cubicBezTo>
                  <a:pt x="516" y="144"/>
                  <a:pt x="519" y="146"/>
                  <a:pt x="520" y="148"/>
                </a:cubicBezTo>
                <a:cubicBezTo>
                  <a:pt x="521" y="149"/>
                  <a:pt x="522" y="150"/>
                  <a:pt x="523" y="151"/>
                </a:cubicBezTo>
                <a:cubicBezTo>
                  <a:pt x="524" y="152"/>
                  <a:pt x="526" y="156"/>
                  <a:pt x="526" y="158"/>
                </a:cubicBezTo>
                <a:cubicBezTo>
                  <a:pt x="527" y="160"/>
                  <a:pt x="526" y="165"/>
                  <a:pt x="525" y="167"/>
                </a:cubicBezTo>
                <a:cubicBezTo>
                  <a:pt x="524" y="168"/>
                  <a:pt x="521" y="169"/>
                  <a:pt x="520" y="170"/>
                </a:cubicBezTo>
                <a:cubicBezTo>
                  <a:pt x="520" y="171"/>
                  <a:pt x="519" y="174"/>
                  <a:pt x="519" y="175"/>
                </a:cubicBezTo>
                <a:cubicBezTo>
                  <a:pt x="519" y="176"/>
                  <a:pt x="519" y="179"/>
                  <a:pt x="519" y="181"/>
                </a:cubicBezTo>
                <a:cubicBezTo>
                  <a:pt x="520" y="182"/>
                  <a:pt x="522" y="182"/>
                  <a:pt x="523" y="183"/>
                </a:cubicBezTo>
                <a:cubicBezTo>
                  <a:pt x="524" y="184"/>
                  <a:pt x="525" y="185"/>
                  <a:pt x="525" y="186"/>
                </a:cubicBezTo>
                <a:cubicBezTo>
                  <a:pt x="526" y="188"/>
                  <a:pt x="523" y="191"/>
                  <a:pt x="522" y="192"/>
                </a:cubicBezTo>
                <a:cubicBezTo>
                  <a:pt x="521" y="193"/>
                  <a:pt x="518" y="195"/>
                  <a:pt x="517" y="196"/>
                </a:cubicBezTo>
                <a:cubicBezTo>
                  <a:pt x="516" y="197"/>
                  <a:pt x="515" y="200"/>
                  <a:pt x="515" y="202"/>
                </a:cubicBezTo>
                <a:cubicBezTo>
                  <a:pt x="515" y="205"/>
                  <a:pt x="517" y="212"/>
                  <a:pt x="518" y="215"/>
                </a:cubicBezTo>
                <a:cubicBezTo>
                  <a:pt x="519" y="217"/>
                  <a:pt x="522" y="222"/>
                  <a:pt x="524" y="223"/>
                </a:cubicBezTo>
                <a:cubicBezTo>
                  <a:pt x="526" y="224"/>
                  <a:pt x="531" y="224"/>
                  <a:pt x="534" y="224"/>
                </a:cubicBezTo>
                <a:cubicBezTo>
                  <a:pt x="536" y="224"/>
                  <a:pt x="540" y="222"/>
                  <a:pt x="542" y="223"/>
                </a:cubicBezTo>
                <a:cubicBezTo>
                  <a:pt x="544" y="223"/>
                  <a:pt x="548" y="226"/>
                  <a:pt x="549" y="227"/>
                </a:cubicBezTo>
                <a:cubicBezTo>
                  <a:pt x="551" y="229"/>
                  <a:pt x="552" y="233"/>
                  <a:pt x="552" y="235"/>
                </a:cubicBezTo>
                <a:cubicBezTo>
                  <a:pt x="551" y="237"/>
                  <a:pt x="548" y="240"/>
                  <a:pt x="546" y="241"/>
                </a:cubicBezTo>
                <a:cubicBezTo>
                  <a:pt x="545" y="241"/>
                  <a:pt x="542" y="240"/>
                  <a:pt x="540" y="241"/>
                </a:cubicBezTo>
                <a:cubicBezTo>
                  <a:pt x="538" y="241"/>
                  <a:pt x="535" y="240"/>
                  <a:pt x="533" y="241"/>
                </a:cubicBezTo>
                <a:cubicBezTo>
                  <a:pt x="532" y="242"/>
                  <a:pt x="532" y="246"/>
                  <a:pt x="531" y="247"/>
                </a:cubicBezTo>
                <a:cubicBezTo>
                  <a:pt x="531" y="248"/>
                  <a:pt x="529" y="250"/>
                  <a:pt x="528" y="250"/>
                </a:cubicBezTo>
                <a:cubicBezTo>
                  <a:pt x="526" y="251"/>
                  <a:pt x="521" y="249"/>
                  <a:pt x="519" y="250"/>
                </a:cubicBezTo>
                <a:cubicBezTo>
                  <a:pt x="519" y="250"/>
                  <a:pt x="518" y="252"/>
                  <a:pt x="518" y="252"/>
                </a:cubicBezTo>
                <a:cubicBezTo>
                  <a:pt x="516" y="253"/>
                  <a:pt x="513" y="252"/>
                  <a:pt x="511" y="252"/>
                </a:cubicBezTo>
                <a:cubicBezTo>
                  <a:pt x="510" y="253"/>
                  <a:pt x="509" y="253"/>
                  <a:pt x="509" y="254"/>
                </a:cubicBezTo>
                <a:cubicBezTo>
                  <a:pt x="508" y="255"/>
                  <a:pt x="507" y="258"/>
                  <a:pt x="508" y="259"/>
                </a:cubicBezTo>
                <a:cubicBezTo>
                  <a:pt x="508" y="261"/>
                  <a:pt x="512" y="262"/>
                  <a:pt x="513" y="263"/>
                </a:cubicBezTo>
                <a:cubicBezTo>
                  <a:pt x="514" y="265"/>
                  <a:pt x="514" y="269"/>
                  <a:pt x="515" y="271"/>
                </a:cubicBezTo>
                <a:cubicBezTo>
                  <a:pt x="515" y="273"/>
                  <a:pt x="516" y="278"/>
                  <a:pt x="516" y="279"/>
                </a:cubicBezTo>
                <a:cubicBezTo>
                  <a:pt x="517" y="280"/>
                  <a:pt x="518" y="282"/>
                  <a:pt x="519" y="282"/>
                </a:cubicBezTo>
                <a:cubicBezTo>
                  <a:pt x="522" y="283"/>
                  <a:pt x="528" y="281"/>
                  <a:pt x="531" y="281"/>
                </a:cubicBezTo>
                <a:cubicBezTo>
                  <a:pt x="533" y="281"/>
                  <a:pt x="537" y="281"/>
                  <a:pt x="538" y="282"/>
                </a:cubicBezTo>
                <a:cubicBezTo>
                  <a:pt x="539" y="283"/>
                  <a:pt x="540" y="286"/>
                  <a:pt x="541" y="287"/>
                </a:cubicBezTo>
                <a:cubicBezTo>
                  <a:pt x="542" y="289"/>
                  <a:pt x="547" y="289"/>
                  <a:pt x="548" y="290"/>
                </a:cubicBezTo>
                <a:cubicBezTo>
                  <a:pt x="550" y="290"/>
                  <a:pt x="552" y="291"/>
                  <a:pt x="553" y="292"/>
                </a:cubicBezTo>
                <a:cubicBezTo>
                  <a:pt x="554" y="293"/>
                  <a:pt x="556" y="295"/>
                  <a:pt x="556" y="296"/>
                </a:cubicBezTo>
                <a:cubicBezTo>
                  <a:pt x="557" y="298"/>
                  <a:pt x="559" y="300"/>
                  <a:pt x="559" y="302"/>
                </a:cubicBezTo>
                <a:cubicBezTo>
                  <a:pt x="560" y="304"/>
                  <a:pt x="561" y="309"/>
                  <a:pt x="562" y="311"/>
                </a:cubicBezTo>
                <a:cubicBezTo>
                  <a:pt x="562" y="312"/>
                  <a:pt x="564" y="314"/>
                  <a:pt x="564" y="315"/>
                </a:cubicBezTo>
                <a:cubicBezTo>
                  <a:pt x="565" y="317"/>
                  <a:pt x="565" y="322"/>
                  <a:pt x="565" y="325"/>
                </a:cubicBezTo>
                <a:cubicBezTo>
                  <a:pt x="566" y="326"/>
                  <a:pt x="568" y="329"/>
                  <a:pt x="568" y="330"/>
                </a:cubicBezTo>
                <a:cubicBezTo>
                  <a:pt x="569" y="332"/>
                  <a:pt x="570" y="337"/>
                  <a:pt x="569" y="340"/>
                </a:cubicBezTo>
                <a:cubicBezTo>
                  <a:pt x="568" y="343"/>
                  <a:pt x="563" y="346"/>
                  <a:pt x="561" y="349"/>
                </a:cubicBezTo>
                <a:cubicBezTo>
                  <a:pt x="560" y="351"/>
                  <a:pt x="559" y="356"/>
                  <a:pt x="559" y="359"/>
                </a:cubicBezTo>
                <a:cubicBezTo>
                  <a:pt x="560" y="360"/>
                  <a:pt x="563" y="363"/>
                  <a:pt x="564" y="364"/>
                </a:cubicBezTo>
                <a:cubicBezTo>
                  <a:pt x="565" y="365"/>
                  <a:pt x="569" y="365"/>
                  <a:pt x="570" y="366"/>
                </a:cubicBezTo>
                <a:cubicBezTo>
                  <a:pt x="571" y="367"/>
                  <a:pt x="572" y="368"/>
                  <a:pt x="572" y="369"/>
                </a:cubicBezTo>
                <a:cubicBezTo>
                  <a:pt x="572" y="370"/>
                  <a:pt x="569" y="372"/>
                  <a:pt x="569" y="373"/>
                </a:cubicBezTo>
                <a:cubicBezTo>
                  <a:pt x="569" y="374"/>
                  <a:pt x="569" y="376"/>
                  <a:pt x="569" y="377"/>
                </a:cubicBezTo>
                <a:cubicBezTo>
                  <a:pt x="569" y="378"/>
                  <a:pt x="572" y="379"/>
                  <a:pt x="572" y="380"/>
                </a:cubicBezTo>
                <a:cubicBezTo>
                  <a:pt x="573" y="382"/>
                  <a:pt x="573" y="387"/>
                  <a:pt x="574" y="388"/>
                </a:cubicBezTo>
                <a:cubicBezTo>
                  <a:pt x="575" y="390"/>
                  <a:pt x="579" y="390"/>
                  <a:pt x="580" y="391"/>
                </a:cubicBezTo>
                <a:cubicBezTo>
                  <a:pt x="581" y="392"/>
                  <a:pt x="583" y="395"/>
                  <a:pt x="583" y="397"/>
                </a:cubicBezTo>
                <a:cubicBezTo>
                  <a:pt x="583" y="399"/>
                  <a:pt x="580" y="402"/>
                  <a:pt x="580" y="403"/>
                </a:cubicBezTo>
                <a:cubicBezTo>
                  <a:pt x="580" y="405"/>
                  <a:pt x="581" y="407"/>
                  <a:pt x="581" y="409"/>
                </a:cubicBezTo>
                <a:cubicBezTo>
                  <a:pt x="581" y="410"/>
                  <a:pt x="580" y="412"/>
                  <a:pt x="580" y="414"/>
                </a:cubicBezTo>
                <a:cubicBezTo>
                  <a:pt x="580" y="415"/>
                  <a:pt x="580" y="418"/>
                  <a:pt x="580" y="420"/>
                </a:cubicBezTo>
                <a:cubicBezTo>
                  <a:pt x="580" y="421"/>
                  <a:pt x="579" y="423"/>
                  <a:pt x="579" y="425"/>
                </a:cubicBezTo>
                <a:cubicBezTo>
                  <a:pt x="575" y="424"/>
                  <a:pt x="570" y="422"/>
                  <a:pt x="567" y="421"/>
                </a:cubicBezTo>
                <a:cubicBezTo>
                  <a:pt x="563" y="421"/>
                  <a:pt x="556" y="419"/>
                  <a:pt x="552" y="420"/>
                </a:cubicBezTo>
                <a:cubicBezTo>
                  <a:pt x="549" y="420"/>
                  <a:pt x="543" y="423"/>
                  <a:pt x="541" y="425"/>
                </a:cubicBezTo>
                <a:cubicBezTo>
                  <a:pt x="539" y="427"/>
                  <a:pt x="540" y="433"/>
                  <a:pt x="539" y="434"/>
                </a:cubicBezTo>
                <a:cubicBezTo>
                  <a:pt x="537" y="436"/>
                  <a:pt x="531" y="438"/>
                  <a:pt x="529" y="436"/>
                </a:cubicBezTo>
                <a:cubicBezTo>
                  <a:pt x="528" y="436"/>
                  <a:pt x="527" y="432"/>
                  <a:pt x="526" y="431"/>
                </a:cubicBezTo>
                <a:cubicBezTo>
                  <a:pt x="525" y="429"/>
                  <a:pt x="520" y="427"/>
                  <a:pt x="518" y="426"/>
                </a:cubicBezTo>
                <a:cubicBezTo>
                  <a:pt x="515" y="425"/>
                  <a:pt x="508" y="425"/>
                  <a:pt x="504" y="425"/>
                </a:cubicBezTo>
                <a:cubicBezTo>
                  <a:pt x="503" y="425"/>
                  <a:pt x="501" y="426"/>
                  <a:pt x="500" y="427"/>
                </a:cubicBezTo>
                <a:cubicBezTo>
                  <a:pt x="498" y="429"/>
                  <a:pt x="497" y="434"/>
                  <a:pt x="498" y="436"/>
                </a:cubicBezTo>
                <a:cubicBezTo>
                  <a:pt x="498" y="438"/>
                  <a:pt x="502" y="441"/>
                  <a:pt x="502" y="443"/>
                </a:cubicBezTo>
                <a:cubicBezTo>
                  <a:pt x="503" y="445"/>
                  <a:pt x="504" y="451"/>
                  <a:pt x="502" y="453"/>
                </a:cubicBezTo>
                <a:cubicBezTo>
                  <a:pt x="499" y="455"/>
                  <a:pt x="490" y="451"/>
                  <a:pt x="487" y="453"/>
                </a:cubicBezTo>
                <a:cubicBezTo>
                  <a:pt x="485" y="456"/>
                  <a:pt x="487" y="465"/>
                  <a:pt x="485" y="468"/>
                </a:cubicBezTo>
                <a:cubicBezTo>
                  <a:pt x="483" y="471"/>
                  <a:pt x="477" y="474"/>
                  <a:pt x="474" y="475"/>
                </a:cubicBezTo>
                <a:cubicBezTo>
                  <a:pt x="471" y="476"/>
                  <a:pt x="465" y="474"/>
                  <a:pt x="461" y="475"/>
                </a:cubicBezTo>
                <a:cubicBezTo>
                  <a:pt x="460" y="475"/>
                  <a:pt x="456" y="477"/>
                  <a:pt x="454" y="476"/>
                </a:cubicBezTo>
                <a:cubicBezTo>
                  <a:pt x="452" y="475"/>
                  <a:pt x="451" y="469"/>
                  <a:pt x="449" y="469"/>
                </a:cubicBezTo>
                <a:cubicBezTo>
                  <a:pt x="447" y="468"/>
                  <a:pt x="443" y="473"/>
                  <a:pt x="440" y="473"/>
                </a:cubicBezTo>
                <a:cubicBezTo>
                  <a:pt x="439" y="473"/>
                  <a:pt x="435" y="473"/>
                  <a:pt x="434" y="472"/>
                </a:cubicBezTo>
                <a:cubicBezTo>
                  <a:pt x="431" y="469"/>
                  <a:pt x="427" y="463"/>
                  <a:pt x="425" y="459"/>
                </a:cubicBezTo>
                <a:cubicBezTo>
                  <a:pt x="423" y="456"/>
                  <a:pt x="418" y="447"/>
                  <a:pt x="417" y="446"/>
                </a:cubicBezTo>
                <a:cubicBezTo>
                  <a:pt x="417" y="444"/>
                  <a:pt x="416" y="437"/>
                  <a:pt x="414" y="436"/>
                </a:cubicBezTo>
                <a:cubicBezTo>
                  <a:pt x="412" y="435"/>
                  <a:pt x="406" y="439"/>
                  <a:pt x="404" y="439"/>
                </a:cubicBezTo>
                <a:cubicBezTo>
                  <a:pt x="401" y="440"/>
                  <a:pt x="395" y="443"/>
                  <a:pt x="392" y="443"/>
                </a:cubicBezTo>
                <a:cubicBezTo>
                  <a:pt x="390" y="444"/>
                  <a:pt x="385" y="444"/>
                  <a:pt x="383" y="445"/>
                </a:cubicBezTo>
                <a:cubicBezTo>
                  <a:pt x="380" y="447"/>
                  <a:pt x="379" y="454"/>
                  <a:pt x="376" y="455"/>
                </a:cubicBezTo>
                <a:cubicBezTo>
                  <a:pt x="373" y="455"/>
                  <a:pt x="367" y="450"/>
                  <a:pt x="364" y="448"/>
                </a:cubicBezTo>
                <a:cubicBezTo>
                  <a:pt x="361" y="446"/>
                  <a:pt x="356" y="441"/>
                  <a:pt x="353" y="440"/>
                </a:cubicBezTo>
                <a:cubicBezTo>
                  <a:pt x="350" y="439"/>
                  <a:pt x="345" y="436"/>
                  <a:pt x="343" y="437"/>
                </a:cubicBezTo>
                <a:cubicBezTo>
                  <a:pt x="341" y="439"/>
                  <a:pt x="344" y="447"/>
                  <a:pt x="342" y="449"/>
                </a:cubicBezTo>
                <a:cubicBezTo>
                  <a:pt x="339" y="452"/>
                  <a:pt x="330" y="452"/>
                  <a:pt x="326" y="451"/>
                </a:cubicBezTo>
                <a:cubicBezTo>
                  <a:pt x="324" y="451"/>
                  <a:pt x="319" y="448"/>
                  <a:pt x="316" y="448"/>
                </a:cubicBezTo>
                <a:cubicBezTo>
                  <a:pt x="315" y="448"/>
                  <a:pt x="311" y="449"/>
                  <a:pt x="310" y="450"/>
                </a:cubicBezTo>
                <a:cubicBezTo>
                  <a:pt x="309" y="452"/>
                  <a:pt x="311" y="456"/>
                  <a:pt x="311" y="458"/>
                </a:cubicBezTo>
                <a:cubicBezTo>
                  <a:pt x="312" y="460"/>
                  <a:pt x="315" y="462"/>
                  <a:pt x="316" y="463"/>
                </a:cubicBezTo>
                <a:cubicBezTo>
                  <a:pt x="316" y="465"/>
                  <a:pt x="316" y="468"/>
                  <a:pt x="315" y="469"/>
                </a:cubicBezTo>
                <a:cubicBezTo>
                  <a:pt x="313" y="471"/>
                  <a:pt x="307" y="470"/>
                  <a:pt x="305" y="470"/>
                </a:cubicBezTo>
                <a:cubicBezTo>
                  <a:pt x="302" y="470"/>
                  <a:pt x="297" y="467"/>
                  <a:pt x="295" y="467"/>
                </a:cubicBezTo>
                <a:cubicBezTo>
                  <a:pt x="291" y="466"/>
                  <a:pt x="284" y="466"/>
                  <a:pt x="280" y="467"/>
                </a:cubicBezTo>
                <a:cubicBezTo>
                  <a:pt x="278" y="468"/>
                  <a:pt x="272" y="471"/>
                  <a:pt x="270" y="474"/>
                </a:cubicBezTo>
                <a:cubicBezTo>
                  <a:pt x="269" y="476"/>
                  <a:pt x="270" y="483"/>
                  <a:pt x="269" y="487"/>
                </a:cubicBezTo>
                <a:cubicBezTo>
                  <a:pt x="269" y="488"/>
                  <a:pt x="268" y="492"/>
                  <a:pt x="267" y="493"/>
                </a:cubicBezTo>
                <a:cubicBezTo>
                  <a:pt x="265" y="495"/>
                  <a:pt x="259" y="496"/>
                  <a:pt x="257" y="498"/>
                </a:cubicBezTo>
                <a:cubicBezTo>
                  <a:pt x="256" y="501"/>
                  <a:pt x="258" y="507"/>
                  <a:pt x="258" y="510"/>
                </a:cubicBezTo>
                <a:cubicBezTo>
                  <a:pt x="258" y="513"/>
                  <a:pt x="258" y="521"/>
                  <a:pt x="256" y="524"/>
                </a:cubicBezTo>
                <a:cubicBezTo>
                  <a:pt x="255" y="526"/>
                  <a:pt x="251" y="527"/>
                  <a:pt x="249" y="527"/>
                </a:cubicBezTo>
                <a:cubicBezTo>
                  <a:pt x="247" y="527"/>
                  <a:pt x="242" y="525"/>
                  <a:pt x="240" y="523"/>
                </a:cubicBezTo>
                <a:cubicBezTo>
                  <a:pt x="238" y="523"/>
                  <a:pt x="235" y="521"/>
                  <a:pt x="233" y="519"/>
                </a:cubicBezTo>
                <a:cubicBezTo>
                  <a:pt x="231" y="518"/>
                  <a:pt x="230" y="513"/>
                  <a:pt x="228" y="512"/>
                </a:cubicBezTo>
                <a:cubicBezTo>
                  <a:pt x="224" y="510"/>
                  <a:pt x="215" y="511"/>
                  <a:pt x="211" y="513"/>
                </a:cubicBezTo>
                <a:cubicBezTo>
                  <a:pt x="208" y="514"/>
                  <a:pt x="204" y="519"/>
                  <a:pt x="201" y="521"/>
                </a:cubicBezTo>
                <a:cubicBezTo>
                  <a:pt x="198" y="522"/>
                  <a:pt x="192" y="523"/>
                  <a:pt x="189" y="523"/>
                </a:cubicBezTo>
                <a:cubicBezTo>
                  <a:pt x="185" y="523"/>
                  <a:pt x="176" y="522"/>
                  <a:pt x="173" y="519"/>
                </a:cubicBezTo>
                <a:cubicBezTo>
                  <a:pt x="172" y="518"/>
                  <a:pt x="171" y="514"/>
                  <a:pt x="170" y="512"/>
                </a:cubicBezTo>
                <a:cubicBezTo>
                  <a:pt x="170" y="511"/>
                  <a:pt x="170" y="507"/>
                  <a:pt x="170" y="506"/>
                </a:cubicBezTo>
                <a:cubicBezTo>
                  <a:pt x="171" y="504"/>
                  <a:pt x="175" y="502"/>
                  <a:pt x="176" y="500"/>
                </a:cubicBezTo>
                <a:cubicBezTo>
                  <a:pt x="178" y="498"/>
                  <a:pt x="184" y="495"/>
                  <a:pt x="185" y="492"/>
                </a:cubicBezTo>
                <a:cubicBezTo>
                  <a:pt x="186" y="490"/>
                  <a:pt x="187" y="485"/>
                  <a:pt x="187" y="483"/>
                </a:cubicBezTo>
                <a:cubicBezTo>
                  <a:pt x="185" y="480"/>
                  <a:pt x="178" y="477"/>
                  <a:pt x="176" y="475"/>
                </a:cubicBezTo>
                <a:cubicBezTo>
                  <a:pt x="175" y="471"/>
                  <a:pt x="176" y="463"/>
                  <a:pt x="176" y="459"/>
                </a:cubicBezTo>
                <a:cubicBezTo>
                  <a:pt x="176" y="456"/>
                  <a:pt x="177" y="451"/>
                  <a:pt x="176" y="448"/>
                </a:cubicBezTo>
                <a:cubicBezTo>
                  <a:pt x="175" y="445"/>
                  <a:pt x="170" y="440"/>
                  <a:pt x="167" y="440"/>
                </a:cubicBezTo>
                <a:cubicBezTo>
                  <a:pt x="165" y="439"/>
                  <a:pt x="161" y="444"/>
                  <a:pt x="158" y="445"/>
                </a:cubicBezTo>
                <a:cubicBezTo>
                  <a:pt x="155" y="445"/>
                  <a:pt x="149" y="446"/>
                  <a:pt x="146" y="445"/>
                </a:cubicBezTo>
                <a:cubicBezTo>
                  <a:pt x="143" y="444"/>
                  <a:pt x="140" y="439"/>
                  <a:pt x="139" y="437"/>
                </a:cubicBezTo>
                <a:cubicBezTo>
                  <a:pt x="136" y="434"/>
                  <a:pt x="132" y="427"/>
                  <a:pt x="130" y="424"/>
                </a:cubicBezTo>
                <a:cubicBezTo>
                  <a:pt x="128" y="422"/>
                  <a:pt x="121" y="419"/>
                  <a:pt x="120" y="416"/>
                </a:cubicBezTo>
                <a:cubicBezTo>
                  <a:pt x="118" y="414"/>
                  <a:pt x="119" y="409"/>
                  <a:pt x="119" y="407"/>
                </a:cubicBezTo>
                <a:cubicBezTo>
                  <a:pt x="118" y="403"/>
                  <a:pt x="113" y="396"/>
                  <a:pt x="113" y="392"/>
                </a:cubicBezTo>
                <a:cubicBezTo>
                  <a:pt x="112" y="389"/>
                  <a:pt x="113" y="383"/>
                  <a:pt x="113" y="380"/>
                </a:cubicBezTo>
                <a:cubicBezTo>
                  <a:pt x="112" y="376"/>
                  <a:pt x="107" y="369"/>
                  <a:pt x="104" y="367"/>
                </a:cubicBezTo>
                <a:cubicBezTo>
                  <a:pt x="103" y="366"/>
                  <a:pt x="102" y="365"/>
                  <a:pt x="100" y="364"/>
                </a:cubicBezTo>
                <a:cubicBezTo>
                  <a:pt x="100" y="363"/>
                  <a:pt x="100" y="362"/>
                  <a:pt x="101" y="361"/>
                </a:cubicBezTo>
                <a:cubicBezTo>
                  <a:pt x="101" y="360"/>
                  <a:pt x="104" y="358"/>
                  <a:pt x="104" y="356"/>
                </a:cubicBezTo>
                <a:cubicBezTo>
                  <a:pt x="104" y="355"/>
                  <a:pt x="102" y="352"/>
                  <a:pt x="101" y="351"/>
                </a:cubicBezTo>
                <a:cubicBezTo>
                  <a:pt x="99" y="350"/>
                  <a:pt x="93" y="348"/>
                  <a:pt x="91" y="347"/>
                </a:cubicBezTo>
                <a:cubicBezTo>
                  <a:pt x="89" y="347"/>
                  <a:pt x="84" y="347"/>
                  <a:pt x="83" y="346"/>
                </a:cubicBezTo>
                <a:cubicBezTo>
                  <a:pt x="82" y="345"/>
                  <a:pt x="83" y="342"/>
                  <a:pt x="83" y="341"/>
                </a:cubicBezTo>
                <a:cubicBezTo>
                  <a:pt x="84" y="339"/>
                  <a:pt x="86" y="337"/>
                  <a:pt x="87" y="336"/>
                </a:cubicBezTo>
                <a:cubicBezTo>
                  <a:pt x="88" y="335"/>
                  <a:pt x="91" y="332"/>
                  <a:pt x="92" y="331"/>
                </a:cubicBezTo>
                <a:cubicBezTo>
                  <a:pt x="93" y="328"/>
                  <a:pt x="95" y="324"/>
                  <a:pt x="94" y="321"/>
                </a:cubicBezTo>
                <a:cubicBezTo>
                  <a:pt x="94" y="320"/>
                  <a:pt x="92" y="316"/>
                  <a:pt x="90" y="315"/>
                </a:cubicBezTo>
                <a:cubicBezTo>
                  <a:pt x="88" y="314"/>
                  <a:pt x="84" y="313"/>
                  <a:pt x="82" y="313"/>
                </a:cubicBezTo>
                <a:cubicBezTo>
                  <a:pt x="78" y="312"/>
                  <a:pt x="70" y="310"/>
                  <a:pt x="66" y="309"/>
                </a:cubicBezTo>
                <a:cubicBezTo>
                  <a:pt x="64" y="309"/>
                  <a:pt x="60" y="310"/>
                  <a:pt x="58" y="309"/>
                </a:cubicBezTo>
                <a:cubicBezTo>
                  <a:pt x="56" y="308"/>
                  <a:pt x="54" y="305"/>
                  <a:pt x="52" y="303"/>
                </a:cubicBezTo>
                <a:cubicBezTo>
                  <a:pt x="51" y="302"/>
                  <a:pt x="48" y="299"/>
                  <a:pt x="47" y="298"/>
                </a:cubicBezTo>
                <a:cubicBezTo>
                  <a:pt x="47" y="296"/>
                  <a:pt x="47" y="294"/>
                  <a:pt x="48" y="293"/>
                </a:cubicBezTo>
                <a:cubicBezTo>
                  <a:pt x="48" y="291"/>
                  <a:pt x="50" y="289"/>
                  <a:pt x="50" y="288"/>
                </a:cubicBezTo>
                <a:cubicBezTo>
                  <a:pt x="50" y="287"/>
                  <a:pt x="50" y="284"/>
                  <a:pt x="50" y="283"/>
                </a:cubicBezTo>
                <a:cubicBezTo>
                  <a:pt x="49" y="282"/>
                  <a:pt x="47" y="280"/>
                  <a:pt x="45" y="279"/>
                </a:cubicBezTo>
                <a:cubicBezTo>
                  <a:pt x="43" y="278"/>
                  <a:pt x="39" y="278"/>
                  <a:pt x="37" y="278"/>
                </a:cubicBezTo>
                <a:cubicBezTo>
                  <a:pt x="35" y="279"/>
                  <a:pt x="31" y="281"/>
                  <a:pt x="28" y="281"/>
                </a:cubicBezTo>
                <a:cubicBezTo>
                  <a:pt x="27" y="281"/>
                  <a:pt x="24" y="280"/>
                  <a:pt x="22" y="279"/>
                </a:cubicBezTo>
                <a:cubicBezTo>
                  <a:pt x="21" y="278"/>
                  <a:pt x="20" y="275"/>
                  <a:pt x="20" y="273"/>
                </a:cubicBezTo>
                <a:cubicBezTo>
                  <a:pt x="19" y="272"/>
                  <a:pt x="19" y="268"/>
                  <a:pt x="20" y="267"/>
                </a:cubicBezTo>
                <a:cubicBezTo>
                  <a:pt x="20" y="265"/>
                  <a:pt x="22" y="263"/>
                  <a:pt x="23" y="262"/>
                </a:cubicBezTo>
                <a:cubicBezTo>
                  <a:pt x="23" y="260"/>
                  <a:pt x="23" y="257"/>
                  <a:pt x="23" y="256"/>
                </a:cubicBezTo>
                <a:cubicBezTo>
                  <a:pt x="23" y="254"/>
                  <a:pt x="22" y="250"/>
                  <a:pt x="22" y="247"/>
                </a:cubicBezTo>
                <a:cubicBezTo>
                  <a:pt x="22" y="245"/>
                  <a:pt x="23" y="242"/>
                  <a:pt x="23" y="240"/>
                </a:cubicBezTo>
                <a:cubicBezTo>
                  <a:pt x="22" y="238"/>
                  <a:pt x="21" y="235"/>
                  <a:pt x="20" y="234"/>
                </a:cubicBezTo>
                <a:cubicBezTo>
                  <a:pt x="19" y="234"/>
                  <a:pt x="17" y="234"/>
                  <a:pt x="16" y="234"/>
                </a:cubicBezTo>
                <a:cubicBezTo>
                  <a:pt x="14" y="234"/>
                  <a:pt x="12" y="237"/>
                  <a:pt x="11" y="237"/>
                </a:cubicBezTo>
                <a:cubicBezTo>
                  <a:pt x="9" y="238"/>
                  <a:pt x="5" y="239"/>
                  <a:pt x="3" y="238"/>
                </a:cubicBezTo>
                <a:cubicBezTo>
                  <a:pt x="2" y="238"/>
                  <a:pt x="1" y="235"/>
                  <a:pt x="0" y="234"/>
                </a:cubicBezTo>
                <a:cubicBezTo>
                  <a:pt x="0" y="233"/>
                  <a:pt x="0" y="230"/>
                  <a:pt x="0" y="229"/>
                </a:cubicBezTo>
                <a:cubicBezTo>
                  <a:pt x="1" y="228"/>
                  <a:pt x="2" y="226"/>
                  <a:pt x="3" y="225"/>
                </a:cubicBezTo>
                <a:cubicBezTo>
                  <a:pt x="3" y="223"/>
                  <a:pt x="3" y="220"/>
                  <a:pt x="3" y="218"/>
                </a:cubicBezTo>
                <a:cubicBezTo>
                  <a:pt x="3" y="215"/>
                  <a:pt x="2" y="209"/>
                  <a:pt x="3" y="207"/>
                </a:cubicBezTo>
                <a:cubicBezTo>
                  <a:pt x="3" y="204"/>
                  <a:pt x="6" y="200"/>
                  <a:pt x="7" y="198"/>
                </a:cubicBezTo>
                <a:cubicBezTo>
                  <a:pt x="8" y="196"/>
                  <a:pt x="11" y="192"/>
                  <a:pt x="13" y="191"/>
                </a:cubicBezTo>
                <a:cubicBezTo>
                  <a:pt x="14" y="190"/>
                  <a:pt x="16" y="190"/>
                  <a:pt x="17" y="189"/>
                </a:cubicBezTo>
                <a:cubicBezTo>
                  <a:pt x="18" y="189"/>
                  <a:pt x="20" y="188"/>
                  <a:pt x="21" y="187"/>
                </a:cubicBezTo>
                <a:cubicBezTo>
                  <a:pt x="22" y="186"/>
                  <a:pt x="23" y="182"/>
                  <a:pt x="23" y="181"/>
                </a:cubicBezTo>
                <a:cubicBezTo>
                  <a:pt x="24" y="180"/>
                  <a:pt x="24" y="177"/>
                  <a:pt x="25" y="176"/>
                </a:cubicBezTo>
                <a:cubicBezTo>
                  <a:pt x="26" y="174"/>
                  <a:pt x="31" y="171"/>
                  <a:pt x="32" y="169"/>
                </a:cubicBezTo>
                <a:cubicBezTo>
                  <a:pt x="33" y="167"/>
                  <a:pt x="34" y="163"/>
                  <a:pt x="36" y="161"/>
                </a:cubicBezTo>
                <a:cubicBezTo>
                  <a:pt x="37" y="160"/>
                  <a:pt x="40" y="160"/>
                  <a:pt x="40" y="158"/>
                </a:cubicBezTo>
                <a:cubicBezTo>
                  <a:pt x="41" y="157"/>
                  <a:pt x="40" y="154"/>
                  <a:pt x="41" y="153"/>
                </a:cubicBezTo>
                <a:cubicBezTo>
                  <a:pt x="42" y="152"/>
                  <a:pt x="43" y="151"/>
                  <a:pt x="44" y="151"/>
                </a:cubicBezTo>
                <a:cubicBezTo>
                  <a:pt x="45" y="150"/>
                  <a:pt x="48" y="150"/>
                  <a:pt x="49" y="151"/>
                </a:cubicBezTo>
                <a:cubicBezTo>
                  <a:pt x="51" y="151"/>
                  <a:pt x="55" y="152"/>
                  <a:pt x="56" y="152"/>
                </a:cubicBezTo>
                <a:cubicBezTo>
                  <a:pt x="57" y="151"/>
                  <a:pt x="58" y="149"/>
                  <a:pt x="59" y="148"/>
                </a:cubicBezTo>
                <a:cubicBezTo>
                  <a:pt x="60" y="146"/>
                  <a:pt x="60" y="141"/>
                  <a:pt x="60" y="139"/>
                </a:cubicBezTo>
                <a:cubicBezTo>
                  <a:pt x="61" y="138"/>
                  <a:pt x="63" y="135"/>
                  <a:pt x="63" y="134"/>
                </a:cubicBezTo>
                <a:cubicBezTo>
                  <a:pt x="64" y="133"/>
                  <a:pt x="63" y="131"/>
                  <a:pt x="64" y="130"/>
                </a:cubicBezTo>
                <a:cubicBezTo>
                  <a:pt x="65" y="128"/>
                  <a:pt x="67" y="126"/>
                  <a:pt x="68" y="125"/>
                </a:cubicBezTo>
                <a:cubicBezTo>
                  <a:pt x="69" y="124"/>
                  <a:pt x="71" y="122"/>
                  <a:pt x="73" y="122"/>
                </a:cubicBezTo>
                <a:cubicBezTo>
                  <a:pt x="74" y="121"/>
                  <a:pt x="76" y="122"/>
                  <a:pt x="77" y="122"/>
                </a:cubicBezTo>
                <a:cubicBezTo>
                  <a:pt x="78" y="121"/>
                  <a:pt x="78" y="117"/>
                  <a:pt x="78" y="116"/>
                </a:cubicBezTo>
                <a:cubicBezTo>
                  <a:pt x="77" y="115"/>
                  <a:pt x="74" y="113"/>
                  <a:pt x="73" y="112"/>
                </a:cubicBezTo>
                <a:cubicBezTo>
                  <a:pt x="71" y="111"/>
                  <a:pt x="68" y="109"/>
                  <a:pt x="67" y="108"/>
                </a:cubicBezTo>
                <a:cubicBezTo>
                  <a:pt x="65" y="108"/>
                  <a:pt x="62" y="108"/>
                  <a:pt x="61" y="108"/>
                </a:cubicBezTo>
                <a:cubicBezTo>
                  <a:pt x="60" y="107"/>
                  <a:pt x="59" y="105"/>
                  <a:pt x="58" y="104"/>
                </a:cubicBezTo>
                <a:cubicBezTo>
                  <a:pt x="58" y="103"/>
                  <a:pt x="57" y="101"/>
                  <a:pt x="57" y="100"/>
                </a:cubicBezTo>
                <a:cubicBezTo>
                  <a:pt x="58" y="99"/>
                  <a:pt x="60" y="99"/>
                  <a:pt x="61" y="99"/>
                </a:cubicBezTo>
                <a:cubicBezTo>
                  <a:pt x="64" y="98"/>
                  <a:pt x="70" y="98"/>
                  <a:pt x="72" y="96"/>
                </a:cubicBezTo>
                <a:cubicBezTo>
                  <a:pt x="73" y="95"/>
                  <a:pt x="72" y="92"/>
                  <a:pt x="73" y="91"/>
                </a:cubicBezTo>
                <a:cubicBezTo>
                  <a:pt x="74" y="90"/>
                  <a:pt x="77" y="90"/>
                  <a:pt x="78" y="89"/>
                </a:cubicBezTo>
                <a:cubicBezTo>
                  <a:pt x="78" y="88"/>
                  <a:pt x="79" y="87"/>
                  <a:pt x="80" y="86"/>
                </a:cubicBezTo>
                <a:cubicBezTo>
                  <a:pt x="80" y="85"/>
                  <a:pt x="79" y="83"/>
                  <a:pt x="79" y="82"/>
                </a:cubicBezTo>
                <a:cubicBezTo>
                  <a:pt x="79" y="80"/>
                  <a:pt x="79" y="77"/>
                  <a:pt x="79" y="75"/>
                </a:cubicBezTo>
                <a:cubicBezTo>
                  <a:pt x="80" y="75"/>
                  <a:pt x="81" y="73"/>
                  <a:pt x="81" y="73"/>
                </a:cubicBezTo>
                <a:cubicBezTo>
                  <a:pt x="83" y="73"/>
                  <a:pt x="84" y="77"/>
                  <a:pt x="86" y="77"/>
                </a:cubicBezTo>
                <a:cubicBezTo>
                  <a:pt x="87" y="77"/>
                  <a:pt x="89" y="76"/>
                  <a:pt x="90" y="76"/>
                </a:cubicBezTo>
                <a:cubicBezTo>
                  <a:pt x="92" y="76"/>
                  <a:pt x="94" y="75"/>
                  <a:pt x="95" y="73"/>
                </a:cubicBezTo>
                <a:cubicBezTo>
                  <a:pt x="96" y="73"/>
                  <a:pt x="96" y="70"/>
                  <a:pt x="95" y="69"/>
                </a:cubicBezTo>
                <a:cubicBezTo>
                  <a:pt x="95" y="68"/>
                  <a:pt x="93" y="66"/>
                  <a:pt x="92" y="66"/>
                </a:cubicBezTo>
                <a:cubicBezTo>
                  <a:pt x="91" y="66"/>
                  <a:pt x="88" y="67"/>
                  <a:pt x="87" y="67"/>
                </a:cubicBezTo>
                <a:cubicBezTo>
                  <a:pt x="86" y="66"/>
                  <a:pt x="85" y="64"/>
                  <a:pt x="85" y="63"/>
                </a:cubicBezTo>
                <a:cubicBezTo>
                  <a:pt x="85" y="62"/>
                  <a:pt x="87" y="60"/>
                  <a:pt x="88" y="60"/>
                </a:cubicBezTo>
                <a:cubicBezTo>
                  <a:pt x="88" y="59"/>
                  <a:pt x="90" y="58"/>
                  <a:pt x="91" y="59"/>
                </a:cubicBezTo>
                <a:cubicBezTo>
                  <a:pt x="92" y="59"/>
                  <a:pt x="92" y="62"/>
                  <a:pt x="93" y="63"/>
                </a:cubicBezTo>
                <a:cubicBezTo>
                  <a:pt x="94" y="63"/>
                  <a:pt x="96" y="63"/>
                  <a:pt x="96" y="63"/>
                </a:cubicBezTo>
                <a:cubicBezTo>
                  <a:pt x="97" y="62"/>
                  <a:pt x="97" y="60"/>
                  <a:pt x="97" y="59"/>
                </a:cubicBezTo>
                <a:cubicBezTo>
                  <a:pt x="97" y="57"/>
                  <a:pt x="96" y="55"/>
                  <a:pt x="96" y="54"/>
                </a:cubicBezTo>
                <a:cubicBezTo>
                  <a:pt x="95" y="53"/>
                  <a:pt x="95" y="50"/>
                  <a:pt x="95" y="49"/>
                </a:cubicBezTo>
                <a:cubicBezTo>
                  <a:pt x="96" y="48"/>
                  <a:pt x="98" y="47"/>
                  <a:pt x="99" y="46"/>
                </a:cubicBezTo>
                <a:cubicBezTo>
                  <a:pt x="100" y="46"/>
                  <a:pt x="102" y="44"/>
                  <a:pt x="103" y="44"/>
                </a:cubicBezTo>
                <a:cubicBezTo>
                  <a:pt x="105" y="44"/>
                  <a:pt x="108" y="45"/>
                  <a:pt x="110" y="46"/>
                </a:cubicBezTo>
                <a:cubicBezTo>
                  <a:pt x="111" y="47"/>
                  <a:pt x="113" y="49"/>
                  <a:pt x="114" y="49"/>
                </a:cubicBezTo>
                <a:cubicBezTo>
                  <a:pt x="116" y="49"/>
                  <a:pt x="120" y="47"/>
                  <a:pt x="122" y="47"/>
                </a:cubicBezTo>
                <a:cubicBezTo>
                  <a:pt x="124" y="47"/>
                  <a:pt x="128" y="47"/>
                  <a:pt x="129" y="47"/>
                </a:cubicBezTo>
                <a:cubicBezTo>
                  <a:pt x="131" y="46"/>
                  <a:pt x="134" y="45"/>
                  <a:pt x="135" y="44"/>
                </a:cubicBezTo>
                <a:cubicBezTo>
                  <a:pt x="137" y="43"/>
                  <a:pt x="140" y="41"/>
                  <a:pt x="142" y="40"/>
                </a:cubicBezTo>
                <a:cubicBezTo>
                  <a:pt x="144" y="40"/>
                  <a:pt x="148" y="42"/>
                  <a:pt x="150" y="41"/>
                </a:cubicBezTo>
                <a:cubicBezTo>
                  <a:pt x="152" y="41"/>
                  <a:pt x="156" y="40"/>
                  <a:pt x="158" y="40"/>
                </a:cubicBezTo>
                <a:cubicBezTo>
                  <a:pt x="159" y="39"/>
                  <a:pt x="162" y="36"/>
                  <a:pt x="163" y="36"/>
                </a:cubicBezTo>
                <a:cubicBezTo>
                  <a:pt x="164" y="36"/>
                  <a:pt x="166" y="36"/>
                  <a:pt x="166" y="36"/>
                </a:cubicBezTo>
                <a:cubicBezTo>
                  <a:pt x="168" y="37"/>
                  <a:pt x="168" y="40"/>
                  <a:pt x="170" y="40"/>
                </a:cubicBezTo>
                <a:cubicBezTo>
                  <a:pt x="171" y="41"/>
                  <a:pt x="175" y="41"/>
                  <a:pt x="177" y="40"/>
                </a:cubicBezTo>
                <a:cubicBezTo>
                  <a:pt x="178" y="40"/>
                  <a:pt x="179" y="38"/>
                  <a:pt x="180" y="37"/>
                </a:cubicBezTo>
                <a:cubicBezTo>
                  <a:pt x="181" y="37"/>
                  <a:pt x="185" y="38"/>
                  <a:pt x="186" y="37"/>
                </a:cubicBezTo>
                <a:cubicBezTo>
                  <a:pt x="187" y="36"/>
                  <a:pt x="188" y="34"/>
                  <a:pt x="188" y="33"/>
                </a:cubicBezTo>
                <a:cubicBezTo>
                  <a:pt x="189" y="32"/>
                  <a:pt x="188" y="29"/>
                  <a:pt x="189" y="28"/>
                </a:cubicBezTo>
                <a:cubicBezTo>
                  <a:pt x="190" y="27"/>
                  <a:pt x="193" y="26"/>
                  <a:pt x="194" y="26"/>
                </a:cubicBezTo>
                <a:cubicBezTo>
                  <a:pt x="196" y="26"/>
                  <a:pt x="198" y="28"/>
                  <a:pt x="200" y="28"/>
                </a:cubicBezTo>
                <a:cubicBezTo>
                  <a:pt x="201" y="28"/>
                  <a:pt x="204" y="29"/>
                  <a:pt x="205" y="28"/>
                </a:cubicBezTo>
                <a:cubicBezTo>
                  <a:pt x="206" y="27"/>
                  <a:pt x="206" y="25"/>
                  <a:pt x="206" y="24"/>
                </a:cubicBezTo>
                <a:cubicBezTo>
                  <a:pt x="205" y="23"/>
                  <a:pt x="204" y="21"/>
                  <a:pt x="203" y="21"/>
                </a:cubicBezTo>
                <a:cubicBezTo>
                  <a:pt x="202" y="20"/>
                  <a:pt x="200" y="20"/>
                  <a:pt x="200" y="20"/>
                </a:cubicBezTo>
                <a:cubicBezTo>
                  <a:pt x="199" y="19"/>
                  <a:pt x="198" y="16"/>
                  <a:pt x="198" y="15"/>
                </a:cubicBezTo>
                <a:cubicBezTo>
                  <a:pt x="197" y="14"/>
                  <a:pt x="197" y="11"/>
                  <a:pt x="197" y="1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3" name="Freeform 12"/>
          <p:cNvSpPr>
            <a:spLocks/>
          </p:cNvSpPr>
          <p:nvPr/>
        </p:nvSpPr>
        <p:spPr bwMode="auto">
          <a:xfrm>
            <a:off x="6296493" y="4198823"/>
            <a:ext cx="1410499" cy="1186103"/>
          </a:xfrm>
          <a:custGeom>
            <a:avLst/>
            <a:gdLst/>
            <a:ahLst/>
            <a:cxnLst>
              <a:cxn ang="0">
                <a:pos x="24" y="317"/>
              </a:cxn>
              <a:cxn ang="0">
                <a:pos x="45" y="288"/>
              </a:cxn>
              <a:cxn ang="0">
                <a:pos x="37" y="274"/>
              </a:cxn>
              <a:cxn ang="0">
                <a:pos x="38" y="254"/>
              </a:cxn>
              <a:cxn ang="0">
                <a:pos x="9" y="252"/>
              </a:cxn>
              <a:cxn ang="0">
                <a:pos x="2" y="230"/>
              </a:cxn>
              <a:cxn ang="0">
                <a:pos x="22" y="207"/>
              </a:cxn>
              <a:cxn ang="0">
                <a:pos x="25" y="196"/>
              </a:cxn>
              <a:cxn ang="0">
                <a:pos x="26" y="167"/>
              </a:cxn>
              <a:cxn ang="0">
                <a:pos x="35" y="132"/>
              </a:cxn>
              <a:cxn ang="0">
                <a:pos x="65" y="129"/>
              </a:cxn>
              <a:cxn ang="0">
                <a:pos x="87" y="127"/>
              </a:cxn>
              <a:cxn ang="0">
                <a:pos x="73" y="107"/>
              </a:cxn>
              <a:cxn ang="0">
                <a:pos x="80" y="75"/>
              </a:cxn>
              <a:cxn ang="0">
                <a:pos x="92" y="57"/>
              </a:cxn>
              <a:cxn ang="0">
                <a:pos x="134" y="54"/>
              </a:cxn>
              <a:cxn ang="0">
                <a:pos x="146" y="37"/>
              </a:cxn>
              <a:cxn ang="0">
                <a:pos x="172" y="34"/>
              </a:cxn>
              <a:cxn ang="0">
                <a:pos x="176" y="7"/>
              </a:cxn>
              <a:cxn ang="0">
                <a:pos x="202" y="4"/>
              </a:cxn>
              <a:cxn ang="0">
                <a:pos x="206" y="17"/>
              </a:cxn>
              <a:cxn ang="0">
                <a:pos x="221" y="38"/>
              </a:cxn>
              <a:cxn ang="0">
                <a:pos x="242" y="37"/>
              </a:cxn>
              <a:cxn ang="0">
                <a:pos x="254" y="62"/>
              </a:cxn>
              <a:cxn ang="0">
                <a:pos x="270" y="63"/>
              </a:cxn>
              <a:cxn ang="0">
                <a:pos x="299" y="64"/>
              </a:cxn>
              <a:cxn ang="0">
                <a:pos x="330" y="68"/>
              </a:cxn>
              <a:cxn ang="0">
                <a:pos x="341" y="53"/>
              </a:cxn>
              <a:cxn ang="0">
                <a:pos x="348" y="77"/>
              </a:cxn>
              <a:cxn ang="0">
                <a:pos x="366" y="98"/>
              </a:cxn>
              <a:cxn ang="0">
                <a:pos x="410" y="112"/>
              </a:cxn>
              <a:cxn ang="0">
                <a:pos x="441" y="112"/>
              </a:cxn>
              <a:cxn ang="0">
                <a:pos x="467" y="103"/>
              </a:cxn>
              <a:cxn ang="0">
                <a:pos x="487" y="103"/>
              </a:cxn>
              <a:cxn ang="0">
                <a:pos x="518" y="91"/>
              </a:cxn>
              <a:cxn ang="0">
                <a:pos x="526" y="152"/>
              </a:cxn>
              <a:cxn ang="0">
                <a:pos x="531" y="237"/>
              </a:cxn>
              <a:cxn ang="0">
                <a:pos x="493" y="283"/>
              </a:cxn>
              <a:cxn ang="0">
                <a:pos x="430" y="345"/>
              </a:cxn>
              <a:cxn ang="0">
                <a:pos x="367" y="389"/>
              </a:cxn>
              <a:cxn ang="0">
                <a:pos x="328" y="405"/>
              </a:cxn>
              <a:cxn ang="0">
                <a:pos x="293" y="416"/>
              </a:cxn>
              <a:cxn ang="0">
                <a:pos x="258" y="438"/>
              </a:cxn>
              <a:cxn ang="0">
                <a:pos x="227" y="439"/>
              </a:cxn>
              <a:cxn ang="0">
                <a:pos x="195" y="449"/>
              </a:cxn>
              <a:cxn ang="0">
                <a:pos x="170" y="441"/>
              </a:cxn>
              <a:cxn ang="0">
                <a:pos x="166" y="428"/>
              </a:cxn>
              <a:cxn ang="0">
                <a:pos x="162" y="409"/>
              </a:cxn>
              <a:cxn ang="0">
                <a:pos x="147" y="389"/>
              </a:cxn>
              <a:cxn ang="0">
                <a:pos x="147" y="360"/>
              </a:cxn>
              <a:cxn ang="0">
                <a:pos x="132" y="336"/>
              </a:cxn>
              <a:cxn ang="0">
                <a:pos x="105" y="331"/>
              </a:cxn>
              <a:cxn ang="0">
                <a:pos x="67" y="318"/>
              </a:cxn>
            </a:cxnLst>
            <a:rect l="0" t="0" r="r" b="b"/>
            <a:pathLst>
              <a:path w="535" h="450">
                <a:moveTo>
                  <a:pt x="52" y="327"/>
                </a:moveTo>
                <a:cubicBezTo>
                  <a:pt x="52" y="327"/>
                  <a:pt x="52" y="327"/>
                  <a:pt x="52" y="327"/>
                </a:cubicBezTo>
                <a:cubicBezTo>
                  <a:pt x="49" y="327"/>
                  <a:pt x="46" y="326"/>
                  <a:pt x="45" y="326"/>
                </a:cubicBezTo>
                <a:cubicBezTo>
                  <a:pt x="43" y="325"/>
                  <a:pt x="40" y="322"/>
                  <a:pt x="39" y="321"/>
                </a:cubicBezTo>
                <a:cubicBezTo>
                  <a:pt x="36" y="320"/>
                  <a:pt x="31" y="320"/>
                  <a:pt x="29" y="319"/>
                </a:cubicBezTo>
                <a:cubicBezTo>
                  <a:pt x="28" y="319"/>
                  <a:pt x="25" y="318"/>
                  <a:pt x="24" y="317"/>
                </a:cubicBezTo>
                <a:cubicBezTo>
                  <a:pt x="23" y="315"/>
                  <a:pt x="22" y="310"/>
                  <a:pt x="23" y="309"/>
                </a:cubicBezTo>
                <a:cubicBezTo>
                  <a:pt x="24" y="307"/>
                  <a:pt x="27" y="307"/>
                  <a:pt x="28" y="306"/>
                </a:cubicBezTo>
                <a:cubicBezTo>
                  <a:pt x="29" y="305"/>
                  <a:pt x="31" y="302"/>
                  <a:pt x="32" y="301"/>
                </a:cubicBezTo>
                <a:cubicBezTo>
                  <a:pt x="32" y="300"/>
                  <a:pt x="32" y="297"/>
                  <a:pt x="33" y="296"/>
                </a:cubicBezTo>
                <a:cubicBezTo>
                  <a:pt x="33" y="294"/>
                  <a:pt x="34" y="291"/>
                  <a:pt x="36" y="290"/>
                </a:cubicBezTo>
                <a:cubicBezTo>
                  <a:pt x="37" y="288"/>
                  <a:pt x="43" y="289"/>
                  <a:pt x="45" y="288"/>
                </a:cubicBezTo>
                <a:cubicBezTo>
                  <a:pt x="46" y="287"/>
                  <a:pt x="47" y="285"/>
                  <a:pt x="47" y="284"/>
                </a:cubicBezTo>
                <a:cubicBezTo>
                  <a:pt x="48" y="283"/>
                  <a:pt x="50" y="281"/>
                  <a:pt x="50" y="281"/>
                </a:cubicBezTo>
                <a:cubicBezTo>
                  <a:pt x="51" y="279"/>
                  <a:pt x="52" y="276"/>
                  <a:pt x="52" y="275"/>
                </a:cubicBezTo>
                <a:cubicBezTo>
                  <a:pt x="51" y="274"/>
                  <a:pt x="50" y="272"/>
                  <a:pt x="49" y="272"/>
                </a:cubicBezTo>
                <a:cubicBezTo>
                  <a:pt x="48" y="272"/>
                  <a:pt x="46" y="274"/>
                  <a:pt x="45" y="274"/>
                </a:cubicBezTo>
                <a:cubicBezTo>
                  <a:pt x="43" y="274"/>
                  <a:pt x="39" y="275"/>
                  <a:pt x="37" y="274"/>
                </a:cubicBezTo>
                <a:cubicBezTo>
                  <a:pt x="36" y="273"/>
                  <a:pt x="35" y="272"/>
                  <a:pt x="34" y="271"/>
                </a:cubicBezTo>
                <a:cubicBezTo>
                  <a:pt x="34" y="269"/>
                  <a:pt x="33" y="265"/>
                  <a:pt x="34" y="264"/>
                </a:cubicBezTo>
                <a:cubicBezTo>
                  <a:pt x="35" y="263"/>
                  <a:pt x="37" y="263"/>
                  <a:pt x="38" y="263"/>
                </a:cubicBezTo>
                <a:cubicBezTo>
                  <a:pt x="39" y="262"/>
                  <a:pt x="42" y="262"/>
                  <a:pt x="42" y="261"/>
                </a:cubicBezTo>
                <a:cubicBezTo>
                  <a:pt x="43" y="260"/>
                  <a:pt x="44" y="257"/>
                  <a:pt x="43" y="255"/>
                </a:cubicBezTo>
                <a:cubicBezTo>
                  <a:pt x="42" y="254"/>
                  <a:pt x="39" y="254"/>
                  <a:pt x="38" y="254"/>
                </a:cubicBezTo>
                <a:cubicBezTo>
                  <a:pt x="38" y="255"/>
                  <a:pt x="37" y="257"/>
                  <a:pt x="37" y="257"/>
                </a:cubicBezTo>
                <a:cubicBezTo>
                  <a:pt x="35" y="257"/>
                  <a:pt x="34" y="255"/>
                  <a:pt x="33" y="254"/>
                </a:cubicBezTo>
                <a:cubicBezTo>
                  <a:pt x="31" y="254"/>
                  <a:pt x="27" y="255"/>
                  <a:pt x="25" y="254"/>
                </a:cubicBezTo>
                <a:cubicBezTo>
                  <a:pt x="24" y="254"/>
                  <a:pt x="23" y="251"/>
                  <a:pt x="21" y="250"/>
                </a:cubicBezTo>
                <a:cubicBezTo>
                  <a:pt x="20" y="250"/>
                  <a:pt x="17" y="250"/>
                  <a:pt x="15" y="250"/>
                </a:cubicBezTo>
                <a:cubicBezTo>
                  <a:pt x="13" y="250"/>
                  <a:pt x="11" y="252"/>
                  <a:pt x="9" y="252"/>
                </a:cubicBezTo>
                <a:cubicBezTo>
                  <a:pt x="8" y="252"/>
                  <a:pt x="6" y="252"/>
                  <a:pt x="5" y="251"/>
                </a:cubicBezTo>
                <a:cubicBezTo>
                  <a:pt x="4" y="250"/>
                  <a:pt x="2" y="247"/>
                  <a:pt x="2" y="245"/>
                </a:cubicBezTo>
                <a:cubicBezTo>
                  <a:pt x="2" y="244"/>
                  <a:pt x="5" y="242"/>
                  <a:pt x="5" y="240"/>
                </a:cubicBezTo>
                <a:cubicBezTo>
                  <a:pt x="5" y="239"/>
                  <a:pt x="5" y="237"/>
                  <a:pt x="4" y="236"/>
                </a:cubicBezTo>
                <a:cubicBezTo>
                  <a:pt x="4" y="235"/>
                  <a:pt x="1" y="235"/>
                  <a:pt x="0" y="234"/>
                </a:cubicBezTo>
                <a:cubicBezTo>
                  <a:pt x="0" y="233"/>
                  <a:pt x="1" y="231"/>
                  <a:pt x="2" y="230"/>
                </a:cubicBezTo>
                <a:cubicBezTo>
                  <a:pt x="3" y="229"/>
                  <a:pt x="6" y="230"/>
                  <a:pt x="7" y="230"/>
                </a:cubicBezTo>
                <a:cubicBezTo>
                  <a:pt x="8" y="229"/>
                  <a:pt x="11" y="227"/>
                  <a:pt x="12" y="226"/>
                </a:cubicBezTo>
                <a:cubicBezTo>
                  <a:pt x="14" y="225"/>
                  <a:pt x="18" y="224"/>
                  <a:pt x="19" y="222"/>
                </a:cubicBezTo>
                <a:cubicBezTo>
                  <a:pt x="20" y="221"/>
                  <a:pt x="17" y="217"/>
                  <a:pt x="17" y="215"/>
                </a:cubicBezTo>
                <a:cubicBezTo>
                  <a:pt x="17" y="213"/>
                  <a:pt x="18" y="210"/>
                  <a:pt x="19" y="209"/>
                </a:cubicBezTo>
                <a:cubicBezTo>
                  <a:pt x="20" y="208"/>
                  <a:pt x="21" y="207"/>
                  <a:pt x="22" y="207"/>
                </a:cubicBezTo>
                <a:cubicBezTo>
                  <a:pt x="23" y="207"/>
                  <a:pt x="26" y="207"/>
                  <a:pt x="27" y="208"/>
                </a:cubicBezTo>
                <a:cubicBezTo>
                  <a:pt x="28" y="208"/>
                  <a:pt x="28" y="210"/>
                  <a:pt x="29" y="210"/>
                </a:cubicBezTo>
                <a:cubicBezTo>
                  <a:pt x="29" y="210"/>
                  <a:pt x="30" y="209"/>
                  <a:pt x="31" y="208"/>
                </a:cubicBezTo>
                <a:cubicBezTo>
                  <a:pt x="31" y="208"/>
                  <a:pt x="32" y="206"/>
                  <a:pt x="32" y="205"/>
                </a:cubicBezTo>
                <a:cubicBezTo>
                  <a:pt x="32" y="203"/>
                  <a:pt x="33" y="200"/>
                  <a:pt x="32" y="198"/>
                </a:cubicBezTo>
                <a:cubicBezTo>
                  <a:pt x="31" y="197"/>
                  <a:pt x="27" y="197"/>
                  <a:pt x="25" y="196"/>
                </a:cubicBezTo>
                <a:cubicBezTo>
                  <a:pt x="24" y="195"/>
                  <a:pt x="24" y="192"/>
                  <a:pt x="23" y="191"/>
                </a:cubicBezTo>
                <a:cubicBezTo>
                  <a:pt x="23" y="190"/>
                  <a:pt x="21" y="189"/>
                  <a:pt x="20" y="189"/>
                </a:cubicBezTo>
                <a:cubicBezTo>
                  <a:pt x="19" y="188"/>
                  <a:pt x="17" y="185"/>
                  <a:pt x="16" y="184"/>
                </a:cubicBezTo>
                <a:cubicBezTo>
                  <a:pt x="15" y="183"/>
                  <a:pt x="15" y="183"/>
                  <a:pt x="15" y="183"/>
                </a:cubicBezTo>
                <a:cubicBezTo>
                  <a:pt x="16" y="181"/>
                  <a:pt x="17" y="179"/>
                  <a:pt x="18" y="177"/>
                </a:cubicBezTo>
                <a:cubicBezTo>
                  <a:pt x="20" y="174"/>
                  <a:pt x="24" y="169"/>
                  <a:pt x="26" y="167"/>
                </a:cubicBezTo>
                <a:cubicBezTo>
                  <a:pt x="28" y="165"/>
                  <a:pt x="32" y="162"/>
                  <a:pt x="33" y="160"/>
                </a:cubicBezTo>
                <a:cubicBezTo>
                  <a:pt x="34" y="159"/>
                  <a:pt x="34" y="155"/>
                  <a:pt x="34" y="154"/>
                </a:cubicBezTo>
                <a:cubicBezTo>
                  <a:pt x="33" y="152"/>
                  <a:pt x="32" y="149"/>
                  <a:pt x="32" y="147"/>
                </a:cubicBezTo>
                <a:cubicBezTo>
                  <a:pt x="32" y="146"/>
                  <a:pt x="32" y="142"/>
                  <a:pt x="32" y="140"/>
                </a:cubicBezTo>
                <a:cubicBezTo>
                  <a:pt x="33" y="139"/>
                  <a:pt x="34" y="138"/>
                  <a:pt x="34" y="137"/>
                </a:cubicBezTo>
                <a:cubicBezTo>
                  <a:pt x="34" y="136"/>
                  <a:pt x="34" y="133"/>
                  <a:pt x="35" y="132"/>
                </a:cubicBezTo>
                <a:cubicBezTo>
                  <a:pt x="36" y="131"/>
                  <a:pt x="38" y="130"/>
                  <a:pt x="39" y="129"/>
                </a:cubicBezTo>
                <a:cubicBezTo>
                  <a:pt x="40" y="127"/>
                  <a:pt x="40" y="122"/>
                  <a:pt x="41" y="121"/>
                </a:cubicBezTo>
                <a:cubicBezTo>
                  <a:pt x="42" y="120"/>
                  <a:pt x="46" y="119"/>
                  <a:pt x="48" y="120"/>
                </a:cubicBezTo>
                <a:cubicBezTo>
                  <a:pt x="49" y="120"/>
                  <a:pt x="51" y="124"/>
                  <a:pt x="53" y="125"/>
                </a:cubicBezTo>
                <a:cubicBezTo>
                  <a:pt x="55" y="125"/>
                  <a:pt x="58" y="124"/>
                  <a:pt x="60" y="125"/>
                </a:cubicBezTo>
                <a:cubicBezTo>
                  <a:pt x="62" y="126"/>
                  <a:pt x="64" y="128"/>
                  <a:pt x="65" y="129"/>
                </a:cubicBezTo>
                <a:cubicBezTo>
                  <a:pt x="66" y="132"/>
                  <a:pt x="65" y="137"/>
                  <a:pt x="66" y="139"/>
                </a:cubicBezTo>
                <a:cubicBezTo>
                  <a:pt x="67" y="141"/>
                  <a:pt x="71" y="142"/>
                  <a:pt x="72" y="143"/>
                </a:cubicBezTo>
                <a:cubicBezTo>
                  <a:pt x="74" y="143"/>
                  <a:pt x="77" y="145"/>
                  <a:pt x="79" y="145"/>
                </a:cubicBezTo>
                <a:cubicBezTo>
                  <a:pt x="80" y="144"/>
                  <a:pt x="82" y="141"/>
                  <a:pt x="83" y="140"/>
                </a:cubicBezTo>
                <a:cubicBezTo>
                  <a:pt x="83" y="139"/>
                  <a:pt x="82" y="135"/>
                  <a:pt x="83" y="134"/>
                </a:cubicBezTo>
                <a:cubicBezTo>
                  <a:pt x="83" y="132"/>
                  <a:pt x="86" y="129"/>
                  <a:pt x="87" y="127"/>
                </a:cubicBezTo>
                <a:cubicBezTo>
                  <a:pt x="87" y="126"/>
                  <a:pt x="87" y="123"/>
                  <a:pt x="87" y="122"/>
                </a:cubicBezTo>
                <a:cubicBezTo>
                  <a:pt x="88" y="120"/>
                  <a:pt x="90" y="117"/>
                  <a:pt x="90" y="115"/>
                </a:cubicBezTo>
                <a:cubicBezTo>
                  <a:pt x="91" y="114"/>
                  <a:pt x="91" y="110"/>
                  <a:pt x="90" y="109"/>
                </a:cubicBezTo>
                <a:cubicBezTo>
                  <a:pt x="89" y="108"/>
                  <a:pt x="86" y="108"/>
                  <a:pt x="85" y="108"/>
                </a:cubicBezTo>
                <a:cubicBezTo>
                  <a:pt x="83" y="108"/>
                  <a:pt x="79" y="110"/>
                  <a:pt x="77" y="109"/>
                </a:cubicBezTo>
                <a:cubicBezTo>
                  <a:pt x="76" y="109"/>
                  <a:pt x="74" y="108"/>
                  <a:pt x="73" y="107"/>
                </a:cubicBezTo>
                <a:cubicBezTo>
                  <a:pt x="72" y="106"/>
                  <a:pt x="72" y="103"/>
                  <a:pt x="72" y="101"/>
                </a:cubicBezTo>
                <a:cubicBezTo>
                  <a:pt x="72" y="99"/>
                  <a:pt x="74" y="95"/>
                  <a:pt x="74" y="93"/>
                </a:cubicBezTo>
                <a:cubicBezTo>
                  <a:pt x="74" y="91"/>
                  <a:pt x="74" y="88"/>
                  <a:pt x="74" y="86"/>
                </a:cubicBezTo>
                <a:cubicBezTo>
                  <a:pt x="74" y="85"/>
                  <a:pt x="72" y="83"/>
                  <a:pt x="72" y="82"/>
                </a:cubicBezTo>
                <a:cubicBezTo>
                  <a:pt x="72" y="81"/>
                  <a:pt x="74" y="78"/>
                  <a:pt x="75" y="77"/>
                </a:cubicBezTo>
                <a:cubicBezTo>
                  <a:pt x="76" y="76"/>
                  <a:pt x="80" y="75"/>
                  <a:pt x="80" y="75"/>
                </a:cubicBezTo>
                <a:cubicBezTo>
                  <a:pt x="81" y="75"/>
                  <a:pt x="82" y="72"/>
                  <a:pt x="82" y="72"/>
                </a:cubicBezTo>
                <a:cubicBezTo>
                  <a:pt x="82" y="70"/>
                  <a:pt x="83" y="68"/>
                  <a:pt x="82" y="67"/>
                </a:cubicBezTo>
                <a:cubicBezTo>
                  <a:pt x="82" y="66"/>
                  <a:pt x="79" y="66"/>
                  <a:pt x="79" y="65"/>
                </a:cubicBezTo>
                <a:cubicBezTo>
                  <a:pt x="78" y="64"/>
                  <a:pt x="78" y="61"/>
                  <a:pt x="78" y="60"/>
                </a:cubicBezTo>
                <a:cubicBezTo>
                  <a:pt x="79" y="59"/>
                  <a:pt x="81" y="57"/>
                  <a:pt x="83" y="57"/>
                </a:cubicBezTo>
                <a:cubicBezTo>
                  <a:pt x="85" y="56"/>
                  <a:pt x="90" y="57"/>
                  <a:pt x="92" y="57"/>
                </a:cubicBezTo>
                <a:cubicBezTo>
                  <a:pt x="95" y="57"/>
                  <a:pt x="99" y="59"/>
                  <a:pt x="101" y="59"/>
                </a:cubicBezTo>
                <a:cubicBezTo>
                  <a:pt x="103" y="60"/>
                  <a:pt x="108" y="61"/>
                  <a:pt x="110" y="61"/>
                </a:cubicBezTo>
                <a:cubicBezTo>
                  <a:pt x="112" y="61"/>
                  <a:pt x="116" y="60"/>
                  <a:pt x="118" y="59"/>
                </a:cubicBezTo>
                <a:cubicBezTo>
                  <a:pt x="119" y="59"/>
                  <a:pt x="120" y="56"/>
                  <a:pt x="122" y="55"/>
                </a:cubicBezTo>
                <a:cubicBezTo>
                  <a:pt x="123" y="54"/>
                  <a:pt x="125" y="53"/>
                  <a:pt x="126" y="53"/>
                </a:cubicBezTo>
                <a:cubicBezTo>
                  <a:pt x="128" y="53"/>
                  <a:pt x="132" y="54"/>
                  <a:pt x="134" y="54"/>
                </a:cubicBezTo>
                <a:cubicBezTo>
                  <a:pt x="135" y="53"/>
                  <a:pt x="139" y="52"/>
                  <a:pt x="140" y="51"/>
                </a:cubicBezTo>
                <a:cubicBezTo>
                  <a:pt x="141" y="50"/>
                  <a:pt x="144" y="49"/>
                  <a:pt x="144" y="47"/>
                </a:cubicBezTo>
                <a:cubicBezTo>
                  <a:pt x="144" y="46"/>
                  <a:pt x="141" y="44"/>
                  <a:pt x="140" y="42"/>
                </a:cubicBezTo>
                <a:cubicBezTo>
                  <a:pt x="140" y="41"/>
                  <a:pt x="139" y="39"/>
                  <a:pt x="139" y="38"/>
                </a:cubicBezTo>
                <a:cubicBezTo>
                  <a:pt x="139" y="37"/>
                  <a:pt x="140" y="34"/>
                  <a:pt x="141" y="34"/>
                </a:cubicBezTo>
                <a:cubicBezTo>
                  <a:pt x="142" y="33"/>
                  <a:pt x="145" y="37"/>
                  <a:pt x="146" y="37"/>
                </a:cubicBezTo>
                <a:cubicBezTo>
                  <a:pt x="148" y="38"/>
                  <a:pt x="151" y="36"/>
                  <a:pt x="152" y="35"/>
                </a:cubicBezTo>
                <a:cubicBezTo>
                  <a:pt x="153" y="35"/>
                  <a:pt x="154" y="33"/>
                  <a:pt x="155" y="32"/>
                </a:cubicBezTo>
                <a:cubicBezTo>
                  <a:pt x="157" y="32"/>
                  <a:pt x="160" y="31"/>
                  <a:pt x="162" y="32"/>
                </a:cubicBezTo>
                <a:cubicBezTo>
                  <a:pt x="163" y="33"/>
                  <a:pt x="162" y="38"/>
                  <a:pt x="164" y="39"/>
                </a:cubicBezTo>
                <a:cubicBezTo>
                  <a:pt x="165" y="40"/>
                  <a:pt x="168" y="40"/>
                  <a:pt x="169" y="39"/>
                </a:cubicBezTo>
                <a:cubicBezTo>
                  <a:pt x="171" y="39"/>
                  <a:pt x="172" y="35"/>
                  <a:pt x="172" y="34"/>
                </a:cubicBezTo>
                <a:cubicBezTo>
                  <a:pt x="172" y="32"/>
                  <a:pt x="170" y="28"/>
                  <a:pt x="170" y="26"/>
                </a:cubicBezTo>
                <a:cubicBezTo>
                  <a:pt x="170" y="25"/>
                  <a:pt x="169" y="22"/>
                  <a:pt x="168" y="20"/>
                </a:cubicBezTo>
                <a:cubicBezTo>
                  <a:pt x="168" y="19"/>
                  <a:pt x="166" y="18"/>
                  <a:pt x="166" y="17"/>
                </a:cubicBezTo>
                <a:cubicBezTo>
                  <a:pt x="165" y="15"/>
                  <a:pt x="165" y="11"/>
                  <a:pt x="166" y="9"/>
                </a:cubicBezTo>
                <a:cubicBezTo>
                  <a:pt x="166" y="8"/>
                  <a:pt x="168" y="6"/>
                  <a:pt x="169" y="6"/>
                </a:cubicBezTo>
                <a:cubicBezTo>
                  <a:pt x="171" y="5"/>
                  <a:pt x="174" y="7"/>
                  <a:pt x="176" y="7"/>
                </a:cubicBezTo>
                <a:cubicBezTo>
                  <a:pt x="178" y="7"/>
                  <a:pt x="181" y="5"/>
                  <a:pt x="182" y="4"/>
                </a:cubicBezTo>
                <a:cubicBezTo>
                  <a:pt x="183" y="3"/>
                  <a:pt x="183" y="2"/>
                  <a:pt x="183" y="0"/>
                </a:cubicBezTo>
                <a:cubicBezTo>
                  <a:pt x="184" y="1"/>
                  <a:pt x="186" y="1"/>
                  <a:pt x="187" y="1"/>
                </a:cubicBezTo>
                <a:cubicBezTo>
                  <a:pt x="188" y="1"/>
                  <a:pt x="190" y="1"/>
                  <a:pt x="192" y="1"/>
                </a:cubicBezTo>
                <a:cubicBezTo>
                  <a:pt x="193" y="1"/>
                  <a:pt x="194" y="3"/>
                  <a:pt x="195" y="3"/>
                </a:cubicBezTo>
                <a:cubicBezTo>
                  <a:pt x="197" y="3"/>
                  <a:pt x="200" y="3"/>
                  <a:pt x="202" y="4"/>
                </a:cubicBezTo>
                <a:cubicBezTo>
                  <a:pt x="203" y="4"/>
                  <a:pt x="206" y="5"/>
                  <a:pt x="206" y="6"/>
                </a:cubicBezTo>
                <a:cubicBezTo>
                  <a:pt x="207" y="7"/>
                  <a:pt x="206" y="10"/>
                  <a:pt x="205" y="11"/>
                </a:cubicBezTo>
                <a:cubicBezTo>
                  <a:pt x="204" y="11"/>
                  <a:pt x="202" y="11"/>
                  <a:pt x="202" y="11"/>
                </a:cubicBezTo>
                <a:cubicBezTo>
                  <a:pt x="201" y="11"/>
                  <a:pt x="200" y="11"/>
                  <a:pt x="199" y="11"/>
                </a:cubicBezTo>
                <a:cubicBezTo>
                  <a:pt x="199" y="13"/>
                  <a:pt x="200" y="16"/>
                  <a:pt x="201" y="17"/>
                </a:cubicBezTo>
                <a:cubicBezTo>
                  <a:pt x="202" y="17"/>
                  <a:pt x="205" y="16"/>
                  <a:pt x="206" y="17"/>
                </a:cubicBezTo>
                <a:cubicBezTo>
                  <a:pt x="208" y="17"/>
                  <a:pt x="208" y="20"/>
                  <a:pt x="209" y="21"/>
                </a:cubicBezTo>
                <a:cubicBezTo>
                  <a:pt x="209" y="23"/>
                  <a:pt x="211" y="25"/>
                  <a:pt x="212" y="26"/>
                </a:cubicBezTo>
                <a:cubicBezTo>
                  <a:pt x="213" y="28"/>
                  <a:pt x="214" y="32"/>
                  <a:pt x="214" y="34"/>
                </a:cubicBezTo>
                <a:cubicBezTo>
                  <a:pt x="215" y="35"/>
                  <a:pt x="215" y="38"/>
                  <a:pt x="215" y="39"/>
                </a:cubicBezTo>
                <a:cubicBezTo>
                  <a:pt x="216" y="40"/>
                  <a:pt x="218" y="41"/>
                  <a:pt x="219" y="41"/>
                </a:cubicBezTo>
                <a:cubicBezTo>
                  <a:pt x="220" y="41"/>
                  <a:pt x="221" y="39"/>
                  <a:pt x="221" y="38"/>
                </a:cubicBezTo>
                <a:cubicBezTo>
                  <a:pt x="222" y="37"/>
                  <a:pt x="225" y="36"/>
                  <a:pt x="226" y="36"/>
                </a:cubicBezTo>
                <a:cubicBezTo>
                  <a:pt x="227" y="36"/>
                  <a:pt x="229" y="36"/>
                  <a:pt x="230" y="37"/>
                </a:cubicBezTo>
                <a:cubicBezTo>
                  <a:pt x="231" y="37"/>
                  <a:pt x="232" y="39"/>
                  <a:pt x="232" y="39"/>
                </a:cubicBezTo>
                <a:cubicBezTo>
                  <a:pt x="233" y="38"/>
                  <a:pt x="234" y="35"/>
                  <a:pt x="235" y="35"/>
                </a:cubicBezTo>
                <a:cubicBezTo>
                  <a:pt x="236" y="34"/>
                  <a:pt x="239" y="34"/>
                  <a:pt x="240" y="34"/>
                </a:cubicBezTo>
                <a:cubicBezTo>
                  <a:pt x="241" y="34"/>
                  <a:pt x="242" y="36"/>
                  <a:pt x="242" y="37"/>
                </a:cubicBezTo>
                <a:cubicBezTo>
                  <a:pt x="242" y="38"/>
                  <a:pt x="242" y="41"/>
                  <a:pt x="243" y="42"/>
                </a:cubicBezTo>
                <a:cubicBezTo>
                  <a:pt x="244" y="43"/>
                  <a:pt x="246" y="45"/>
                  <a:pt x="248" y="46"/>
                </a:cubicBezTo>
                <a:cubicBezTo>
                  <a:pt x="249" y="47"/>
                  <a:pt x="252" y="46"/>
                  <a:pt x="253" y="47"/>
                </a:cubicBezTo>
                <a:cubicBezTo>
                  <a:pt x="254" y="48"/>
                  <a:pt x="255" y="51"/>
                  <a:pt x="256" y="52"/>
                </a:cubicBezTo>
                <a:cubicBezTo>
                  <a:pt x="256" y="53"/>
                  <a:pt x="258" y="57"/>
                  <a:pt x="258" y="58"/>
                </a:cubicBezTo>
                <a:cubicBezTo>
                  <a:pt x="257" y="59"/>
                  <a:pt x="255" y="61"/>
                  <a:pt x="254" y="62"/>
                </a:cubicBezTo>
                <a:cubicBezTo>
                  <a:pt x="254" y="63"/>
                  <a:pt x="254" y="65"/>
                  <a:pt x="254" y="66"/>
                </a:cubicBezTo>
                <a:cubicBezTo>
                  <a:pt x="255" y="67"/>
                  <a:pt x="256" y="70"/>
                  <a:pt x="257" y="70"/>
                </a:cubicBezTo>
                <a:cubicBezTo>
                  <a:pt x="258" y="70"/>
                  <a:pt x="260" y="69"/>
                  <a:pt x="260" y="68"/>
                </a:cubicBezTo>
                <a:cubicBezTo>
                  <a:pt x="261" y="67"/>
                  <a:pt x="261" y="65"/>
                  <a:pt x="262" y="64"/>
                </a:cubicBezTo>
                <a:cubicBezTo>
                  <a:pt x="262" y="63"/>
                  <a:pt x="264" y="63"/>
                  <a:pt x="266" y="63"/>
                </a:cubicBezTo>
                <a:cubicBezTo>
                  <a:pt x="267" y="63"/>
                  <a:pt x="269" y="62"/>
                  <a:pt x="270" y="63"/>
                </a:cubicBezTo>
                <a:cubicBezTo>
                  <a:pt x="270" y="63"/>
                  <a:pt x="272" y="64"/>
                  <a:pt x="272" y="65"/>
                </a:cubicBezTo>
                <a:cubicBezTo>
                  <a:pt x="273" y="67"/>
                  <a:pt x="272" y="69"/>
                  <a:pt x="272" y="71"/>
                </a:cubicBezTo>
                <a:cubicBezTo>
                  <a:pt x="273" y="71"/>
                  <a:pt x="274" y="72"/>
                  <a:pt x="275" y="72"/>
                </a:cubicBezTo>
                <a:cubicBezTo>
                  <a:pt x="276" y="72"/>
                  <a:pt x="278" y="70"/>
                  <a:pt x="279" y="70"/>
                </a:cubicBezTo>
                <a:cubicBezTo>
                  <a:pt x="281" y="69"/>
                  <a:pt x="286" y="71"/>
                  <a:pt x="288" y="70"/>
                </a:cubicBezTo>
                <a:cubicBezTo>
                  <a:pt x="291" y="70"/>
                  <a:pt x="296" y="66"/>
                  <a:pt x="299" y="64"/>
                </a:cubicBezTo>
                <a:cubicBezTo>
                  <a:pt x="300" y="63"/>
                  <a:pt x="303" y="61"/>
                  <a:pt x="305" y="61"/>
                </a:cubicBezTo>
                <a:cubicBezTo>
                  <a:pt x="307" y="61"/>
                  <a:pt x="311" y="62"/>
                  <a:pt x="313" y="63"/>
                </a:cubicBezTo>
                <a:cubicBezTo>
                  <a:pt x="314" y="64"/>
                  <a:pt x="317" y="66"/>
                  <a:pt x="318" y="67"/>
                </a:cubicBezTo>
                <a:cubicBezTo>
                  <a:pt x="319" y="68"/>
                  <a:pt x="322" y="71"/>
                  <a:pt x="323" y="71"/>
                </a:cubicBezTo>
                <a:cubicBezTo>
                  <a:pt x="324" y="71"/>
                  <a:pt x="326" y="69"/>
                  <a:pt x="327" y="69"/>
                </a:cubicBezTo>
                <a:cubicBezTo>
                  <a:pt x="328" y="68"/>
                  <a:pt x="330" y="68"/>
                  <a:pt x="330" y="68"/>
                </a:cubicBezTo>
                <a:cubicBezTo>
                  <a:pt x="332" y="67"/>
                  <a:pt x="333" y="64"/>
                  <a:pt x="334" y="62"/>
                </a:cubicBezTo>
                <a:cubicBezTo>
                  <a:pt x="334" y="61"/>
                  <a:pt x="334" y="59"/>
                  <a:pt x="334" y="58"/>
                </a:cubicBezTo>
                <a:cubicBezTo>
                  <a:pt x="334" y="57"/>
                  <a:pt x="333" y="55"/>
                  <a:pt x="333" y="54"/>
                </a:cubicBezTo>
                <a:cubicBezTo>
                  <a:pt x="333" y="52"/>
                  <a:pt x="334" y="49"/>
                  <a:pt x="335" y="49"/>
                </a:cubicBezTo>
                <a:cubicBezTo>
                  <a:pt x="336" y="48"/>
                  <a:pt x="338" y="49"/>
                  <a:pt x="338" y="49"/>
                </a:cubicBezTo>
                <a:cubicBezTo>
                  <a:pt x="339" y="50"/>
                  <a:pt x="341" y="52"/>
                  <a:pt x="341" y="53"/>
                </a:cubicBezTo>
                <a:cubicBezTo>
                  <a:pt x="343" y="54"/>
                  <a:pt x="346" y="57"/>
                  <a:pt x="345" y="59"/>
                </a:cubicBezTo>
                <a:cubicBezTo>
                  <a:pt x="345" y="60"/>
                  <a:pt x="343" y="62"/>
                  <a:pt x="342" y="63"/>
                </a:cubicBezTo>
                <a:cubicBezTo>
                  <a:pt x="341" y="64"/>
                  <a:pt x="339" y="66"/>
                  <a:pt x="339" y="67"/>
                </a:cubicBezTo>
                <a:cubicBezTo>
                  <a:pt x="338" y="68"/>
                  <a:pt x="338" y="71"/>
                  <a:pt x="338" y="72"/>
                </a:cubicBezTo>
                <a:cubicBezTo>
                  <a:pt x="339" y="73"/>
                  <a:pt x="342" y="73"/>
                  <a:pt x="343" y="73"/>
                </a:cubicBezTo>
                <a:cubicBezTo>
                  <a:pt x="345" y="74"/>
                  <a:pt x="347" y="76"/>
                  <a:pt x="348" y="77"/>
                </a:cubicBezTo>
                <a:cubicBezTo>
                  <a:pt x="349" y="78"/>
                  <a:pt x="352" y="80"/>
                  <a:pt x="352" y="81"/>
                </a:cubicBezTo>
                <a:cubicBezTo>
                  <a:pt x="353" y="82"/>
                  <a:pt x="355" y="85"/>
                  <a:pt x="355" y="86"/>
                </a:cubicBezTo>
                <a:cubicBezTo>
                  <a:pt x="355" y="87"/>
                  <a:pt x="354" y="90"/>
                  <a:pt x="353" y="91"/>
                </a:cubicBezTo>
                <a:cubicBezTo>
                  <a:pt x="353" y="92"/>
                  <a:pt x="352" y="94"/>
                  <a:pt x="352" y="95"/>
                </a:cubicBezTo>
                <a:cubicBezTo>
                  <a:pt x="353" y="96"/>
                  <a:pt x="355" y="97"/>
                  <a:pt x="356" y="98"/>
                </a:cubicBezTo>
                <a:cubicBezTo>
                  <a:pt x="359" y="98"/>
                  <a:pt x="363" y="98"/>
                  <a:pt x="366" y="98"/>
                </a:cubicBezTo>
                <a:cubicBezTo>
                  <a:pt x="369" y="98"/>
                  <a:pt x="374" y="96"/>
                  <a:pt x="377" y="96"/>
                </a:cubicBezTo>
                <a:cubicBezTo>
                  <a:pt x="380" y="96"/>
                  <a:pt x="387" y="96"/>
                  <a:pt x="390" y="96"/>
                </a:cubicBezTo>
                <a:cubicBezTo>
                  <a:pt x="392" y="96"/>
                  <a:pt x="396" y="96"/>
                  <a:pt x="398" y="96"/>
                </a:cubicBezTo>
                <a:cubicBezTo>
                  <a:pt x="399" y="96"/>
                  <a:pt x="403" y="95"/>
                  <a:pt x="404" y="96"/>
                </a:cubicBezTo>
                <a:cubicBezTo>
                  <a:pt x="406" y="97"/>
                  <a:pt x="408" y="102"/>
                  <a:pt x="409" y="104"/>
                </a:cubicBezTo>
                <a:cubicBezTo>
                  <a:pt x="409" y="106"/>
                  <a:pt x="409" y="110"/>
                  <a:pt x="410" y="112"/>
                </a:cubicBezTo>
                <a:cubicBezTo>
                  <a:pt x="410" y="113"/>
                  <a:pt x="413" y="114"/>
                  <a:pt x="414" y="115"/>
                </a:cubicBezTo>
                <a:cubicBezTo>
                  <a:pt x="416" y="115"/>
                  <a:pt x="420" y="115"/>
                  <a:pt x="422" y="116"/>
                </a:cubicBezTo>
                <a:cubicBezTo>
                  <a:pt x="424" y="116"/>
                  <a:pt x="426" y="119"/>
                  <a:pt x="427" y="119"/>
                </a:cubicBezTo>
                <a:cubicBezTo>
                  <a:pt x="429" y="120"/>
                  <a:pt x="432" y="120"/>
                  <a:pt x="433" y="119"/>
                </a:cubicBezTo>
                <a:cubicBezTo>
                  <a:pt x="435" y="119"/>
                  <a:pt x="437" y="116"/>
                  <a:pt x="438" y="115"/>
                </a:cubicBezTo>
                <a:cubicBezTo>
                  <a:pt x="438" y="114"/>
                  <a:pt x="441" y="113"/>
                  <a:pt x="441" y="112"/>
                </a:cubicBezTo>
                <a:cubicBezTo>
                  <a:pt x="441" y="111"/>
                  <a:pt x="440" y="109"/>
                  <a:pt x="440" y="107"/>
                </a:cubicBezTo>
                <a:cubicBezTo>
                  <a:pt x="440" y="107"/>
                  <a:pt x="441" y="105"/>
                  <a:pt x="442" y="104"/>
                </a:cubicBezTo>
                <a:cubicBezTo>
                  <a:pt x="443" y="103"/>
                  <a:pt x="445" y="101"/>
                  <a:pt x="447" y="101"/>
                </a:cubicBezTo>
                <a:cubicBezTo>
                  <a:pt x="449" y="101"/>
                  <a:pt x="452" y="103"/>
                  <a:pt x="454" y="103"/>
                </a:cubicBezTo>
                <a:cubicBezTo>
                  <a:pt x="455" y="103"/>
                  <a:pt x="458" y="101"/>
                  <a:pt x="460" y="101"/>
                </a:cubicBezTo>
                <a:cubicBezTo>
                  <a:pt x="462" y="101"/>
                  <a:pt x="465" y="104"/>
                  <a:pt x="467" y="103"/>
                </a:cubicBezTo>
                <a:cubicBezTo>
                  <a:pt x="469" y="102"/>
                  <a:pt x="468" y="97"/>
                  <a:pt x="469" y="96"/>
                </a:cubicBezTo>
                <a:cubicBezTo>
                  <a:pt x="470" y="95"/>
                  <a:pt x="472" y="95"/>
                  <a:pt x="473" y="95"/>
                </a:cubicBezTo>
                <a:cubicBezTo>
                  <a:pt x="474" y="95"/>
                  <a:pt x="476" y="97"/>
                  <a:pt x="477" y="98"/>
                </a:cubicBezTo>
                <a:cubicBezTo>
                  <a:pt x="478" y="98"/>
                  <a:pt x="480" y="96"/>
                  <a:pt x="481" y="96"/>
                </a:cubicBezTo>
                <a:cubicBezTo>
                  <a:pt x="482" y="96"/>
                  <a:pt x="484" y="97"/>
                  <a:pt x="485" y="98"/>
                </a:cubicBezTo>
                <a:cubicBezTo>
                  <a:pt x="486" y="98"/>
                  <a:pt x="486" y="102"/>
                  <a:pt x="487" y="103"/>
                </a:cubicBezTo>
                <a:cubicBezTo>
                  <a:pt x="489" y="104"/>
                  <a:pt x="493" y="104"/>
                  <a:pt x="495" y="105"/>
                </a:cubicBezTo>
                <a:cubicBezTo>
                  <a:pt x="496" y="106"/>
                  <a:pt x="498" y="107"/>
                  <a:pt x="499" y="107"/>
                </a:cubicBezTo>
                <a:cubicBezTo>
                  <a:pt x="501" y="107"/>
                  <a:pt x="504" y="107"/>
                  <a:pt x="505" y="106"/>
                </a:cubicBezTo>
                <a:cubicBezTo>
                  <a:pt x="507" y="105"/>
                  <a:pt x="508" y="102"/>
                  <a:pt x="509" y="101"/>
                </a:cubicBezTo>
                <a:cubicBezTo>
                  <a:pt x="510" y="100"/>
                  <a:pt x="510" y="96"/>
                  <a:pt x="511" y="95"/>
                </a:cubicBezTo>
                <a:cubicBezTo>
                  <a:pt x="512" y="94"/>
                  <a:pt x="515" y="92"/>
                  <a:pt x="518" y="91"/>
                </a:cubicBezTo>
                <a:cubicBezTo>
                  <a:pt x="519" y="94"/>
                  <a:pt x="520" y="97"/>
                  <a:pt x="520" y="98"/>
                </a:cubicBezTo>
                <a:cubicBezTo>
                  <a:pt x="520" y="101"/>
                  <a:pt x="519" y="106"/>
                  <a:pt x="518" y="109"/>
                </a:cubicBezTo>
                <a:cubicBezTo>
                  <a:pt x="518" y="112"/>
                  <a:pt x="518" y="117"/>
                  <a:pt x="518" y="119"/>
                </a:cubicBezTo>
                <a:cubicBezTo>
                  <a:pt x="519" y="122"/>
                  <a:pt x="525" y="127"/>
                  <a:pt x="525" y="130"/>
                </a:cubicBezTo>
                <a:cubicBezTo>
                  <a:pt x="526" y="134"/>
                  <a:pt x="521" y="141"/>
                  <a:pt x="521" y="145"/>
                </a:cubicBezTo>
                <a:cubicBezTo>
                  <a:pt x="522" y="147"/>
                  <a:pt x="525" y="150"/>
                  <a:pt x="526" y="152"/>
                </a:cubicBezTo>
                <a:cubicBezTo>
                  <a:pt x="527" y="156"/>
                  <a:pt x="526" y="163"/>
                  <a:pt x="527" y="166"/>
                </a:cubicBezTo>
                <a:cubicBezTo>
                  <a:pt x="528" y="169"/>
                  <a:pt x="532" y="175"/>
                  <a:pt x="532" y="178"/>
                </a:cubicBezTo>
                <a:cubicBezTo>
                  <a:pt x="534" y="182"/>
                  <a:pt x="534" y="190"/>
                  <a:pt x="534" y="194"/>
                </a:cubicBezTo>
                <a:cubicBezTo>
                  <a:pt x="535" y="196"/>
                  <a:pt x="535" y="200"/>
                  <a:pt x="535" y="203"/>
                </a:cubicBezTo>
                <a:cubicBezTo>
                  <a:pt x="535" y="207"/>
                  <a:pt x="535" y="211"/>
                  <a:pt x="534" y="214"/>
                </a:cubicBezTo>
                <a:cubicBezTo>
                  <a:pt x="534" y="220"/>
                  <a:pt x="532" y="232"/>
                  <a:pt x="531" y="237"/>
                </a:cubicBezTo>
                <a:cubicBezTo>
                  <a:pt x="530" y="239"/>
                  <a:pt x="528" y="243"/>
                  <a:pt x="527" y="245"/>
                </a:cubicBezTo>
                <a:cubicBezTo>
                  <a:pt x="525" y="247"/>
                  <a:pt x="521" y="250"/>
                  <a:pt x="518" y="251"/>
                </a:cubicBezTo>
                <a:cubicBezTo>
                  <a:pt x="516" y="253"/>
                  <a:pt x="510" y="253"/>
                  <a:pt x="508" y="255"/>
                </a:cubicBezTo>
                <a:cubicBezTo>
                  <a:pt x="505" y="257"/>
                  <a:pt x="500" y="262"/>
                  <a:pt x="499" y="265"/>
                </a:cubicBezTo>
                <a:cubicBezTo>
                  <a:pt x="498" y="268"/>
                  <a:pt x="500" y="273"/>
                  <a:pt x="499" y="276"/>
                </a:cubicBezTo>
                <a:cubicBezTo>
                  <a:pt x="498" y="278"/>
                  <a:pt x="494" y="281"/>
                  <a:pt x="493" y="283"/>
                </a:cubicBezTo>
                <a:cubicBezTo>
                  <a:pt x="491" y="286"/>
                  <a:pt x="488" y="292"/>
                  <a:pt x="486" y="295"/>
                </a:cubicBezTo>
                <a:cubicBezTo>
                  <a:pt x="484" y="298"/>
                  <a:pt x="481" y="306"/>
                  <a:pt x="478" y="308"/>
                </a:cubicBezTo>
                <a:cubicBezTo>
                  <a:pt x="475" y="312"/>
                  <a:pt x="466" y="316"/>
                  <a:pt x="462" y="318"/>
                </a:cubicBezTo>
                <a:cubicBezTo>
                  <a:pt x="459" y="319"/>
                  <a:pt x="454" y="320"/>
                  <a:pt x="452" y="321"/>
                </a:cubicBezTo>
                <a:cubicBezTo>
                  <a:pt x="449" y="323"/>
                  <a:pt x="445" y="328"/>
                  <a:pt x="443" y="330"/>
                </a:cubicBezTo>
                <a:cubicBezTo>
                  <a:pt x="439" y="334"/>
                  <a:pt x="434" y="342"/>
                  <a:pt x="430" y="345"/>
                </a:cubicBezTo>
                <a:cubicBezTo>
                  <a:pt x="427" y="347"/>
                  <a:pt x="419" y="349"/>
                  <a:pt x="416" y="351"/>
                </a:cubicBezTo>
                <a:cubicBezTo>
                  <a:pt x="407" y="356"/>
                  <a:pt x="393" y="368"/>
                  <a:pt x="386" y="375"/>
                </a:cubicBezTo>
                <a:cubicBezTo>
                  <a:pt x="384" y="376"/>
                  <a:pt x="380" y="379"/>
                  <a:pt x="380" y="380"/>
                </a:cubicBezTo>
                <a:cubicBezTo>
                  <a:pt x="380" y="380"/>
                  <a:pt x="379" y="383"/>
                  <a:pt x="379" y="384"/>
                </a:cubicBezTo>
                <a:cubicBezTo>
                  <a:pt x="378" y="386"/>
                  <a:pt x="375" y="390"/>
                  <a:pt x="373" y="390"/>
                </a:cubicBezTo>
                <a:cubicBezTo>
                  <a:pt x="372" y="391"/>
                  <a:pt x="368" y="389"/>
                  <a:pt x="367" y="389"/>
                </a:cubicBezTo>
                <a:cubicBezTo>
                  <a:pt x="366" y="390"/>
                  <a:pt x="365" y="392"/>
                  <a:pt x="364" y="393"/>
                </a:cubicBezTo>
                <a:cubicBezTo>
                  <a:pt x="362" y="395"/>
                  <a:pt x="357" y="397"/>
                  <a:pt x="354" y="399"/>
                </a:cubicBezTo>
                <a:cubicBezTo>
                  <a:pt x="353" y="399"/>
                  <a:pt x="350" y="400"/>
                  <a:pt x="348" y="400"/>
                </a:cubicBezTo>
                <a:cubicBezTo>
                  <a:pt x="347" y="401"/>
                  <a:pt x="345" y="402"/>
                  <a:pt x="344" y="403"/>
                </a:cubicBezTo>
                <a:cubicBezTo>
                  <a:pt x="342" y="403"/>
                  <a:pt x="338" y="404"/>
                  <a:pt x="336" y="404"/>
                </a:cubicBezTo>
                <a:cubicBezTo>
                  <a:pt x="334" y="405"/>
                  <a:pt x="330" y="404"/>
                  <a:pt x="328" y="405"/>
                </a:cubicBezTo>
                <a:cubicBezTo>
                  <a:pt x="327" y="405"/>
                  <a:pt x="324" y="407"/>
                  <a:pt x="323" y="407"/>
                </a:cubicBezTo>
                <a:cubicBezTo>
                  <a:pt x="321" y="408"/>
                  <a:pt x="317" y="409"/>
                  <a:pt x="315" y="410"/>
                </a:cubicBezTo>
                <a:cubicBezTo>
                  <a:pt x="313" y="410"/>
                  <a:pt x="309" y="411"/>
                  <a:pt x="307" y="411"/>
                </a:cubicBezTo>
                <a:cubicBezTo>
                  <a:pt x="305" y="411"/>
                  <a:pt x="302" y="410"/>
                  <a:pt x="301" y="410"/>
                </a:cubicBezTo>
                <a:cubicBezTo>
                  <a:pt x="299" y="410"/>
                  <a:pt x="296" y="410"/>
                  <a:pt x="295" y="411"/>
                </a:cubicBezTo>
                <a:cubicBezTo>
                  <a:pt x="294" y="412"/>
                  <a:pt x="294" y="415"/>
                  <a:pt x="293" y="416"/>
                </a:cubicBezTo>
                <a:cubicBezTo>
                  <a:pt x="292" y="417"/>
                  <a:pt x="289" y="419"/>
                  <a:pt x="287" y="419"/>
                </a:cubicBezTo>
                <a:cubicBezTo>
                  <a:pt x="285" y="419"/>
                  <a:pt x="281" y="417"/>
                  <a:pt x="278" y="417"/>
                </a:cubicBezTo>
                <a:cubicBezTo>
                  <a:pt x="277" y="417"/>
                  <a:pt x="274" y="419"/>
                  <a:pt x="272" y="420"/>
                </a:cubicBezTo>
                <a:cubicBezTo>
                  <a:pt x="271" y="422"/>
                  <a:pt x="269" y="426"/>
                  <a:pt x="268" y="428"/>
                </a:cubicBezTo>
                <a:cubicBezTo>
                  <a:pt x="267" y="429"/>
                  <a:pt x="265" y="433"/>
                  <a:pt x="264" y="434"/>
                </a:cubicBezTo>
                <a:cubicBezTo>
                  <a:pt x="262" y="436"/>
                  <a:pt x="259" y="438"/>
                  <a:pt x="258" y="438"/>
                </a:cubicBezTo>
                <a:cubicBezTo>
                  <a:pt x="256" y="438"/>
                  <a:pt x="253" y="439"/>
                  <a:pt x="252" y="438"/>
                </a:cubicBezTo>
                <a:cubicBezTo>
                  <a:pt x="251" y="437"/>
                  <a:pt x="250" y="433"/>
                  <a:pt x="249" y="432"/>
                </a:cubicBezTo>
                <a:cubicBezTo>
                  <a:pt x="248" y="431"/>
                  <a:pt x="245" y="430"/>
                  <a:pt x="244" y="430"/>
                </a:cubicBezTo>
                <a:cubicBezTo>
                  <a:pt x="242" y="430"/>
                  <a:pt x="238" y="431"/>
                  <a:pt x="237" y="432"/>
                </a:cubicBezTo>
                <a:cubicBezTo>
                  <a:pt x="236" y="433"/>
                  <a:pt x="234" y="436"/>
                  <a:pt x="232" y="437"/>
                </a:cubicBezTo>
                <a:cubicBezTo>
                  <a:pt x="231" y="438"/>
                  <a:pt x="228" y="438"/>
                  <a:pt x="227" y="439"/>
                </a:cubicBezTo>
                <a:cubicBezTo>
                  <a:pt x="226" y="439"/>
                  <a:pt x="224" y="441"/>
                  <a:pt x="222" y="441"/>
                </a:cubicBezTo>
                <a:cubicBezTo>
                  <a:pt x="221" y="441"/>
                  <a:pt x="219" y="440"/>
                  <a:pt x="218" y="440"/>
                </a:cubicBezTo>
                <a:cubicBezTo>
                  <a:pt x="216" y="440"/>
                  <a:pt x="212" y="440"/>
                  <a:pt x="211" y="440"/>
                </a:cubicBezTo>
                <a:cubicBezTo>
                  <a:pt x="210" y="440"/>
                  <a:pt x="208" y="441"/>
                  <a:pt x="207" y="441"/>
                </a:cubicBezTo>
                <a:cubicBezTo>
                  <a:pt x="205" y="442"/>
                  <a:pt x="203" y="445"/>
                  <a:pt x="202" y="446"/>
                </a:cubicBezTo>
                <a:cubicBezTo>
                  <a:pt x="200" y="447"/>
                  <a:pt x="197" y="448"/>
                  <a:pt x="195" y="449"/>
                </a:cubicBezTo>
                <a:cubicBezTo>
                  <a:pt x="194" y="449"/>
                  <a:pt x="191" y="448"/>
                  <a:pt x="190" y="448"/>
                </a:cubicBezTo>
                <a:cubicBezTo>
                  <a:pt x="188" y="448"/>
                  <a:pt x="186" y="450"/>
                  <a:pt x="185" y="450"/>
                </a:cubicBezTo>
                <a:cubicBezTo>
                  <a:pt x="184" y="450"/>
                  <a:pt x="181" y="449"/>
                  <a:pt x="179" y="449"/>
                </a:cubicBezTo>
                <a:cubicBezTo>
                  <a:pt x="178" y="448"/>
                  <a:pt x="176" y="447"/>
                  <a:pt x="175" y="446"/>
                </a:cubicBezTo>
                <a:cubicBezTo>
                  <a:pt x="174" y="446"/>
                  <a:pt x="173" y="445"/>
                  <a:pt x="172" y="444"/>
                </a:cubicBezTo>
                <a:cubicBezTo>
                  <a:pt x="172" y="443"/>
                  <a:pt x="171" y="441"/>
                  <a:pt x="170" y="441"/>
                </a:cubicBezTo>
                <a:cubicBezTo>
                  <a:pt x="170" y="440"/>
                  <a:pt x="168" y="441"/>
                  <a:pt x="167" y="441"/>
                </a:cubicBezTo>
                <a:cubicBezTo>
                  <a:pt x="167" y="441"/>
                  <a:pt x="166" y="441"/>
                  <a:pt x="165" y="440"/>
                </a:cubicBezTo>
                <a:cubicBezTo>
                  <a:pt x="165" y="440"/>
                  <a:pt x="164" y="438"/>
                  <a:pt x="164" y="437"/>
                </a:cubicBezTo>
                <a:cubicBezTo>
                  <a:pt x="164" y="436"/>
                  <a:pt x="166" y="435"/>
                  <a:pt x="167" y="435"/>
                </a:cubicBezTo>
                <a:cubicBezTo>
                  <a:pt x="167" y="434"/>
                  <a:pt x="168" y="432"/>
                  <a:pt x="168" y="431"/>
                </a:cubicBezTo>
                <a:cubicBezTo>
                  <a:pt x="168" y="430"/>
                  <a:pt x="167" y="429"/>
                  <a:pt x="166" y="428"/>
                </a:cubicBezTo>
                <a:cubicBezTo>
                  <a:pt x="165" y="428"/>
                  <a:pt x="163" y="427"/>
                  <a:pt x="162" y="426"/>
                </a:cubicBezTo>
                <a:cubicBezTo>
                  <a:pt x="162" y="426"/>
                  <a:pt x="162" y="424"/>
                  <a:pt x="162" y="423"/>
                </a:cubicBezTo>
                <a:cubicBezTo>
                  <a:pt x="162" y="423"/>
                  <a:pt x="160" y="421"/>
                  <a:pt x="160" y="421"/>
                </a:cubicBezTo>
                <a:cubicBezTo>
                  <a:pt x="159" y="420"/>
                  <a:pt x="159" y="418"/>
                  <a:pt x="159" y="417"/>
                </a:cubicBezTo>
                <a:cubicBezTo>
                  <a:pt x="159" y="416"/>
                  <a:pt x="161" y="415"/>
                  <a:pt x="161" y="414"/>
                </a:cubicBezTo>
                <a:cubicBezTo>
                  <a:pt x="162" y="412"/>
                  <a:pt x="162" y="410"/>
                  <a:pt x="162" y="409"/>
                </a:cubicBezTo>
                <a:cubicBezTo>
                  <a:pt x="162" y="408"/>
                  <a:pt x="160" y="406"/>
                  <a:pt x="160" y="405"/>
                </a:cubicBezTo>
                <a:cubicBezTo>
                  <a:pt x="159" y="404"/>
                  <a:pt x="158" y="401"/>
                  <a:pt x="158" y="400"/>
                </a:cubicBezTo>
                <a:cubicBezTo>
                  <a:pt x="157" y="400"/>
                  <a:pt x="155" y="399"/>
                  <a:pt x="153" y="399"/>
                </a:cubicBezTo>
                <a:cubicBezTo>
                  <a:pt x="153" y="399"/>
                  <a:pt x="151" y="399"/>
                  <a:pt x="150" y="399"/>
                </a:cubicBezTo>
                <a:cubicBezTo>
                  <a:pt x="149" y="398"/>
                  <a:pt x="146" y="396"/>
                  <a:pt x="146" y="395"/>
                </a:cubicBezTo>
                <a:cubicBezTo>
                  <a:pt x="146" y="394"/>
                  <a:pt x="146" y="391"/>
                  <a:pt x="147" y="389"/>
                </a:cubicBezTo>
                <a:cubicBezTo>
                  <a:pt x="147" y="388"/>
                  <a:pt x="147" y="386"/>
                  <a:pt x="148" y="385"/>
                </a:cubicBezTo>
                <a:cubicBezTo>
                  <a:pt x="149" y="384"/>
                  <a:pt x="152" y="385"/>
                  <a:pt x="154" y="384"/>
                </a:cubicBezTo>
                <a:cubicBezTo>
                  <a:pt x="155" y="383"/>
                  <a:pt x="156" y="380"/>
                  <a:pt x="156" y="378"/>
                </a:cubicBezTo>
                <a:cubicBezTo>
                  <a:pt x="156" y="377"/>
                  <a:pt x="155" y="374"/>
                  <a:pt x="154" y="373"/>
                </a:cubicBezTo>
                <a:cubicBezTo>
                  <a:pt x="153" y="371"/>
                  <a:pt x="152" y="368"/>
                  <a:pt x="151" y="367"/>
                </a:cubicBezTo>
                <a:cubicBezTo>
                  <a:pt x="150" y="365"/>
                  <a:pt x="148" y="362"/>
                  <a:pt x="147" y="360"/>
                </a:cubicBezTo>
                <a:cubicBezTo>
                  <a:pt x="146" y="359"/>
                  <a:pt x="144" y="357"/>
                  <a:pt x="143" y="355"/>
                </a:cubicBezTo>
                <a:cubicBezTo>
                  <a:pt x="142" y="354"/>
                  <a:pt x="140" y="353"/>
                  <a:pt x="139" y="352"/>
                </a:cubicBezTo>
                <a:cubicBezTo>
                  <a:pt x="139" y="351"/>
                  <a:pt x="139" y="350"/>
                  <a:pt x="139" y="350"/>
                </a:cubicBezTo>
                <a:cubicBezTo>
                  <a:pt x="138" y="348"/>
                  <a:pt x="140" y="345"/>
                  <a:pt x="139" y="343"/>
                </a:cubicBezTo>
                <a:cubicBezTo>
                  <a:pt x="139" y="342"/>
                  <a:pt x="138" y="338"/>
                  <a:pt x="137" y="337"/>
                </a:cubicBezTo>
                <a:cubicBezTo>
                  <a:pt x="136" y="336"/>
                  <a:pt x="133" y="337"/>
                  <a:pt x="132" y="336"/>
                </a:cubicBezTo>
                <a:cubicBezTo>
                  <a:pt x="131" y="335"/>
                  <a:pt x="130" y="333"/>
                  <a:pt x="129" y="333"/>
                </a:cubicBezTo>
                <a:cubicBezTo>
                  <a:pt x="128" y="332"/>
                  <a:pt x="127" y="333"/>
                  <a:pt x="126" y="333"/>
                </a:cubicBezTo>
                <a:cubicBezTo>
                  <a:pt x="124" y="333"/>
                  <a:pt x="121" y="332"/>
                  <a:pt x="120" y="331"/>
                </a:cubicBezTo>
                <a:cubicBezTo>
                  <a:pt x="118" y="330"/>
                  <a:pt x="117" y="327"/>
                  <a:pt x="116" y="327"/>
                </a:cubicBezTo>
                <a:cubicBezTo>
                  <a:pt x="114" y="326"/>
                  <a:pt x="112" y="328"/>
                  <a:pt x="111" y="328"/>
                </a:cubicBezTo>
                <a:cubicBezTo>
                  <a:pt x="110" y="329"/>
                  <a:pt x="107" y="331"/>
                  <a:pt x="105" y="331"/>
                </a:cubicBezTo>
                <a:cubicBezTo>
                  <a:pt x="103" y="332"/>
                  <a:pt x="97" y="332"/>
                  <a:pt x="95" y="331"/>
                </a:cubicBezTo>
                <a:cubicBezTo>
                  <a:pt x="93" y="331"/>
                  <a:pt x="90" y="328"/>
                  <a:pt x="89" y="327"/>
                </a:cubicBezTo>
                <a:cubicBezTo>
                  <a:pt x="88" y="326"/>
                  <a:pt x="87" y="323"/>
                  <a:pt x="86" y="323"/>
                </a:cubicBezTo>
                <a:cubicBezTo>
                  <a:pt x="84" y="322"/>
                  <a:pt x="80" y="321"/>
                  <a:pt x="77" y="321"/>
                </a:cubicBezTo>
                <a:cubicBezTo>
                  <a:pt x="76" y="321"/>
                  <a:pt x="73" y="323"/>
                  <a:pt x="72" y="322"/>
                </a:cubicBezTo>
                <a:cubicBezTo>
                  <a:pt x="70" y="322"/>
                  <a:pt x="69" y="319"/>
                  <a:pt x="67" y="318"/>
                </a:cubicBezTo>
                <a:cubicBezTo>
                  <a:pt x="66" y="318"/>
                  <a:pt x="62" y="317"/>
                  <a:pt x="61" y="317"/>
                </a:cubicBezTo>
                <a:cubicBezTo>
                  <a:pt x="59" y="317"/>
                  <a:pt x="56" y="319"/>
                  <a:pt x="54" y="320"/>
                </a:cubicBezTo>
                <a:cubicBezTo>
                  <a:pt x="53" y="321"/>
                  <a:pt x="52" y="325"/>
                  <a:pt x="52" y="32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8" name="Freeform 7"/>
          <p:cNvSpPr>
            <a:spLocks/>
          </p:cNvSpPr>
          <p:nvPr/>
        </p:nvSpPr>
        <p:spPr bwMode="auto">
          <a:xfrm>
            <a:off x="5229876" y="4417393"/>
            <a:ext cx="1226902" cy="1803926"/>
          </a:xfrm>
          <a:custGeom>
            <a:avLst/>
            <a:gdLst/>
            <a:ahLst/>
            <a:cxnLst>
              <a:cxn ang="0">
                <a:pos x="446" y="271"/>
              </a:cxn>
              <a:cxn ang="0">
                <a:pos x="410" y="275"/>
              </a:cxn>
              <a:cxn ang="0">
                <a:pos x="363" y="278"/>
              </a:cxn>
              <a:cxn ang="0">
                <a:pos x="351" y="293"/>
              </a:cxn>
              <a:cxn ang="0">
                <a:pos x="350" y="310"/>
              </a:cxn>
              <a:cxn ang="0">
                <a:pos x="333" y="325"/>
              </a:cxn>
              <a:cxn ang="0">
                <a:pos x="333" y="346"/>
              </a:cxn>
              <a:cxn ang="0">
                <a:pos x="320" y="373"/>
              </a:cxn>
              <a:cxn ang="0">
                <a:pos x="296" y="395"/>
              </a:cxn>
              <a:cxn ang="0">
                <a:pos x="267" y="432"/>
              </a:cxn>
              <a:cxn ang="0">
                <a:pos x="271" y="471"/>
              </a:cxn>
              <a:cxn ang="0">
                <a:pos x="280" y="501"/>
              </a:cxn>
              <a:cxn ang="0">
                <a:pos x="310" y="522"/>
              </a:cxn>
              <a:cxn ang="0">
                <a:pos x="350" y="549"/>
              </a:cxn>
              <a:cxn ang="0">
                <a:pos x="361" y="585"/>
              </a:cxn>
              <a:cxn ang="0">
                <a:pos x="335" y="611"/>
              </a:cxn>
              <a:cxn ang="0">
                <a:pos x="257" y="682"/>
              </a:cxn>
              <a:cxn ang="0">
                <a:pos x="226" y="659"/>
              </a:cxn>
              <a:cxn ang="0">
                <a:pos x="191" y="603"/>
              </a:cxn>
              <a:cxn ang="0">
                <a:pos x="152" y="557"/>
              </a:cxn>
              <a:cxn ang="0">
                <a:pos x="133" y="500"/>
              </a:cxn>
              <a:cxn ang="0">
                <a:pos x="108" y="482"/>
              </a:cxn>
              <a:cxn ang="0">
                <a:pos x="57" y="472"/>
              </a:cxn>
              <a:cxn ang="0">
                <a:pos x="19" y="448"/>
              </a:cxn>
              <a:cxn ang="0">
                <a:pos x="3" y="413"/>
              </a:cxn>
              <a:cxn ang="0">
                <a:pos x="10" y="384"/>
              </a:cxn>
              <a:cxn ang="0">
                <a:pos x="46" y="377"/>
              </a:cxn>
              <a:cxn ang="0">
                <a:pos x="75" y="349"/>
              </a:cxn>
              <a:cxn ang="0">
                <a:pos x="88" y="339"/>
              </a:cxn>
              <a:cxn ang="0">
                <a:pos x="81" y="313"/>
              </a:cxn>
              <a:cxn ang="0">
                <a:pos x="79" y="282"/>
              </a:cxn>
              <a:cxn ang="0">
                <a:pos x="91" y="252"/>
              </a:cxn>
              <a:cxn ang="0">
                <a:pos x="103" y="241"/>
              </a:cxn>
              <a:cxn ang="0">
                <a:pos x="132" y="221"/>
              </a:cxn>
              <a:cxn ang="0">
                <a:pos x="130" y="190"/>
              </a:cxn>
              <a:cxn ang="0">
                <a:pos x="112" y="158"/>
              </a:cxn>
              <a:cxn ang="0">
                <a:pos x="130" y="139"/>
              </a:cxn>
              <a:cxn ang="0">
                <a:pos x="129" y="104"/>
              </a:cxn>
              <a:cxn ang="0">
                <a:pos x="146" y="67"/>
              </a:cxn>
              <a:cxn ang="0">
                <a:pos x="161" y="35"/>
              </a:cxn>
              <a:cxn ang="0">
                <a:pos x="186" y="13"/>
              </a:cxn>
              <a:cxn ang="0">
                <a:pos x="215" y="3"/>
              </a:cxn>
              <a:cxn ang="0">
                <a:pos x="247" y="30"/>
              </a:cxn>
              <a:cxn ang="0">
                <a:pos x="291" y="44"/>
              </a:cxn>
              <a:cxn ang="0">
                <a:pos x="311" y="39"/>
              </a:cxn>
              <a:cxn ang="0">
                <a:pos x="337" y="54"/>
              </a:cxn>
              <a:cxn ang="0">
                <a:pos x="357" y="96"/>
              </a:cxn>
              <a:cxn ang="0">
                <a:pos x="395" y="107"/>
              </a:cxn>
              <a:cxn ang="0">
                <a:pos x="428" y="108"/>
              </a:cxn>
              <a:cxn ang="0">
                <a:pos x="427" y="124"/>
              </a:cxn>
              <a:cxn ang="0">
                <a:pos x="405" y="151"/>
              </a:cxn>
              <a:cxn ang="0">
                <a:pos x="426" y="167"/>
              </a:cxn>
              <a:cxn ang="0">
                <a:pos x="443" y="180"/>
              </a:cxn>
              <a:cxn ang="0">
                <a:pos x="455" y="198"/>
              </a:cxn>
              <a:cxn ang="0">
                <a:pos x="428" y="226"/>
              </a:cxn>
              <a:cxn ang="0">
                <a:pos x="460" y="254"/>
              </a:cxn>
            </a:cxnLst>
            <a:rect l="0" t="0" r="r" b="b"/>
            <a:pathLst>
              <a:path w="466" h="684">
                <a:moveTo>
                  <a:pt x="466" y="258"/>
                </a:moveTo>
                <a:cubicBezTo>
                  <a:pt x="466" y="259"/>
                  <a:pt x="466" y="261"/>
                  <a:pt x="465" y="262"/>
                </a:cubicBezTo>
                <a:cubicBezTo>
                  <a:pt x="464" y="263"/>
                  <a:pt x="461" y="262"/>
                  <a:pt x="460" y="262"/>
                </a:cubicBezTo>
                <a:cubicBezTo>
                  <a:pt x="458" y="262"/>
                  <a:pt x="456" y="260"/>
                  <a:pt x="454" y="260"/>
                </a:cubicBezTo>
                <a:cubicBezTo>
                  <a:pt x="453" y="260"/>
                  <a:pt x="450" y="261"/>
                  <a:pt x="449" y="262"/>
                </a:cubicBezTo>
                <a:cubicBezTo>
                  <a:pt x="448" y="263"/>
                  <a:pt x="449" y="266"/>
                  <a:pt x="448" y="267"/>
                </a:cubicBezTo>
                <a:cubicBezTo>
                  <a:pt x="448" y="268"/>
                  <a:pt x="447" y="270"/>
                  <a:pt x="446" y="271"/>
                </a:cubicBezTo>
                <a:cubicBezTo>
                  <a:pt x="445" y="272"/>
                  <a:pt x="441" y="271"/>
                  <a:pt x="440" y="271"/>
                </a:cubicBezTo>
                <a:cubicBezTo>
                  <a:pt x="439" y="272"/>
                  <a:pt x="438" y="274"/>
                  <a:pt x="437" y="274"/>
                </a:cubicBezTo>
                <a:cubicBezTo>
                  <a:pt x="435" y="275"/>
                  <a:pt x="431" y="275"/>
                  <a:pt x="430" y="274"/>
                </a:cubicBezTo>
                <a:cubicBezTo>
                  <a:pt x="428" y="274"/>
                  <a:pt x="428" y="271"/>
                  <a:pt x="426" y="270"/>
                </a:cubicBezTo>
                <a:cubicBezTo>
                  <a:pt x="426" y="270"/>
                  <a:pt x="424" y="270"/>
                  <a:pt x="423" y="270"/>
                </a:cubicBezTo>
                <a:cubicBezTo>
                  <a:pt x="422" y="270"/>
                  <a:pt x="419" y="273"/>
                  <a:pt x="418" y="274"/>
                </a:cubicBezTo>
                <a:cubicBezTo>
                  <a:pt x="416" y="274"/>
                  <a:pt x="412" y="275"/>
                  <a:pt x="410" y="275"/>
                </a:cubicBezTo>
                <a:cubicBezTo>
                  <a:pt x="408" y="276"/>
                  <a:pt x="404" y="274"/>
                  <a:pt x="402" y="274"/>
                </a:cubicBezTo>
                <a:cubicBezTo>
                  <a:pt x="400" y="275"/>
                  <a:pt x="397" y="277"/>
                  <a:pt x="395" y="278"/>
                </a:cubicBezTo>
                <a:cubicBezTo>
                  <a:pt x="394" y="279"/>
                  <a:pt x="391" y="280"/>
                  <a:pt x="389" y="281"/>
                </a:cubicBezTo>
                <a:cubicBezTo>
                  <a:pt x="388" y="281"/>
                  <a:pt x="384" y="281"/>
                  <a:pt x="382" y="281"/>
                </a:cubicBezTo>
                <a:cubicBezTo>
                  <a:pt x="380" y="281"/>
                  <a:pt x="376" y="283"/>
                  <a:pt x="374" y="283"/>
                </a:cubicBezTo>
                <a:cubicBezTo>
                  <a:pt x="373" y="283"/>
                  <a:pt x="371" y="281"/>
                  <a:pt x="370" y="280"/>
                </a:cubicBezTo>
                <a:cubicBezTo>
                  <a:pt x="368" y="279"/>
                  <a:pt x="365" y="278"/>
                  <a:pt x="363" y="278"/>
                </a:cubicBezTo>
                <a:cubicBezTo>
                  <a:pt x="362" y="278"/>
                  <a:pt x="360" y="280"/>
                  <a:pt x="359" y="280"/>
                </a:cubicBezTo>
                <a:cubicBezTo>
                  <a:pt x="358" y="281"/>
                  <a:pt x="356" y="282"/>
                  <a:pt x="355" y="283"/>
                </a:cubicBezTo>
                <a:cubicBezTo>
                  <a:pt x="355" y="284"/>
                  <a:pt x="355" y="287"/>
                  <a:pt x="356" y="288"/>
                </a:cubicBezTo>
                <a:cubicBezTo>
                  <a:pt x="356" y="289"/>
                  <a:pt x="357" y="291"/>
                  <a:pt x="357" y="293"/>
                </a:cubicBezTo>
                <a:cubicBezTo>
                  <a:pt x="357" y="294"/>
                  <a:pt x="357" y="296"/>
                  <a:pt x="356" y="297"/>
                </a:cubicBezTo>
                <a:cubicBezTo>
                  <a:pt x="356" y="297"/>
                  <a:pt x="354" y="297"/>
                  <a:pt x="353" y="297"/>
                </a:cubicBezTo>
                <a:cubicBezTo>
                  <a:pt x="352" y="296"/>
                  <a:pt x="352" y="293"/>
                  <a:pt x="351" y="293"/>
                </a:cubicBezTo>
                <a:cubicBezTo>
                  <a:pt x="350" y="292"/>
                  <a:pt x="348" y="293"/>
                  <a:pt x="348" y="294"/>
                </a:cubicBezTo>
                <a:cubicBezTo>
                  <a:pt x="347" y="294"/>
                  <a:pt x="345" y="296"/>
                  <a:pt x="345" y="297"/>
                </a:cubicBezTo>
                <a:cubicBezTo>
                  <a:pt x="345" y="298"/>
                  <a:pt x="346" y="300"/>
                  <a:pt x="347" y="301"/>
                </a:cubicBezTo>
                <a:cubicBezTo>
                  <a:pt x="348" y="301"/>
                  <a:pt x="351" y="300"/>
                  <a:pt x="352" y="300"/>
                </a:cubicBezTo>
                <a:cubicBezTo>
                  <a:pt x="353" y="300"/>
                  <a:pt x="355" y="302"/>
                  <a:pt x="355" y="303"/>
                </a:cubicBezTo>
                <a:cubicBezTo>
                  <a:pt x="356" y="304"/>
                  <a:pt x="356" y="307"/>
                  <a:pt x="355" y="307"/>
                </a:cubicBezTo>
                <a:cubicBezTo>
                  <a:pt x="354" y="309"/>
                  <a:pt x="352" y="310"/>
                  <a:pt x="350" y="310"/>
                </a:cubicBezTo>
                <a:cubicBezTo>
                  <a:pt x="349" y="310"/>
                  <a:pt x="347" y="311"/>
                  <a:pt x="346" y="311"/>
                </a:cubicBezTo>
                <a:cubicBezTo>
                  <a:pt x="344" y="311"/>
                  <a:pt x="343" y="307"/>
                  <a:pt x="341" y="307"/>
                </a:cubicBezTo>
                <a:cubicBezTo>
                  <a:pt x="341" y="307"/>
                  <a:pt x="340" y="309"/>
                  <a:pt x="339" y="309"/>
                </a:cubicBezTo>
                <a:cubicBezTo>
                  <a:pt x="339" y="311"/>
                  <a:pt x="339" y="314"/>
                  <a:pt x="339" y="316"/>
                </a:cubicBezTo>
                <a:cubicBezTo>
                  <a:pt x="339" y="317"/>
                  <a:pt x="340" y="319"/>
                  <a:pt x="340" y="320"/>
                </a:cubicBezTo>
                <a:cubicBezTo>
                  <a:pt x="339" y="321"/>
                  <a:pt x="338" y="322"/>
                  <a:pt x="338" y="323"/>
                </a:cubicBezTo>
                <a:cubicBezTo>
                  <a:pt x="337" y="324"/>
                  <a:pt x="334" y="324"/>
                  <a:pt x="333" y="325"/>
                </a:cubicBezTo>
                <a:cubicBezTo>
                  <a:pt x="332" y="326"/>
                  <a:pt x="333" y="329"/>
                  <a:pt x="332" y="330"/>
                </a:cubicBezTo>
                <a:cubicBezTo>
                  <a:pt x="330" y="332"/>
                  <a:pt x="324" y="332"/>
                  <a:pt x="321" y="333"/>
                </a:cubicBezTo>
                <a:cubicBezTo>
                  <a:pt x="320" y="333"/>
                  <a:pt x="318" y="333"/>
                  <a:pt x="317" y="334"/>
                </a:cubicBezTo>
                <a:cubicBezTo>
                  <a:pt x="317" y="335"/>
                  <a:pt x="318" y="337"/>
                  <a:pt x="318" y="338"/>
                </a:cubicBezTo>
                <a:cubicBezTo>
                  <a:pt x="319" y="339"/>
                  <a:pt x="320" y="341"/>
                  <a:pt x="321" y="342"/>
                </a:cubicBezTo>
                <a:cubicBezTo>
                  <a:pt x="322" y="342"/>
                  <a:pt x="325" y="342"/>
                  <a:pt x="327" y="342"/>
                </a:cubicBezTo>
                <a:cubicBezTo>
                  <a:pt x="328" y="343"/>
                  <a:pt x="331" y="345"/>
                  <a:pt x="333" y="346"/>
                </a:cubicBezTo>
                <a:cubicBezTo>
                  <a:pt x="334" y="347"/>
                  <a:pt x="337" y="349"/>
                  <a:pt x="338" y="350"/>
                </a:cubicBezTo>
                <a:cubicBezTo>
                  <a:pt x="338" y="351"/>
                  <a:pt x="338" y="355"/>
                  <a:pt x="337" y="356"/>
                </a:cubicBezTo>
                <a:cubicBezTo>
                  <a:pt x="336" y="356"/>
                  <a:pt x="334" y="355"/>
                  <a:pt x="333" y="356"/>
                </a:cubicBezTo>
                <a:cubicBezTo>
                  <a:pt x="331" y="356"/>
                  <a:pt x="329" y="358"/>
                  <a:pt x="328" y="359"/>
                </a:cubicBezTo>
                <a:cubicBezTo>
                  <a:pt x="327" y="360"/>
                  <a:pt x="325" y="362"/>
                  <a:pt x="324" y="364"/>
                </a:cubicBezTo>
                <a:cubicBezTo>
                  <a:pt x="323" y="365"/>
                  <a:pt x="324" y="367"/>
                  <a:pt x="323" y="368"/>
                </a:cubicBezTo>
                <a:cubicBezTo>
                  <a:pt x="323" y="369"/>
                  <a:pt x="321" y="372"/>
                  <a:pt x="320" y="373"/>
                </a:cubicBezTo>
                <a:cubicBezTo>
                  <a:pt x="320" y="375"/>
                  <a:pt x="320" y="380"/>
                  <a:pt x="319" y="382"/>
                </a:cubicBezTo>
                <a:cubicBezTo>
                  <a:pt x="318" y="383"/>
                  <a:pt x="317" y="385"/>
                  <a:pt x="316" y="386"/>
                </a:cubicBezTo>
                <a:cubicBezTo>
                  <a:pt x="315" y="386"/>
                  <a:pt x="311" y="385"/>
                  <a:pt x="309" y="385"/>
                </a:cubicBezTo>
                <a:cubicBezTo>
                  <a:pt x="308" y="384"/>
                  <a:pt x="305" y="384"/>
                  <a:pt x="304" y="385"/>
                </a:cubicBezTo>
                <a:cubicBezTo>
                  <a:pt x="303" y="385"/>
                  <a:pt x="302" y="386"/>
                  <a:pt x="301" y="387"/>
                </a:cubicBezTo>
                <a:cubicBezTo>
                  <a:pt x="300" y="388"/>
                  <a:pt x="301" y="391"/>
                  <a:pt x="300" y="392"/>
                </a:cubicBezTo>
                <a:cubicBezTo>
                  <a:pt x="300" y="394"/>
                  <a:pt x="297" y="394"/>
                  <a:pt x="296" y="395"/>
                </a:cubicBezTo>
                <a:cubicBezTo>
                  <a:pt x="294" y="397"/>
                  <a:pt x="293" y="401"/>
                  <a:pt x="292" y="403"/>
                </a:cubicBezTo>
                <a:cubicBezTo>
                  <a:pt x="291" y="405"/>
                  <a:pt x="286" y="408"/>
                  <a:pt x="285" y="410"/>
                </a:cubicBezTo>
                <a:cubicBezTo>
                  <a:pt x="284" y="411"/>
                  <a:pt x="284" y="414"/>
                  <a:pt x="283" y="415"/>
                </a:cubicBezTo>
                <a:cubicBezTo>
                  <a:pt x="283" y="416"/>
                  <a:pt x="282" y="420"/>
                  <a:pt x="281" y="421"/>
                </a:cubicBezTo>
                <a:cubicBezTo>
                  <a:pt x="280" y="422"/>
                  <a:pt x="278" y="423"/>
                  <a:pt x="277" y="423"/>
                </a:cubicBezTo>
                <a:cubicBezTo>
                  <a:pt x="276" y="424"/>
                  <a:pt x="274" y="424"/>
                  <a:pt x="273" y="425"/>
                </a:cubicBezTo>
                <a:cubicBezTo>
                  <a:pt x="271" y="426"/>
                  <a:pt x="268" y="430"/>
                  <a:pt x="267" y="432"/>
                </a:cubicBezTo>
                <a:cubicBezTo>
                  <a:pt x="266" y="434"/>
                  <a:pt x="263" y="438"/>
                  <a:pt x="263" y="441"/>
                </a:cubicBezTo>
                <a:cubicBezTo>
                  <a:pt x="262" y="443"/>
                  <a:pt x="263" y="449"/>
                  <a:pt x="263" y="452"/>
                </a:cubicBezTo>
                <a:cubicBezTo>
                  <a:pt x="263" y="454"/>
                  <a:pt x="263" y="457"/>
                  <a:pt x="263" y="459"/>
                </a:cubicBezTo>
                <a:cubicBezTo>
                  <a:pt x="262" y="460"/>
                  <a:pt x="261" y="462"/>
                  <a:pt x="260" y="463"/>
                </a:cubicBezTo>
                <a:cubicBezTo>
                  <a:pt x="260" y="464"/>
                  <a:pt x="260" y="467"/>
                  <a:pt x="260" y="468"/>
                </a:cubicBezTo>
                <a:cubicBezTo>
                  <a:pt x="261" y="469"/>
                  <a:pt x="262" y="472"/>
                  <a:pt x="263" y="472"/>
                </a:cubicBezTo>
                <a:cubicBezTo>
                  <a:pt x="265" y="473"/>
                  <a:pt x="269" y="472"/>
                  <a:pt x="271" y="471"/>
                </a:cubicBezTo>
                <a:cubicBezTo>
                  <a:pt x="272" y="471"/>
                  <a:pt x="274" y="468"/>
                  <a:pt x="276" y="468"/>
                </a:cubicBezTo>
                <a:cubicBezTo>
                  <a:pt x="277" y="468"/>
                  <a:pt x="279" y="468"/>
                  <a:pt x="280" y="468"/>
                </a:cubicBezTo>
                <a:cubicBezTo>
                  <a:pt x="281" y="469"/>
                  <a:pt x="282" y="472"/>
                  <a:pt x="283" y="474"/>
                </a:cubicBezTo>
                <a:cubicBezTo>
                  <a:pt x="283" y="476"/>
                  <a:pt x="282" y="479"/>
                  <a:pt x="282" y="481"/>
                </a:cubicBezTo>
                <a:cubicBezTo>
                  <a:pt x="282" y="484"/>
                  <a:pt x="283" y="488"/>
                  <a:pt x="283" y="490"/>
                </a:cubicBezTo>
                <a:cubicBezTo>
                  <a:pt x="283" y="491"/>
                  <a:pt x="283" y="494"/>
                  <a:pt x="283" y="496"/>
                </a:cubicBezTo>
                <a:cubicBezTo>
                  <a:pt x="282" y="497"/>
                  <a:pt x="280" y="499"/>
                  <a:pt x="280" y="501"/>
                </a:cubicBezTo>
                <a:cubicBezTo>
                  <a:pt x="279" y="502"/>
                  <a:pt x="279" y="506"/>
                  <a:pt x="280" y="507"/>
                </a:cubicBezTo>
                <a:cubicBezTo>
                  <a:pt x="280" y="509"/>
                  <a:pt x="281" y="512"/>
                  <a:pt x="282" y="513"/>
                </a:cubicBezTo>
                <a:cubicBezTo>
                  <a:pt x="284" y="514"/>
                  <a:pt x="287" y="515"/>
                  <a:pt x="288" y="515"/>
                </a:cubicBezTo>
                <a:cubicBezTo>
                  <a:pt x="291" y="515"/>
                  <a:pt x="295" y="513"/>
                  <a:pt x="297" y="512"/>
                </a:cubicBezTo>
                <a:cubicBezTo>
                  <a:pt x="299" y="512"/>
                  <a:pt x="303" y="512"/>
                  <a:pt x="305" y="513"/>
                </a:cubicBezTo>
                <a:cubicBezTo>
                  <a:pt x="307" y="514"/>
                  <a:pt x="309" y="516"/>
                  <a:pt x="310" y="517"/>
                </a:cubicBezTo>
                <a:cubicBezTo>
                  <a:pt x="310" y="518"/>
                  <a:pt x="310" y="521"/>
                  <a:pt x="310" y="522"/>
                </a:cubicBezTo>
                <a:cubicBezTo>
                  <a:pt x="310" y="523"/>
                  <a:pt x="308" y="525"/>
                  <a:pt x="308" y="527"/>
                </a:cubicBezTo>
                <a:cubicBezTo>
                  <a:pt x="307" y="528"/>
                  <a:pt x="307" y="530"/>
                  <a:pt x="307" y="532"/>
                </a:cubicBezTo>
                <a:cubicBezTo>
                  <a:pt x="308" y="533"/>
                  <a:pt x="311" y="536"/>
                  <a:pt x="312" y="537"/>
                </a:cubicBezTo>
                <a:cubicBezTo>
                  <a:pt x="314" y="539"/>
                  <a:pt x="316" y="542"/>
                  <a:pt x="318" y="543"/>
                </a:cubicBezTo>
                <a:cubicBezTo>
                  <a:pt x="320" y="544"/>
                  <a:pt x="324" y="543"/>
                  <a:pt x="326" y="543"/>
                </a:cubicBezTo>
                <a:cubicBezTo>
                  <a:pt x="330" y="544"/>
                  <a:pt x="338" y="546"/>
                  <a:pt x="342" y="547"/>
                </a:cubicBezTo>
                <a:cubicBezTo>
                  <a:pt x="344" y="547"/>
                  <a:pt x="348" y="548"/>
                  <a:pt x="350" y="549"/>
                </a:cubicBezTo>
                <a:cubicBezTo>
                  <a:pt x="352" y="550"/>
                  <a:pt x="354" y="554"/>
                  <a:pt x="354" y="555"/>
                </a:cubicBezTo>
                <a:cubicBezTo>
                  <a:pt x="355" y="558"/>
                  <a:pt x="353" y="562"/>
                  <a:pt x="352" y="565"/>
                </a:cubicBezTo>
                <a:cubicBezTo>
                  <a:pt x="351" y="566"/>
                  <a:pt x="348" y="569"/>
                  <a:pt x="347" y="570"/>
                </a:cubicBezTo>
                <a:cubicBezTo>
                  <a:pt x="346" y="571"/>
                  <a:pt x="344" y="573"/>
                  <a:pt x="343" y="575"/>
                </a:cubicBezTo>
                <a:cubicBezTo>
                  <a:pt x="343" y="576"/>
                  <a:pt x="342" y="579"/>
                  <a:pt x="343" y="580"/>
                </a:cubicBezTo>
                <a:cubicBezTo>
                  <a:pt x="344" y="581"/>
                  <a:pt x="349" y="581"/>
                  <a:pt x="351" y="581"/>
                </a:cubicBezTo>
                <a:cubicBezTo>
                  <a:pt x="353" y="582"/>
                  <a:pt x="359" y="584"/>
                  <a:pt x="361" y="585"/>
                </a:cubicBezTo>
                <a:cubicBezTo>
                  <a:pt x="362" y="586"/>
                  <a:pt x="364" y="589"/>
                  <a:pt x="364" y="590"/>
                </a:cubicBezTo>
                <a:cubicBezTo>
                  <a:pt x="364" y="592"/>
                  <a:pt x="361" y="594"/>
                  <a:pt x="361" y="595"/>
                </a:cubicBezTo>
                <a:cubicBezTo>
                  <a:pt x="360" y="596"/>
                  <a:pt x="360" y="597"/>
                  <a:pt x="360" y="598"/>
                </a:cubicBezTo>
                <a:cubicBezTo>
                  <a:pt x="358" y="598"/>
                  <a:pt x="357" y="598"/>
                  <a:pt x="356" y="598"/>
                </a:cubicBezTo>
                <a:cubicBezTo>
                  <a:pt x="353" y="598"/>
                  <a:pt x="348" y="600"/>
                  <a:pt x="346" y="601"/>
                </a:cubicBezTo>
                <a:cubicBezTo>
                  <a:pt x="345" y="602"/>
                  <a:pt x="345" y="606"/>
                  <a:pt x="344" y="607"/>
                </a:cubicBezTo>
                <a:cubicBezTo>
                  <a:pt x="342" y="609"/>
                  <a:pt x="337" y="609"/>
                  <a:pt x="335" y="611"/>
                </a:cubicBezTo>
                <a:cubicBezTo>
                  <a:pt x="330" y="615"/>
                  <a:pt x="326" y="627"/>
                  <a:pt x="322" y="630"/>
                </a:cubicBezTo>
                <a:cubicBezTo>
                  <a:pt x="319" y="633"/>
                  <a:pt x="311" y="636"/>
                  <a:pt x="307" y="638"/>
                </a:cubicBezTo>
                <a:cubicBezTo>
                  <a:pt x="303" y="640"/>
                  <a:pt x="294" y="641"/>
                  <a:pt x="291" y="645"/>
                </a:cubicBezTo>
                <a:cubicBezTo>
                  <a:pt x="289" y="648"/>
                  <a:pt x="291" y="658"/>
                  <a:pt x="290" y="662"/>
                </a:cubicBezTo>
                <a:cubicBezTo>
                  <a:pt x="289" y="666"/>
                  <a:pt x="286" y="674"/>
                  <a:pt x="283" y="677"/>
                </a:cubicBezTo>
                <a:cubicBezTo>
                  <a:pt x="280" y="680"/>
                  <a:pt x="271" y="681"/>
                  <a:pt x="266" y="682"/>
                </a:cubicBezTo>
                <a:cubicBezTo>
                  <a:pt x="264" y="682"/>
                  <a:pt x="259" y="682"/>
                  <a:pt x="257" y="682"/>
                </a:cubicBezTo>
                <a:cubicBezTo>
                  <a:pt x="256" y="681"/>
                  <a:pt x="254" y="679"/>
                  <a:pt x="253" y="678"/>
                </a:cubicBezTo>
                <a:cubicBezTo>
                  <a:pt x="251" y="678"/>
                  <a:pt x="249" y="681"/>
                  <a:pt x="248" y="681"/>
                </a:cubicBezTo>
                <a:cubicBezTo>
                  <a:pt x="245" y="682"/>
                  <a:pt x="241" y="684"/>
                  <a:pt x="238" y="684"/>
                </a:cubicBezTo>
                <a:cubicBezTo>
                  <a:pt x="235" y="684"/>
                  <a:pt x="230" y="684"/>
                  <a:pt x="228" y="682"/>
                </a:cubicBezTo>
                <a:cubicBezTo>
                  <a:pt x="227" y="681"/>
                  <a:pt x="227" y="677"/>
                  <a:pt x="227" y="675"/>
                </a:cubicBezTo>
                <a:cubicBezTo>
                  <a:pt x="227" y="673"/>
                  <a:pt x="229" y="669"/>
                  <a:pt x="229" y="667"/>
                </a:cubicBezTo>
                <a:cubicBezTo>
                  <a:pt x="229" y="665"/>
                  <a:pt x="226" y="661"/>
                  <a:pt x="226" y="659"/>
                </a:cubicBezTo>
                <a:cubicBezTo>
                  <a:pt x="225" y="656"/>
                  <a:pt x="229" y="650"/>
                  <a:pt x="228" y="647"/>
                </a:cubicBezTo>
                <a:cubicBezTo>
                  <a:pt x="227" y="644"/>
                  <a:pt x="222" y="641"/>
                  <a:pt x="219" y="641"/>
                </a:cubicBezTo>
                <a:cubicBezTo>
                  <a:pt x="217" y="640"/>
                  <a:pt x="213" y="641"/>
                  <a:pt x="211" y="641"/>
                </a:cubicBezTo>
                <a:cubicBezTo>
                  <a:pt x="208" y="640"/>
                  <a:pt x="202" y="640"/>
                  <a:pt x="200" y="639"/>
                </a:cubicBezTo>
                <a:cubicBezTo>
                  <a:pt x="198" y="637"/>
                  <a:pt x="195" y="632"/>
                  <a:pt x="195" y="629"/>
                </a:cubicBezTo>
                <a:cubicBezTo>
                  <a:pt x="194" y="626"/>
                  <a:pt x="197" y="619"/>
                  <a:pt x="196" y="615"/>
                </a:cubicBezTo>
                <a:cubicBezTo>
                  <a:pt x="196" y="612"/>
                  <a:pt x="192" y="606"/>
                  <a:pt x="191" y="603"/>
                </a:cubicBezTo>
                <a:cubicBezTo>
                  <a:pt x="190" y="601"/>
                  <a:pt x="187" y="596"/>
                  <a:pt x="186" y="593"/>
                </a:cubicBezTo>
                <a:cubicBezTo>
                  <a:pt x="185" y="590"/>
                  <a:pt x="186" y="584"/>
                  <a:pt x="185" y="582"/>
                </a:cubicBezTo>
                <a:cubicBezTo>
                  <a:pt x="185" y="580"/>
                  <a:pt x="184" y="576"/>
                  <a:pt x="182" y="574"/>
                </a:cubicBezTo>
                <a:cubicBezTo>
                  <a:pt x="182" y="573"/>
                  <a:pt x="179" y="571"/>
                  <a:pt x="177" y="570"/>
                </a:cubicBezTo>
                <a:cubicBezTo>
                  <a:pt x="174" y="569"/>
                  <a:pt x="168" y="571"/>
                  <a:pt x="165" y="571"/>
                </a:cubicBezTo>
                <a:cubicBezTo>
                  <a:pt x="162" y="570"/>
                  <a:pt x="157" y="567"/>
                  <a:pt x="155" y="565"/>
                </a:cubicBezTo>
                <a:cubicBezTo>
                  <a:pt x="154" y="564"/>
                  <a:pt x="154" y="559"/>
                  <a:pt x="152" y="557"/>
                </a:cubicBezTo>
                <a:cubicBezTo>
                  <a:pt x="151" y="557"/>
                  <a:pt x="148" y="557"/>
                  <a:pt x="146" y="557"/>
                </a:cubicBezTo>
                <a:cubicBezTo>
                  <a:pt x="144" y="556"/>
                  <a:pt x="140" y="552"/>
                  <a:pt x="138" y="549"/>
                </a:cubicBezTo>
                <a:cubicBezTo>
                  <a:pt x="137" y="547"/>
                  <a:pt x="136" y="543"/>
                  <a:pt x="135" y="541"/>
                </a:cubicBezTo>
                <a:cubicBezTo>
                  <a:pt x="133" y="537"/>
                  <a:pt x="130" y="530"/>
                  <a:pt x="130" y="526"/>
                </a:cubicBezTo>
                <a:cubicBezTo>
                  <a:pt x="129" y="523"/>
                  <a:pt x="129" y="517"/>
                  <a:pt x="130" y="514"/>
                </a:cubicBezTo>
                <a:cubicBezTo>
                  <a:pt x="130" y="512"/>
                  <a:pt x="131" y="508"/>
                  <a:pt x="131" y="505"/>
                </a:cubicBezTo>
                <a:cubicBezTo>
                  <a:pt x="132" y="504"/>
                  <a:pt x="133" y="501"/>
                  <a:pt x="133" y="500"/>
                </a:cubicBezTo>
                <a:cubicBezTo>
                  <a:pt x="133" y="499"/>
                  <a:pt x="131" y="498"/>
                  <a:pt x="131" y="497"/>
                </a:cubicBezTo>
                <a:cubicBezTo>
                  <a:pt x="130" y="496"/>
                  <a:pt x="128" y="493"/>
                  <a:pt x="128" y="492"/>
                </a:cubicBezTo>
                <a:cubicBezTo>
                  <a:pt x="128" y="490"/>
                  <a:pt x="131" y="486"/>
                  <a:pt x="131" y="484"/>
                </a:cubicBezTo>
                <a:cubicBezTo>
                  <a:pt x="131" y="482"/>
                  <a:pt x="130" y="478"/>
                  <a:pt x="129" y="476"/>
                </a:cubicBezTo>
                <a:cubicBezTo>
                  <a:pt x="128" y="476"/>
                  <a:pt x="125" y="475"/>
                  <a:pt x="124" y="475"/>
                </a:cubicBezTo>
                <a:cubicBezTo>
                  <a:pt x="121" y="476"/>
                  <a:pt x="116" y="480"/>
                  <a:pt x="114" y="481"/>
                </a:cubicBezTo>
                <a:cubicBezTo>
                  <a:pt x="112" y="481"/>
                  <a:pt x="109" y="482"/>
                  <a:pt x="108" y="482"/>
                </a:cubicBezTo>
                <a:cubicBezTo>
                  <a:pt x="106" y="482"/>
                  <a:pt x="103" y="479"/>
                  <a:pt x="102" y="478"/>
                </a:cubicBezTo>
                <a:cubicBezTo>
                  <a:pt x="101" y="477"/>
                  <a:pt x="101" y="474"/>
                  <a:pt x="100" y="473"/>
                </a:cubicBezTo>
                <a:cubicBezTo>
                  <a:pt x="99" y="472"/>
                  <a:pt x="96" y="471"/>
                  <a:pt x="95" y="471"/>
                </a:cubicBezTo>
                <a:cubicBezTo>
                  <a:pt x="92" y="470"/>
                  <a:pt x="88" y="468"/>
                  <a:pt x="86" y="467"/>
                </a:cubicBezTo>
                <a:cubicBezTo>
                  <a:pt x="83" y="467"/>
                  <a:pt x="77" y="467"/>
                  <a:pt x="75" y="468"/>
                </a:cubicBezTo>
                <a:cubicBezTo>
                  <a:pt x="72" y="468"/>
                  <a:pt x="67" y="471"/>
                  <a:pt x="64" y="472"/>
                </a:cubicBezTo>
                <a:cubicBezTo>
                  <a:pt x="63" y="472"/>
                  <a:pt x="59" y="473"/>
                  <a:pt x="57" y="472"/>
                </a:cubicBezTo>
                <a:cubicBezTo>
                  <a:pt x="56" y="471"/>
                  <a:pt x="57" y="468"/>
                  <a:pt x="57" y="467"/>
                </a:cubicBezTo>
                <a:cubicBezTo>
                  <a:pt x="55" y="464"/>
                  <a:pt x="52" y="459"/>
                  <a:pt x="50" y="457"/>
                </a:cubicBezTo>
                <a:cubicBezTo>
                  <a:pt x="48" y="456"/>
                  <a:pt x="43" y="454"/>
                  <a:pt x="42" y="452"/>
                </a:cubicBezTo>
                <a:cubicBezTo>
                  <a:pt x="40" y="451"/>
                  <a:pt x="39" y="447"/>
                  <a:pt x="38" y="445"/>
                </a:cubicBezTo>
                <a:cubicBezTo>
                  <a:pt x="37" y="444"/>
                  <a:pt x="33" y="443"/>
                  <a:pt x="31" y="443"/>
                </a:cubicBezTo>
                <a:cubicBezTo>
                  <a:pt x="29" y="443"/>
                  <a:pt x="26" y="446"/>
                  <a:pt x="24" y="447"/>
                </a:cubicBezTo>
                <a:cubicBezTo>
                  <a:pt x="23" y="447"/>
                  <a:pt x="20" y="448"/>
                  <a:pt x="19" y="448"/>
                </a:cubicBezTo>
                <a:cubicBezTo>
                  <a:pt x="17" y="447"/>
                  <a:pt x="13" y="446"/>
                  <a:pt x="12" y="445"/>
                </a:cubicBezTo>
                <a:cubicBezTo>
                  <a:pt x="11" y="443"/>
                  <a:pt x="11" y="439"/>
                  <a:pt x="11" y="437"/>
                </a:cubicBezTo>
                <a:cubicBezTo>
                  <a:pt x="11" y="435"/>
                  <a:pt x="11" y="432"/>
                  <a:pt x="11" y="431"/>
                </a:cubicBezTo>
                <a:cubicBezTo>
                  <a:pt x="11" y="429"/>
                  <a:pt x="9" y="425"/>
                  <a:pt x="8" y="424"/>
                </a:cubicBezTo>
                <a:cubicBezTo>
                  <a:pt x="6" y="423"/>
                  <a:pt x="2" y="422"/>
                  <a:pt x="0" y="422"/>
                </a:cubicBezTo>
                <a:cubicBezTo>
                  <a:pt x="0" y="421"/>
                  <a:pt x="0" y="418"/>
                  <a:pt x="1" y="418"/>
                </a:cubicBezTo>
                <a:cubicBezTo>
                  <a:pt x="1" y="416"/>
                  <a:pt x="2" y="414"/>
                  <a:pt x="3" y="413"/>
                </a:cubicBezTo>
                <a:cubicBezTo>
                  <a:pt x="3" y="411"/>
                  <a:pt x="5" y="409"/>
                  <a:pt x="5" y="408"/>
                </a:cubicBezTo>
                <a:cubicBezTo>
                  <a:pt x="6" y="406"/>
                  <a:pt x="6" y="403"/>
                  <a:pt x="5" y="401"/>
                </a:cubicBezTo>
                <a:cubicBezTo>
                  <a:pt x="5" y="400"/>
                  <a:pt x="3" y="398"/>
                  <a:pt x="3" y="396"/>
                </a:cubicBezTo>
                <a:cubicBezTo>
                  <a:pt x="2" y="395"/>
                  <a:pt x="2" y="391"/>
                  <a:pt x="2" y="389"/>
                </a:cubicBezTo>
                <a:cubicBezTo>
                  <a:pt x="2" y="387"/>
                  <a:pt x="1" y="383"/>
                  <a:pt x="3" y="381"/>
                </a:cubicBezTo>
                <a:cubicBezTo>
                  <a:pt x="3" y="380"/>
                  <a:pt x="6" y="381"/>
                  <a:pt x="7" y="381"/>
                </a:cubicBezTo>
                <a:cubicBezTo>
                  <a:pt x="8" y="382"/>
                  <a:pt x="10" y="383"/>
                  <a:pt x="10" y="384"/>
                </a:cubicBezTo>
                <a:cubicBezTo>
                  <a:pt x="12" y="384"/>
                  <a:pt x="14" y="386"/>
                  <a:pt x="16" y="385"/>
                </a:cubicBezTo>
                <a:cubicBezTo>
                  <a:pt x="17" y="385"/>
                  <a:pt x="17" y="382"/>
                  <a:pt x="18" y="381"/>
                </a:cubicBezTo>
                <a:cubicBezTo>
                  <a:pt x="19" y="380"/>
                  <a:pt x="23" y="380"/>
                  <a:pt x="25" y="380"/>
                </a:cubicBezTo>
                <a:cubicBezTo>
                  <a:pt x="26" y="380"/>
                  <a:pt x="27" y="378"/>
                  <a:pt x="28" y="378"/>
                </a:cubicBezTo>
                <a:cubicBezTo>
                  <a:pt x="31" y="378"/>
                  <a:pt x="35" y="379"/>
                  <a:pt x="37" y="378"/>
                </a:cubicBezTo>
                <a:cubicBezTo>
                  <a:pt x="38" y="378"/>
                  <a:pt x="40" y="376"/>
                  <a:pt x="42" y="376"/>
                </a:cubicBezTo>
                <a:cubicBezTo>
                  <a:pt x="43" y="375"/>
                  <a:pt x="45" y="378"/>
                  <a:pt x="46" y="377"/>
                </a:cubicBezTo>
                <a:cubicBezTo>
                  <a:pt x="47" y="377"/>
                  <a:pt x="47" y="375"/>
                  <a:pt x="48" y="375"/>
                </a:cubicBezTo>
                <a:cubicBezTo>
                  <a:pt x="48" y="373"/>
                  <a:pt x="47" y="369"/>
                  <a:pt x="48" y="367"/>
                </a:cubicBezTo>
                <a:cubicBezTo>
                  <a:pt x="48" y="366"/>
                  <a:pt x="51" y="365"/>
                  <a:pt x="52" y="365"/>
                </a:cubicBezTo>
                <a:cubicBezTo>
                  <a:pt x="54" y="364"/>
                  <a:pt x="57" y="363"/>
                  <a:pt x="59" y="363"/>
                </a:cubicBezTo>
                <a:cubicBezTo>
                  <a:pt x="61" y="362"/>
                  <a:pt x="65" y="360"/>
                  <a:pt x="67" y="359"/>
                </a:cubicBezTo>
                <a:cubicBezTo>
                  <a:pt x="69" y="358"/>
                  <a:pt x="72" y="356"/>
                  <a:pt x="73" y="354"/>
                </a:cubicBezTo>
                <a:cubicBezTo>
                  <a:pt x="74" y="353"/>
                  <a:pt x="74" y="350"/>
                  <a:pt x="75" y="349"/>
                </a:cubicBezTo>
                <a:cubicBezTo>
                  <a:pt x="76" y="349"/>
                  <a:pt x="79" y="350"/>
                  <a:pt x="80" y="350"/>
                </a:cubicBezTo>
                <a:cubicBezTo>
                  <a:pt x="81" y="351"/>
                  <a:pt x="83" y="354"/>
                  <a:pt x="84" y="354"/>
                </a:cubicBezTo>
                <a:cubicBezTo>
                  <a:pt x="86" y="355"/>
                  <a:pt x="90" y="355"/>
                  <a:pt x="92" y="354"/>
                </a:cubicBezTo>
                <a:cubicBezTo>
                  <a:pt x="92" y="353"/>
                  <a:pt x="93" y="352"/>
                  <a:pt x="93" y="351"/>
                </a:cubicBezTo>
                <a:cubicBezTo>
                  <a:pt x="94" y="349"/>
                  <a:pt x="93" y="346"/>
                  <a:pt x="93" y="344"/>
                </a:cubicBezTo>
                <a:cubicBezTo>
                  <a:pt x="92" y="343"/>
                  <a:pt x="92" y="342"/>
                  <a:pt x="91" y="341"/>
                </a:cubicBezTo>
                <a:cubicBezTo>
                  <a:pt x="90" y="341"/>
                  <a:pt x="88" y="340"/>
                  <a:pt x="88" y="339"/>
                </a:cubicBezTo>
                <a:cubicBezTo>
                  <a:pt x="88" y="338"/>
                  <a:pt x="89" y="336"/>
                  <a:pt x="89" y="335"/>
                </a:cubicBezTo>
                <a:cubicBezTo>
                  <a:pt x="89" y="334"/>
                  <a:pt x="87" y="332"/>
                  <a:pt x="87" y="331"/>
                </a:cubicBezTo>
                <a:cubicBezTo>
                  <a:pt x="87" y="331"/>
                  <a:pt x="87" y="329"/>
                  <a:pt x="87" y="328"/>
                </a:cubicBezTo>
                <a:cubicBezTo>
                  <a:pt x="88" y="327"/>
                  <a:pt x="89" y="325"/>
                  <a:pt x="89" y="324"/>
                </a:cubicBezTo>
                <a:cubicBezTo>
                  <a:pt x="89" y="323"/>
                  <a:pt x="88" y="321"/>
                  <a:pt x="88" y="320"/>
                </a:cubicBezTo>
                <a:cubicBezTo>
                  <a:pt x="87" y="319"/>
                  <a:pt x="86" y="317"/>
                  <a:pt x="86" y="316"/>
                </a:cubicBezTo>
                <a:cubicBezTo>
                  <a:pt x="85" y="315"/>
                  <a:pt x="82" y="314"/>
                  <a:pt x="81" y="313"/>
                </a:cubicBezTo>
                <a:cubicBezTo>
                  <a:pt x="81" y="313"/>
                  <a:pt x="80" y="311"/>
                  <a:pt x="80" y="311"/>
                </a:cubicBezTo>
                <a:cubicBezTo>
                  <a:pt x="79" y="309"/>
                  <a:pt x="79" y="307"/>
                  <a:pt x="80" y="306"/>
                </a:cubicBezTo>
                <a:cubicBezTo>
                  <a:pt x="80" y="305"/>
                  <a:pt x="83" y="303"/>
                  <a:pt x="84" y="301"/>
                </a:cubicBezTo>
                <a:cubicBezTo>
                  <a:pt x="85" y="300"/>
                  <a:pt x="87" y="297"/>
                  <a:pt x="87" y="295"/>
                </a:cubicBezTo>
                <a:cubicBezTo>
                  <a:pt x="88" y="293"/>
                  <a:pt x="86" y="290"/>
                  <a:pt x="85" y="289"/>
                </a:cubicBezTo>
                <a:cubicBezTo>
                  <a:pt x="84" y="288"/>
                  <a:pt x="80" y="288"/>
                  <a:pt x="79" y="287"/>
                </a:cubicBezTo>
                <a:cubicBezTo>
                  <a:pt x="79" y="286"/>
                  <a:pt x="79" y="283"/>
                  <a:pt x="79" y="282"/>
                </a:cubicBezTo>
                <a:cubicBezTo>
                  <a:pt x="80" y="281"/>
                  <a:pt x="82" y="280"/>
                  <a:pt x="83" y="280"/>
                </a:cubicBezTo>
                <a:cubicBezTo>
                  <a:pt x="83" y="279"/>
                  <a:pt x="83" y="276"/>
                  <a:pt x="84" y="275"/>
                </a:cubicBezTo>
                <a:cubicBezTo>
                  <a:pt x="84" y="273"/>
                  <a:pt x="85" y="268"/>
                  <a:pt x="86" y="266"/>
                </a:cubicBezTo>
                <a:cubicBezTo>
                  <a:pt x="86" y="263"/>
                  <a:pt x="87" y="259"/>
                  <a:pt x="87" y="257"/>
                </a:cubicBezTo>
                <a:cubicBezTo>
                  <a:pt x="87" y="255"/>
                  <a:pt x="85" y="253"/>
                  <a:pt x="86" y="251"/>
                </a:cubicBezTo>
                <a:cubicBezTo>
                  <a:pt x="86" y="251"/>
                  <a:pt x="87" y="250"/>
                  <a:pt x="88" y="250"/>
                </a:cubicBezTo>
                <a:cubicBezTo>
                  <a:pt x="89" y="250"/>
                  <a:pt x="90" y="252"/>
                  <a:pt x="91" y="252"/>
                </a:cubicBezTo>
                <a:cubicBezTo>
                  <a:pt x="92" y="252"/>
                  <a:pt x="95" y="250"/>
                  <a:pt x="96" y="250"/>
                </a:cubicBezTo>
                <a:cubicBezTo>
                  <a:pt x="97" y="250"/>
                  <a:pt x="99" y="250"/>
                  <a:pt x="100" y="250"/>
                </a:cubicBezTo>
                <a:cubicBezTo>
                  <a:pt x="101" y="251"/>
                  <a:pt x="101" y="254"/>
                  <a:pt x="102" y="255"/>
                </a:cubicBezTo>
                <a:cubicBezTo>
                  <a:pt x="103" y="256"/>
                  <a:pt x="106" y="257"/>
                  <a:pt x="107" y="256"/>
                </a:cubicBezTo>
                <a:cubicBezTo>
                  <a:pt x="108" y="255"/>
                  <a:pt x="109" y="252"/>
                  <a:pt x="109" y="251"/>
                </a:cubicBezTo>
                <a:cubicBezTo>
                  <a:pt x="110" y="249"/>
                  <a:pt x="109" y="244"/>
                  <a:pt x="108" y="242"/>
                </a:cubicBezTo>
                <a:cubicBezTo>
                  <a:pt x="107" y="241"/>
                  <a:pt x="104" y="242"/>
                  <a:pt x="103" y="241"/>
                </a:cubicBezTo>
                <a:cubicBezTo>
                  <a:pt x="102" y="240"/>
                  <a:pt x="101" y="237"/>
                  <a:pt x="101" y="236"/>
                </a:cubicBezTo>
                <a:cubicBezTo>
                  <a:pt x="100" y="235"/>
                  <a:pt x="99" y="231"/>
                  <a:pt x="99" y="229"/>
                </a:cubicBezTo>
                <a:cubicBezTo>
                  <a:pt x="99" y="228"/>
                  <a:pt x="99" y="225"/>
                  <a:pt x="100" y="224"/>
                </a:cubicBezTo>
                <a:cubicBezTo>
                  <a:pt x="101" y="222"/>
                  <a:pt x="105" y="221"/>
                  <a:pt x="107" y="221"/>
                </a:cubicBezTo>
                <a:cubicBezTo>
                  <a:pt x="109" y="221"/>
                  <a:pt x="114" y="224"/>
                  <a:pt x="116" y="224"/>
                </a:cubicBezTo>
                <a:cubicBezTo>
                  <a:pt x="119" y="224"/>
                  <a:pt x="124" y="224"/>
                  <a:pt x="126" y="223"/>
                </a:cubicBezTo>
                <a:cubicBezTo>
                  <a:pt x="128" y="223"/>
                  <a:pt x="131" y="221"/>
                  <a:pt x="132" y="221"/>
                </a:cubicBezTo>
                <a:cubicBezTo>
                  <a:pt x="134" y="221"/>
                  <a:pt x="137" y="221"/>
                  <a:pt x="138" y="221"/>
                </a:cubicBezTo>
                <a:cubicBezTo>
                  <a:pt x="140" y="220"/>
                  <a:pt x="144" y="219"/>
                  <a:pt x="144" y="217"/>
                </a:cubicBezTo>
                <a:cubicBezTo>
                  <a:pt x="145" y="216"/>
                  <a:pt x="144" y="214"/>
                  <a:pt x="144" y="213"/>
                </a:cubicBezTo>
                <a:cubicBezTo>
                  <a:pt x="143" y="212"/>
                  <a:pt x="141" y="210"/>
                  <a:pt x="141" y="209"/>
                </a:cubicBezTo>
                <a:cubicBezTo>
                  <a:pt x="140" y="208"/>
                  <a:pt x="141" y="205"/>
                  <a:pt x="140" y="203"/>
                </a:cubicBezTo>
                <a:cubicBezTo>
                  <a:pt x="140" y="201"/>
                  <a:pt x="138" y="197"/>
                  <a:pt x="136" y="195"/>
                </a:cubicBezTo>
                <a:cubicBezTo>
                  <a:pt x="135" y="193"/>
                  <a:pt x="132" y="191"/>
                  <a:pt x="130" y="190"/>
                </a:cubicBezTo>
                <a:cubicBezTo>
                  <a:pt x="129" y="189"/>
                  <a:pt x="125" y="189"/>
                  <a:pt x="123" y="188"/>
                </a:cubicBezTo>
                <a:cubicBezTo>
                  <a:pt x="122" y="188"/>
                  <a:pt x="121" y="187"/>
                  <a:pt x="120" y="186"/>
                </a:cubicBezTo>
                <a:cubicBezTo>
                  <a:pt x="120" y="185"/>
                  <a:pt x="121" y="182"/>
                  <a:pt x="120" y="180"/>
                </a:cubicBezTo>
                <a:cubicBezTo>
                  <a:pt x="120" y="179"/>
                  <a:pt x="119" y="177"/>
                  <a:pt x="118" y="176"/>
                </a:cubicBezTo>
                <a:cubicBezTo>
                  <a:pt x="117" y="175"/>
                  <a:pt x="116" y="173"/>
                  <a:pt x="115" y="172"/>
                </a:cubicBezTo>
                <a:cubicBezTo>
                  <a:pt x="115" y="170"/>
                  <a:pt x="115" y="165"/>
                  <a:pt x="114" y="163"/>
                </a:cubicBezTo>
                <a:cubicBezTo>
                  <a:pt x="114" y="162"/>
                  <a:pt x="112" y="160"/>
                  <a:pt x="112" y="158"/>
                </a:cubicBezTo>
                <a:cubicBezTo>
                  <a:pt x="112" y="157"/>
                  <a:pt x="113" y="155"/>
                  <a:pt x="114" y="155"/>
                </a:cubicBezTo>
                <a:cubicBezTo>
                  <a:pt x="115" y="153"/>
                  <a:pt x="116" y="151"/>
                  <a:pt x="117" y="150"/>
                </a:cubicBezTo>
                <a:cubicBezTo>
                  <a:pt x="118" y="149"/>
                  <a:pt x="122" y="149"/>
                  <a:pt x="124" y="149"/>
                </a:cubicBezTo>
                <a:cubicBezTo>
                  <a:pt x="125" y="148"/>
                  <a:pt x="126" y="147"/>
                  <a:pt x="127" y="147"/>
                </a:cubicBezTo>
                <a:cubicBezTo>
                  <a:pt x="127" y="146"/>
                  <a:pt x="126" y="145"/>
                  <a:pt x="127" y="144"/>
                </a:cubicBezTo>
                <a:cubicBezTo>
                  <a:pt x="127" y="143"/>
                  <a:pt x="130" y="144"/>
                  <a:pt x="131" y="143"/>
                </a:cubicBezTo>
                <a:cubicBezTo>
                  <a:pt x="131" y="142"/>
                  <a:pt x="130" y="140"/>
                  <a:pt x="130" y="139"/>
                </a:cubicBezTo>
                <a:cubicBezTo>
                  <a:pt x="129" y="137"/>
                  <a:pt x="127" y="135"/>
                  <a:pt x="126" y="134"/>
                </a:cubicBezTo>
                <a:cubicBezTo>
                  <a:pt x="125" y="134"/>
                  <a:pt x="123" y="132"/>
                  <a:pt x="122" y="131"/>
                </a:cubicBezTo>
                <a:cubicBezTo>
                  <a:pt x="121" y="130"/>
                  <a:pt x="120" y="129"/>
                  <a:pt x="119" y="128"/>
                </a:cubicBezTo>
                <a:cubicBezTo>
                  <a:pt x="119" y="127"/>
                  <a:pt x="117" y="123"/>
                  <a:pt x="118" y="121"/>
                </a:cubicBezTo>
                <a:cubicBezTo>
                  <a:pt x="119" y="120"/>
                  <a:pt x="123" y="120"/>
                  <a:pt x="123" y="119"/>
                </a:cubicBezTo>
                <a:cubicBezTo>
                  <a:pt x="124" y="117"/>
                  <a:pt x="123" y="114"/>
                  <a:pt x="123" y="112"/>
                </a:cubicBezTo>
                <a:cubicBezTo>
                  <a:pt x="124" y="110"/>
                  <a:pt x="127" y="105"/>
                  <a:pt x="129" y="104"/>
                </a:cubicBezTo>
                <a:cubicBezTo>
                  <a:pt x="131" y="103"/>
                  <a:pt x="134" y="102"/>
                  <a:pt x="136" y="101"/>
                </a:cubicBezTo>
                <a:cubicBezTo>
                  <a:pt x="137" y="101"/>
                  <a:pt x="139" y="100"/>
                  <a:pt x="139" y="99"/>
                </a:cubicBezTo>
                <a:cubicBezTo>
                  <a:pt x="141" y="98"/>
                  <a:pt x="141" y="93"/>
                  <a:pt x="142" y="92"/>
                </a:cubicBezTo>
                <a:cubicBezTo>
                  <a:pt x="143" y="90"/>
                  <a:pt x="145" y="88"/>
                  <a:pt x="145" y="86"/>
                </a:cubicBezTo>
                <a:cubicBezTo>
                  <a:pt x="146" y="84"/>
                  <a:pt x="145" y="81"/>
                  <a:pt x="145" y="79"/>
                </a:cubicBezTo>
                <a:cubicBezTo>
                  <a:pt x="146" y="77"/>
                  <a:pt x="148" y="75"/>
                  <a:pt x="148" y="73"/>
                </a:cubicBezTo>
                <a:cubicBezTo>
                  <a:pt x="148" y="72"/>
                  <a:pt x="147" y="69"/>
                  <a:pt x="146" y="67"/>
                </a:cubicBezTo>
                <a:cubicBezTo>
                  <a:pt x="146" y="66"/>
                  <a:pt x="145" y="64"/>
                  <a:pt x="144" y="63"/>
                </a:cubicBezTo>
                <a:cubicBezTo>
                  <a:pt x="144" y="61"/>
                  <a:pt x="144" y="59"/>
                  <a:pt x="145" y="57"/>
                </a:cubicBezTo>
                <a:cubicBezTo>
                  <a:pt x="145" y="57"/>
                  <a:pt x="147" y="56"/>
                  <a:pt x="148" y="55"/>
                </a:cubicBezTo>
                <a:cubicBezTo>
                  <a:pt x="149" y="54"/>
                  <a:pt x="150" y="52"/>
                  <a:pt x="151" y="51"/>
                </a:cubicBezTo>
                <a:cubicBezTo>
                  <a:pt x="151" y="49"/>
                  <a:pt x="151" y="46"/>
                  <a:pt x="152" y="44"/>
                </a:cubicBezTo>
                <a:cubicBezTo>
                  <a:pt x="152" y="43"/>
                  <a:pt x="152" y="39"/>
                  <a:pt x="154" y="37"/>
                </a:cubicBezTo>
                <a:cubicBezTo>
                  <a:pt x="155" y="36"/>
                  <a:pt x="159" y="37"/>
                  <a:pt x="161" y="35"/>
                </a:cubicBezTo>
                <a:cubicBezTo>
                  <a:pt x="162" y="34"/>
                  <a:pt x="162" y="30"/>
                  <a:pt x="162" y="30"/>
                </a:cubicBezTo>
                <a:cubicBezTo>
                  <a:pt x="162" y="30"/>
                  <a:pt x="160" y="26"/>
                  <a:pt x="159" y="25"/>
                </a:cubicBezTo>
                <a:cubicBezTo>
                  <a:pt x="159" y="24"/>
                  <a:pt x="159" y="23"/>
                  <a:pt x="159" y="22"/>
                </a:cubicBezTo>
                <a:cubicBezTo>
                  <a:pt x="161" y="21"/>
                  <a:pt x="162" y="21"/>
                  <a:pt x="163" y="20"/>
                </a:cubicBezTo>
                <a:cubicBezTo>
                  <a:pt x="164" y="19"/>
                  <a:pt x="165" y="17"/>
                  <a:pt x="166" y="16"/>
                </a:cubicBezTo>
                <a:cubicBezTo>
                  <a:pt x="168" y="15"/>
                  <a:pt x="173" y="14"/>
                  <a:pt x="175" y="13"/>
                </a:cubicBezTo>
                <a:cubicBezTo>
                  <a:pt x="178" y="13"/>
                  <a:pt x="183" y="13"/>
                  <a:pt x="186" y="13"/>
                </a:cubicBezTo>
                <a:cubicBezTo>
                  <a:pt x="189" y="13"/>
                  <a:pt x="194" y="13"/>
                  <a:pt x="197" y="12"/>
                </a:cubicBezTo>
                <a:cubicBezTo>
                  <a:pt x="198" y="11"/>
                  <a:pt x="201" y="8"/>
                  <a:pt x="202" y="8"/>
                </a:cubicBezTo>
                <a:cubicBezTo>
                  <a:pt x="203" y="9"/>
                  <a:pt x="204" y="13"/>
                  <a:pt x="205" y="14"/>
                </a:cubicBezTo>
                <a:cubicBezTo>
                  <a:pt x="205" y="14"/>
                  <a:pt x="207" y="16"/>
                  <a:pt x="208" y="16"/>
                </a:cubicBezTo>
                <a:cubicBezTo>
                  <a:pt x="209" y="16"/>
                  <a:pt x="210" y="15"/>
                  <a:pt x="211" y="14"/>
                </a:cubicBezTo>
                <a:cubicBezTo>
                  <a:pt x="212" y="13"/>
                  <a:pt x="212" y="10"/>
                  <a:pt x="213" y="8"/>
                </a:cubicBezTo>
                <a:cubicBezTo>
                  <a:pt x="213" y="7"/>
                  <a:pt x="214" y="4"/>
                  <a:pt x="215" y="3"/>
                </a:cubicBezTo>
                <a:cubicBezTo>
                  <a:pt x="216" y="2"/>
                  <a:pt x="219" y="0"/>
                  <a:pt x="221" y="0"/>
                </a:cubicBezTo>
                <a:cubicBezTo>
                  <a:pt x="222" y="0"/>
                  <a:pt x="223" y="1"/>
                  <a:pt x="224" y="1"/>
                </a:cubicBezTo>
                <a:cubicBezTo>
                  <a:pt x="226" y="2"/>
                  <a:pt x="229" y="6"/>
                  <a:pt x="231" y="7"/>
                </a:cubicBezTo>
                <a:cubicBezTo>
                  <a:pt x="232" y="8"/>
                  <a:pt x="235" y="9"/>
                  <a:pt x="237" y="9"/>
                </a:cubicBezTo>
                <a:cubicBezTo>
                  <a:pt x="239" y="10"/>
                  <a:pt x="242" y="13"/>
                  <a:pt x="243" y="15"/>
                </a:cubicBezTo>
                <a:cubicBezTo>
                  <a:pt x="244" y="17"/>
                  <a:pt x="244" y="22"/>
                  <a:pt x="245" y="24"/>
                </a:cubicBezTo>
                <a:cubicBezTo>
                  <a:pt x="245" y="25"/>
                  <a:pt x="245" y="29"/>
                  <a:pt x="247" y="30"/>
                </a:cubicBezTo>
                <a:cubicBezTo>
                  <a:pt x="248" y="31"/>
                  <a:pt x="252" y="30"/>
                  <a:pt x="254" y="31"/>
                </a:cubicBezTo>
                <a:cubicBezTo>
                  <a:pt x="256" y="31"/>
                  <a:pt x="260" y="33"/>
                  <a:pt x="261" y="34"/>
                </a:cubicBezTo>
                <a:cubicBezTo>
                  <a:pt x="263" y="34"/>
                  <a:pt x="266" y="36"/>
                  <a:pt x="268" y="36"/>
                </a:cubicBezTo>
                <a:cubicBezTo>
                  <a:pt x="269" y="36"/>
                  <a:pt x="270" y="34"/>
                  <a:pt x="271" y="35"/>
                </a:cubicBezTo>
                <a:cubicBezTo>
                  <a:pt x="273" y="35"/>
                  <a:pt x="273" y="41"/>
                  <a:pt x="274" y="42"/>
                </a:cubicBezTo>
                <a:cubicBezTo>
                  <a:pt x="276" y="44"/>
                  <a:pt x="281" y="45"/>
                  <a:pt x="283" y="45"/>
                </a:cubicBezTo>
                <a:cubicBezTo>
                  <a:pt x="285" y="46"/>
                  <a:pt x="290" y="45"/>
                  <a:pt x="291" y="44"/>
                </a:cubicBezTo>
                <a:cubicBezTo>
                  <a:pt x="293" y="43"/>
                  <a:pt x="295" y="38"/>
                  <a:pt x="295" y="36"/>
                </a:cubicBezTo>
                <a:cubicBezTo>
                  <a:pt x="296" y="34"/>
                  <a:pt x="295" y="31"/>
                  <a:pt x="295" y="29"/>
                </a:cubicBezTo>
                <a:cubicBezTo>
                  <a:pt x="296" y="28"/>
                  <a:pt x="298" y="25"/>
                  <a:pt x="300" y="24"/>
                </a:cubicBezTo>
                <a:cubicBezTo>
                  <a:pt x="302" y="23"/>
                  <a:pt x="307" y="23"/>
                  <a:pt x="309" y="24"/>
                </a:cubicBezTo>
                <a:cubicBezTo>
                  <a:pt x="310" y="25"/>
                  <a:pt x="314" y="27"/>
                  <a:pt x="314" y="29"/>
                </a:cubicBezTo>
                <a:cubicBezTo>
                  <a:pt x="314" y="30"/>
                  <a:pt x="311" y="32"/>
                  <a:pt x="311" y="34"/>
                </a:cubicBezTo>
                <a:cubicBezTo>
                  <a:pt x="311" y="35"/>
                  <a:pt x="311" y="38"/>
                  <a:pt x="311" y="39"/>
                </a:cubicBezTo>
                <a:cubicBezTo>
                  <a:pt x="312" y="40"/>
                  <a:pt x="315" y="40"/>
                  <a:pt x="316" y="41"/>
                </a:cubicBezTo>
                <a:cubicBezTo>
                  <a:pt x="317" y="41"/>
                  <a:pt x="318" y="43"/>
                  <a:pt x="319" y="43"/>
                </a:cubicBezTo>
                <a:cubicBezTo>
                  <a:pt x="319" y="44"/>
                  <a:pt x="319" y="47"/>
                  <a:pt x="320" y="48"/>
                </a:cubicBezTo>
                <a:cubicBezTo>
                  <a:pt x="322" y="49"/>
                  <a:pt x="326" y="47"/>
                  <a:pt x="328" y="46"/>
                </a:cubicBezTo>
                <a:cubicBezTo>
                  <a:pt x="329" y="45"/>
                  <a:pt x="332" y="42"/>
                  <a:pt x="333" y="42"/>
                </a:cubicBezTo>
                <a:cubicBezTo>
                  <a:pt x="335" y="43"/>
                  <a:pt x="334" y="49"/>
                  <a:pt x="335" y="51"/>
                </a:cubicBezTo>
                <a:cubicBezTo>
                  <a:pt x="335" y="52"/>
                  <a:pt x="337" y="53"/>
                  <a:pt x="337" y="54"/>
                </a:cubicBezTo>
                <a:cubicBezTo>
                  <a:pt x="338" y="56"/>
                  <a:pt x="338" y="61"/>
                  <a:pt x="339" y="63"/>
                </a:cubicBezTo>
                <a:cubicBezTo>
                  <a:pt x="340" y="65"/>
                  <a:pt x="342" y="68"/>
                  <a:pt x="343" y="69"/>
                </a:cubicBezTo>
                <a:cubicBezTo>
                  <a:pt x="344" y="70"/>
                  <a:pt x="348" y="71"/>
                  <a:pt x="349" y="72"/>
                </a:cubicBezTo>
                <a:cubicBezTo>
                  <a:pt x="350" y="73"/>
                  <a:pt x="351" y="76"/>
                  <a:pt x="351" y="78"/>
                </a:cubicBezTo>
                <a:cubicBezTo>
                  <a:pt x="352" y="80"/>
                  <a:pt x="351" y="84"/>
                  <a:pt x="351" y="85"/>
                </a:cubicBezTo>
                <a:cubicBezTo>
                  <a:pt x="351" y="88"/>
                  <a:pt x="351" y="93"/>
                  <a:pt x="353" y="95"/>
                </a:cubicBezTo>
                <a:cubicBezTo>
                  <a:pt x="353" y="96"/>
                  <a:pt x="356" y="96"/>
                  <a:pt x="357" y="96"/>
                </a:cubicBezTo>
                <a:cubicBezTo>
                  <a:pt x="358" y="95"/>
                  <a:pt x="359" y="92"/>
                  <a:pt x="360" y="91"/>
                </a:cubicBezTo>
                <a:cubicBezTo>
                  <a:pt x="362" y="89"/>
                  <a:pt x="367" y="88"/>
                  <a:pt x="369" y="88"/>
                </a:cubicBezTo>
                <a:cubicBezTo>
                  <a:pt x="371" y="87"/>
                  <a:pt x="375" y="86"/>
                  <a:pt x="377" y="87"/>
                </a:cubicBezTo>
                <a:cubicBezTo>
                  <a:pt x="378" y="87"/>
                  <a:pt x="380" y="90"/>
                  <a:pt x="382" y="91"/>
                </a:cubicBezTo>
                <a:cubicBezTo>
                  <a:pt x="383" y="92"/>
                  <a:pt x="386" y="92"/>
                  <a:pt x="388" y="93"/>
                </a:cubicBezTo>
                <a:cubicBezTo>
                  <a:pt x="389" y="94"/>
                  <a:pt x="391" y="96"/>
                  <a:pt x="392" y="97"/>
                </a:cubicBezTo>
                <a:cubicBezTo>
                  <a:pt x="394" y="99"/>
                  <a:pt x="393" y="105"/>
                  <a:pt x="395" y="107"/>
                </a:cubicBezTo>
                <a:cubicBezTo>
                  <a:pt x="396" y="108"/>
                  <a:pt x="400" y="110"/>
                  <a:pt x="402" y="110"/>
                </a:cubicBezTo>
                <a:cubicBezTo>
                  <a:pt x="404" y="110"/>
                  <a:pt x="409" y="110"/>
                  <a:pt x="411" y="109"/>
                </a:cubicBezTo>
                <a:cubicBezTo>
                  <a:pt x="413" y="108"/>
                  <a:pt x="417" y="105"/>
                  <a:pt x="418" y="103"/>
                </a:cubicBezTo>
                <a:cubicBezTo>
                  <a:pt x="419" y="103"/>
                  <a:pt x="419" y="102"/>
                  <a:pt x="420" y="100"/>
                </a:cubicBezTo>
                <a:cubicBezTo>
                  <a:pt x="421" y="101"/>
                  <a:pt x="421" y="101"/>
                  <a:pt x="421" y="101"/>
                </a:cubicBezTo>
                <a:cubicBezTo>
                  <a:pt x="422" y="102"/>
                  <a:pt x="424" y="105"/>
                  <a:pt x="425" y="106"/>
                </a:cubicBezTo>
                <a:cubicBezTo>
                  <a:pt x="426" y="106"/>
                  <a:pt x="428" y="107"/>
                  <a:pt x="428" y="108"/>
                </a:cubicBezTo>
                <a:cubicBezTo>
                  <a:pt x="429" y="109"/>
                  <a:pt x="429" y="112"/>
                  <a:pt x="430" y="113"/>
                </a:cubicBezTo>
                <a:cubicBezTo>
                  <a:pt x="432" y="114"/>
                  <a:pt x="436" y="114"/>
                  <a:pt x="437" y="115"/>
                </a:cubicBezTo>
                <a:cubicBezTo>
                  <a:pt x="438" y="117"/>
                  <a:pt x="437" y="120"/>
                  <a:pt x="437" y="122"/>
                </a:cubicBezTo>
                <a:cubicBezTo>
                  <a:pt x="437" y="123"/>
                  <a:pt x="436" y="125"/>
                  <a:pt x="436" y="125"/>
                </a:cubicBezTo>
                <a:cubicBezTo>
                  <a:pt x="435" y="126"/>
                  <a:pt x="434" y="127"/>
                  <a:pt x="434" y="127"/>
                </a:cubicBezTo>
                <a:cubicBezTo>
                  <a:pt x="433" y="127"/>
                  <a:pt x="433" y="125"/>
                  <a:pt x="432" y="125"/>
                </a:cubicBezTo>
                <a:cubicBezTo>
                  <a:pt x="431" y="124"/>
                  <a:pt x="428" y="124"/>
                  <a:pt x="427" y="124"/>
                </a:cubicBezTo>
                <a:cubicBezTo>
                  <a:pt x="426" y="124"/>
                  <a:pt x="425" y="125"/>
                  <a:pt x="424" y="126"/>
                </a:cubicBezTo>
                <a:cubicBezTo>
                  <a:pt x="423" y="127"/>
                  <a:pt x="422" y="130"/>
                  <a:pt x="422" y="132"/>
                </a:cubicBezTo>
                <a:cubicBezTo>
                  <a:pt x="422" y="134"/>
                  <a:pt x="425" y="138"/>
                  <a:pt x="424" y="139"/>
                </a:cubicBezTo>
                <a:cubicBezTo>
                  <a:pt x="423" y="141"/>
                  <a:pt x="419" y="142"/>
                  <a:pt x="417" y="143"/>
                </a:cubicBezTo>
                <a:cubicBezTo>
                  <a:pt x="416" y="144"/>
                  <a:pt x="413" y="146"/>
                  <a:pt x="412" y="147"/>
                </a:cubicBezTo>
                <a:cubicBezTo>
                  <a:pt x="411" y="147"/>
                  <a:pt x="408" y="146"/>
                  <a:pt x="407" y="147"/>
                </a:cubicBezTo>
                <a:cubicBezTo>
                  <a:pt x="406" y="148"/>
                  <a:pt x="405" y="150"/>
                  <a:pt x="405" y="151"/>
                </a:cubicBezTo>
                <a:cubicBezTo>
                  <a:pt x="406" y="152"/>
                  <a:pt x="409" y="152"/>
                  <a:pt x="409" y="153"/>
                </a:cubicBezTo>
                <a:cubicBezTo>
                  <a:pt x="410" y="154"/>
                  <a:pt x="410" y="156"/>
                  <a:pt x="410" y="157"/>
                </a:cubicBezTo>
                <a:cubicBezTo>
                  <a:pt x="410" y="159"/>
                  <a:pt x="407" y="161"/>
                  <a:pt x="407" y="162"/>
                </a:cubicBezTo>
                <a:cubicBezTo>
                  <a:pt x="407" y="164"/>
                  <a:pt x="409" y="167"/>
                  <a:pt x="410" y="168"/>
                </a:cubicBezTo>
                <a:cubicBezTo>
                  <a:pt x="411" y="169"/>
                  <a:pt x="413" y="169"/>
                  <a:pt x="414" y="169"/>
                </a:cubicBezTo>
                <a:cubicBezTo>
                  <a:pt x="416" y="169"/>
                  <a:pt x="418" y="167"/>
                  <a:pt x="420" y="167"/>
                </a:cubicBezTo>
                <a:cubicBezTo>
                  <a:pt x="422" y="167"/>
                  <a:pt x="425" y="167"/>
                  <a:pt x="426" y="167"/>
                </a:cubicBezTo>
                <a:cubicBezTo>
                  <a:pt x="428" y="168"/>
                  <a:pt x="429" y="171"/>
                  <a:pt x="430" y="171"/>
                </a:cubicBezTo>
                <a:cubicBezTo>
                  <a:pt x="432" y="172"/>
                  <a:pt x="436" y="171"/>
                  <a:pt x="438" y="171"/>
                </a:cubicBezTo>
                <a:cubicBezTo>
                  <a:pt x="439" y="172"/>
                  <a:pt x="440" y="174"/>
                  <a:pt x="442" y="174"/>
                </a:cubicBezTo>
                <a:cubicBezTo>
                  <a:pt x="442" y="174"/>
                  <a:pt x="443" y="172"/>
                  <a:pt x="443" y="171"/>
                </a:cubicBezTo>
                <a:cubicBezTo>
                  <a:pt x="444" y="171"/>
                  <a:pt x="447" y="171"/>
                  <a:pt x="448" y="172"/>
                </a:cubicBezTo>
                <a:cubicBezTo>
                  <a:pt x="449" y="174"/>
                  <a:pt x="448" y="177"/>
                  <a:pt x="447" y="178"/>
                </a:cubicBezTo>
                <a:cubicBezTo>
                  <a:pt x="447" y="179"/>
                  <a:pt x="444" y="179"/>
                  <a:pt x="443" y="180"/>
                </a:cubicBezTo>
                <a:cubicBezTo>
                  <a:pt x="442" y="180"/>
                  <a:pt x="440" y="180"/>
                  <a:pt x="439" y="181"/>
                </a:cubicBezTo>
                <a:cubicBezTo>
                  <a:pt x="438" y="182"/>
                  <a:pt x="439" y="186"/>
                  <a:pt x="439" y="188"/>
                </a:cubicBezTo>
                <a:cubicBezTo>
                  <a:pt x="440" y="189"/>
                  <a:pt x="441" y="190"/>
                  <a:pt x="442" y="191"/>
                </a:cubicBezTo>
                <a:cubicBezTo>
                  <a:pt x="444" y="192"/>
                  <a:pt x="448" y="191"/>
                  <a:pt x="450" y="191"/>
                </a:cubicBezTo>
                <a:cubicBezTo>
                  <a:pt x="451" y="191"/>
                  <a:pt x="453" y="189"/>
                  <a:pt x="454" y="189"/>
                </a:cubicBezTo>
                <a:cubicBezTo>
                  <a:pt x="455" y="189"/>
                  <a:pt x="456" y="191"/>
                  <a:pt x="457" y="192"/>
                </a:cubicBezTo>
                <a:cubicBezTo>
                  <a:pt x="457" y="193"/>
                  <a:pt x="456" y="196"/>
                  <a:pt x="455" y="198"/>
                </a:cubicBezTo>
                <a:cubicBezTo>
                  <a:pt x="455" y="198"/>
                  <a:pt x="453" y="200"/>
                  <a:pt x="452" y="201"/>
                </a:cubicBezTo>
                <a:cubicBezTo>
                  <a:pt x="452" y="202"/>
                  <a:pt x="451" y="204"/>
                  <a:pt x="450" y="205"/>
                </a:cubicBezTo>
                <a:cubicBezTo>
                  <a:pt x="448" y="206"/>
                  <a:pt x="442" y="205"/>
                  <a:pt x="441" y="207"/>
                </a:cubicBezTo>
                <a:cubicBezTo>
                  <a:pt x="439" y="208"/>
                  <a:pt x="438" y="211"/>
                  <a:pt x="438" y="213"/>
                </a:cubicBezTo>
                <a:cubicBezTo>
                  <a:pt x="437" y="214"/>
                  <a:pt x="437" y="217"/>
                  <a:pt x="437" y="218"/>
                </a:cubicBezTo>
                <a:cubicBezTo>
                  <a:pt x="436" y="219"/>
                  <a:pt x="434" y="222"/>
                  <a:pt x="433" y="223"/>
                </a:cubicBezTo>
                <a:cubicBezTo>
                  <a:pt x="432" y="224"/>
                  <a:pt x="429" y="224"/>
                  <a:pt x="428" y="226"/>
                </a:cubicBezTo>
                <a:cubicBezTo>
                  <a:pt x="427" y="227"/>
                  <a:pt x="428" y="232"/>
                  <a:pt x="429" y="234"/>
                </a:cubicBezTo>
                <a:cubicBezTo>
                  <a:pt x="430" y="235"/>
                  <a:pt x="433" y="236"/>
                  <a:pt x="434" y="236"/>
                </a:cubicBezTo>
                <a:cubicBezTo>
                  <a:pt x="436" y="237"/>
                  <a:pt x="441" y="237"/>
                  <a:pt x="444" y="238"/>
                </a:cubicBezTo>
                <a:cubicBezTo>
                  <a:pt x="445" y="239"/>
                  <a:pt x="448" y="242"/>
                  <a:pt x="450" y="243"/>
                </a:cubicBezTo>
                <a:cubicBezTo>
                  <a:pt x="451" y="243"/>
                  <a:pt x="454" y="244"/>
                  <a:pt x="457" y="244"/>
                </a:cubicBezTo>
                <a:cubicBezTo>
                  <a:pt x="457" y="245"/>
                  <a:pt x="457" y="248"/>
                  <a:pt x="458" y="249"/>
                </a:cubicBezTo>
                <a:cubicBezTo>
                  <a:pt x="458" y="250"/>
                  <a:pt x="459" y="253"/>
                  <a:pt x="460" y="254"/>
                </a:cubicBezTo>
                <a:cubicBezTo>
                  <a:pt x="460" y="254"/>
                  <a:pt x="462" y="254"/>
                  <a:pt x="463" y="255"/>
                </a:cubicBezTo>
                <a:cubicBezTo>
                  <a:pt x="464" y="255"/>
                  <a:pt x="465" y="257"/>
                  <a:pt x="466" y="258"/>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13"/>
          <p:cNvSpPr>
            <a:spLocks/>
          </p:cNvSpPr>
          <p:nvPr/>
        </p:nvSpPr>
        <p:spPr bwMode="auto">
          <a:xfrm>
            <a:off x="5264847" y="3105977"/>
            <a:ext cx="1687354" cy="1602841"/>
          </a:xfrm>
          <a:custGeom>
            <a:avLst/>
            <a:gdLst/>
            <a:ahLst/>
            <a:cxnLst>
              <a:cxn ang="0">
                <a:pos x="27" y="440"/>
              </a:cxn>
              <a:cxn ang="0">
                <a:pos x="4" y="407"/>
              </a:cxn>
              <a:cxn ang="0">
                <a:pos x="25" y="389"/>
              </a:cxn>
              <a:cxn ang="0">
                <a:pos x="52" y="369"/>
              </a:cxn>
              <a:cxn ang="0">
                <a:pos x="78" y="355"/>
              </a:cxn>
              <a:cxn ang="0">
                <a:pos x="78" y="309"/>
              </a:cxn>
              <a:cxn ang="0">
                <a:pos x="77" y="286"/>
              </a:cxn>
              <a:cxn ang="0">
                <a:pos x="89" y="253"/>
              </a:cxn>
              <a:cxn ang="0">
                <a:pos x="107" y="214"/>
              </a:cxn>
              <a:cxn ang="0">
                <a:pos x="142" y="223"/>
              </a:cxn>
              <a:cxn ang="0">
                <a:pos x="167" y="175"/>
              </a:cxn>
              <a:cxn ang="0">
                <a:pos x="160" y="141"/>
              </a:cxn>
              <a:cxn ang="0">
                <a:pos x="187" y="129"/>
              </a:cxn>
              <a:cxn ang="0">
                <a:pos x="216" y="107"/>
              </a:cxn>
              <a:cxn ang="0">
                <a:pos x="212" y="74"/>
              </a:cxn>
              <a:cxn ang="0">
                <a:pos x="249" y="72"/>
              </a:cxn>
              <a:cxn ang="0">
                <a:pos x="244" y="48"/>
              </a:cxn>
              <a:cxn ang="0">
                <a:pos x="248" y="22"/>
              </a:cxn>
              <a:cxn ang="0">
                <a:pos x="283" y="19"/>
              </a:cxn>
              <a:cxn ang="0">
                <a:pos x="301" y="5"/>
              </a:cxn>
              <a:cxn ang="0">
                <a:pos x="323" y="28"/>
              </a:cxn>
              <a:cxn ang="0">
                <a:pos x="350" y="47"/>
              </a:cxn>
              <a:cxn ang="0">
                <a:pos x="383" y="56"/>
              </a:cxn>
              <a:cxn ang="0">
                <a:pos x="423" y="50"/>
              </a:cxn>
              <a:cxn ang="0">
                <a:pos x="452" y="48"/>
              </a:cxn>
              <a:cxn ang="0">
                <a:pos x="473" y="72"/>
              </a:cxn>
              <a:cxn ang="0">
                <a:pos x="497" y="98"/>
              </a:cxn>
              <a:cxn ang="0">
                <a:pos x="521" y="121"/>
              </a:cxn>
              <a:cxn ang="0">
                <a:pos x="521" y="150"/>
              </a:cxn>
              <a:cxn ang="0">
                <a:pos x="518" y="179"/>
              </a:cxn>
              <a:cxn ang="0">
                <a:pos x="536" y="185"/>
              </a:cxn>
              <a:cxn ang="0">
                <a:pos x="560" y="177"/>
              </a:cxn>
              <a:cxn ang="0">
                <a:pos x="590" y="194"/>
              </a:cxn>
              <a:cxn ang="0">
                <a:pos x="631" y="213"/>
              </a:cxn>
              <a:cxn ang="0">
                <a:pos x="624" y="235"/>
              </a:cxn>
              <a:cxn ang="0">
                <a:pos x="636" y="269"/>
              </a:cxn>
              <a:cxn ang="0">
                <a:pos x="603" y="280"/>
              </a:cxn>
              <a:cxn ang="0">
                <a:pos x="565" y="280"/>
              </a:cxn>
              <a:cxn ang="0">
                <a:pos x="575" y="317"/>
              </a:cxn>
              <a:cxn ang="0">
                <a:pos x="593" y="353"/>
              </a:cxn>
              <a:cxn ang="0">
                <a:pos x="589" y="384"/>
              </a:cxn>
              <a:cxn ang="0">
                <a:pos x="568" y="422"/>
              </a:cxn>
              <a:cxn ang="0">
                <a:pos x="556" y="454"/>
              </a:cxn>
              <a:cxn ang="0">
                <a:pos x="536" y="462"/>
              </a:cxn>
              <a:cxn ang="0">
                <a:pos x="484" y="472"/>
              </a:cxn>
              <a:cxn ang="0">
                <a:pos x="464" y="497"/>
              </a:cxn>
              <a:cxn ang="0">
                <a:pos x="482" y="530"/>
              </a:cxn>
              <a:cxn ang="0">
                <a:pos x="457" y="544"/>
              </a:cxn>
              <a:cxn ang="0">
                <a:pos x="424" y="555"/>
              </a:cxn>
              <a:cxn ang="0">
                <a:pos x="398" y="607"/>
              </a:cxn>
              <a:cxn ang="0">
                <a:pos x="347" y="589"/>
              </a:cxn>
              <a:cxn ang="0">
                <a:pos x="324" y="552"/>
              </a:cxn>
              <a:cxn ang="0">
                <a:pos x="298" y="532"/>
              </a:cxn>
              <a:cxn ang="0">
                <a:pos x="261" y="540"/>
              </a:cxn>
              <a:cxn ang="0">
                <a:pos x="224" y="507"/>
              </a:cxn>
              <a:cxn ang="0">
                <a:pos x="192" y="512"/>
              </a:cxn>
              <a:cxn ang="0">
                <a:pos x="144" y="520"/>
              </a:cxn>
              <a:cxn ang="0">
                <a:pos x="112" y="489"/>
              </a:cxn>
              <a:cxn ang="0">
                <a:pos x="88" y="493"/>
              </a:cxn>
              <a:cxn ang="0">
                <a:pos x="36" y="476"/>
              </a:cxn>
            </a:cxnLst>
            <a:rect l="0" t="0" r="r" b="b"/>
            <a:pathLst>
              <a:path w="641" h="608">
                <a:moveTo>
                  <a:pt x="28" y="474"/>
                </a:moveTo>
                <a:cubicBezTo>
                  <a:pt x="28" y="473"/>
                  <a:pt x="28" y="472"/>
                  <a:pt x="28" y="471"/>
                </a:cubicBezTo>
                <a:cubicBezTo>
                  <a:pt x="28" y="470"/>
                  <a:pt x="28" y="467"/>
                  <a:pt x="28" y="466"/>
                </a:cubicBezTo>
                <a:cubicBezTo>
                  <a:pt x="27" y="464"/>
                  <a:pt x="25" y="462"/>
                  <a:pt x="24" y="461"/>
                </a:cubicBezTo>
                <a:cubicBezTo>
                  <a:pt x="23" y="459"/>
                  <a:pt x="22" y="457"/>
                  <a:pt x="22" y="456"/>
                </a:cubicBezTo>
                <a:cubicBezTo>
                  <a:pt x="22" y="454"/>
                  <a:pt x="24" y="452"/>
                  <a:pt x="25" y="451"/>
                </a:cubicBezTo>
                <a:cubicBezTo>
                  <a:pt x="25" y="449"/>
                  <a:pt x="26" y="447"/>
                  <a:pt x="27" y="445"/>
                </a:cubicBezTo>
                <a:cubicBezTo>
                  <a:pt x="27" y="444"/>
                  <a:pt x="27" y="441"/>
                  <a:pt x="27" y="440"/>
                </a:cubicBezTo>
                <a:cubicBezTo>
                  <a:pt x="27" y="439"/>
                  <a:pt x="26" y="436"/>
                  <a:pt x="25" y="435"/>
                </a:cubicBezTo>
                <a:cubicBezTo>
                  <a:pt x="23" y="434"/>
                  <a:pt x="20" y="435"/>
                  <a:pt x="19" y="435"/>
                </a:cubicBezTo>
                <a:cubicBezTo>
                  <a:pt x="18" y="435"/>
                  <a:pt x="15" y="436"/>
                  <a:pt x="13" y="436"/>
                </a:cubicBezTo>
                <a:cubicBezTo>
                  <a:pt x="12" y="435"/>
                  <a:pt x="9" y="433"/>
                  <a:pt x="8" y="431"/>
                </a:cubicBezTo>
                <a:cubicBezTo>
                  <a:pt x="8" y="430"/>
                  <a:pt x="10" y="426"/>
                  <a:pt x="10" y="424"/>
                </a:cubicBezTo>
                <a:cubicBezTo>
                  <a:pt x="10" y="422"/>
                  <a:pt x="9" y="417"/>
                  <a:pt x="7" y="415"/>
                </a:cubicBezTo>
                <a:cubicBezTo>
                  <a:pt x="7" y="414"/>
                  <a:pt x="5" y="414"/>
                  <a:pt x="5" y="413"/>
                </a:cubicBezTo>
                <a:cubicBezTo>
                  <a:pt x="4" y="412"/>
                  <a:pt x="4" y="409"/>
                  <a:pt x="4" y="407"/>
                </a:cubicBezTo>
                <a:cubicBezTo>
                  <a:pt x="3" y="406"/>
                  <a:pt x="1" y="405"/>
                  <a:pt x="1" y="404"/>
                </a:cubicBezTo>
                <a:cubicBezTo>
                  <a:pt x="0" y="403"/>
                  <a:pt x="0" y="401"/>
                  <a:pt x="1" y="400"/>
                </a:cubicBezTo>
                <a:cubicBezTo>
                  <a:pt x="1" y="399"/>
                  <a:pt x="3" y="398"/>
                  <a:pt x="4" y="398"/>
                </a:cubicBezTo>
                <a:cubicBezTo>
                  <a:pt x="5" y="397"/>
                  <a:pt x="7" y="398"/>
                  <a:pt x="8" y="398"/>
                </a:cubicBezTo>
                <a:cubicBezTo>
                  <a:pt x="9" y="397"/>
                  <a:pt x="12" y="397"/>
                  <a:pt x="13" y="396"/>
                </a:cubicBezTo>
                <a:cubicBezTo>
                  <a:pt x="13" y="396"/>
                  <a:pt x="13" y="393"/>
                  <a:pt x="13" y="393"/>
                </a:cubicBezTo>
                <a:cubicBezTo>
                  <a:pt x="14" y="391"/>
                  <a:pt x="17" y="388"/>
                  <a:pt x="18" y="388"/>
                </a:cubicBezTo>
                <a:cubicBezTo>
                  <a:pt x="20" y="387"/>
                  <a:pt x="23" y="389"/>
                  <a:pt x="25" y="389"/>
                </a:cubicBezTo>
                <a:cubicBezTo>
                  <a:pt x="27" y="389"/>
                  <a:pt x="30" y="387"/>
                  <a:pt x="31" y="386"/>
                </a:cubicBezTo>
                <a:cubicBezTo>
                  <a:pt x="32" y="384"/>
                  <a:pt x="32" y="379"/>
                  <a:pt x="32" y="377"/>
                </a:cubicBezTo>
                <a:cubicBezTo>
                  <a:pt x="32" y="376"/>
                  <a:pt x="31" y="372"/>
                  <a:pt x="31" y="370"/>
                </a:cubicBezTo>
                <a:cubicBezTo>
                  <a:pt x="31" y="369"/>
                  <a:pt x="31" y="368"/>
                  <a:pt x="31" y="367"/>
                </a:cubicBezTo>
                <a:cubicBezTo>
                  <a:pt x="32" y="366"/>
                  <a:pt x="34" y="365"/>
                  <a:pt x="35" y="365"/>
                </a:cubicBezTo>
                <a:cubicBezTo>
                  <a:pt x="36" y="365"/>
                  <a:pt x="39" y="365"/>
                  <a:pt x="40" y="365"/>
                </a:cubicBezTo>
                <a:cubicBezTo>
                  <a:pt x="42" y="365"/>
                  <a:pt x="46" y="368"/>
                  <a:pt x="47" y="368"/>
                </a:cubicBezTo>
                <a:cubicBezTo>
                  <a:pt x="49" y="368"/>
                  <a:pt x="51" y="368"/>
                  <a:pt x="52" y="369"/>
                </a:cubicBezTo>
                <a:cubicBezTo>
                  <a:pt x="53" y="369"/>
                  <a:pt x="55" y="371"/>
                  <a:pt x="55" y="372"/>
                </a:cubicBezTo>
                <a:cubicBezTo>
                  <a:pt x="56" y="373"/>
                  <a:pt x="56" y="375"/>
                  <a:pt x="57" y="376"/>
                </a:cubicBezTo>
                <a:cubicBezTo>
                  <a:pt x="58" y="377"/>
                  <a:pt x="60" y="379"/>
                  <a:pt x="61" y="379"/>
                </a:cubicBezTo>
                <a:cubicBezTo>
                  <a:pt x="63" y="379"/>
                  <a:pt x="65" y="378"/>
                  <a:pt x="66" y="378"/>
                </a:cubicBezTo>
                <a:cubicBezTo>
                  <a:pt x="66" y="377"/>
                  <a:pt x="67" y="374"/>
                  <a:pt x="67" y="373"/>
                </a:cubicBezTo>
                <a:cubicBezTo>
                  <a:pt x="68" y="371"/>
                  <a:pt x="68" y="367"/>
                  <a:pt x="69" y="365"/>
                </a:cubicBezTo>
                <a:cubicBezTo>
                  <a:pt x="70" y="363"/>
                  <a:pt x="73" y="361"/>
                  <a:pt x="75" y="360"/>
                </a:cubicBezTo>
                <a:cubicBezTo>
                  <a:pt x="76" y="358"/>
                  <a:pt x="78" y="356"/>
                  <a:pt x="78" y="355"/>
                </a:cubicBezTo>
                <a:cubicBezTo>
                  <a:pt x="79" y="353"/>
                  <a:pt x="79" y="348"/>
                  <a:pt x="78" y="346"/>
                </a:cubicBezTo>
                <a:cubicBezTo>
                  <a:pt x="78" y="343"/>
                  <a:pt x="76" y="339"/>
                  <a:pt x="76" y="337"/>
                </a:cubicBezTo>
                <a:cubicBezTo>
                  <a:pt x="76" y="336"/>
                  <a:pt x="77" y="333"/>
                  <a:pt x="77" y="332"/>
                </a:cubicBezTo>
                <a:cubicBezTo>
                  <a:pt x="77" y="330"/>
                  <a:pt x="78" y="328"/>
                  <a:pt x="77" y="327"/>
                </a:cubicBezTo>
                <a:cubicBezTo>
                  <a:pt x="77" y="326"/>
                  <a:pt x="76" y="324"/>
                  <a:pt x="76" y="323"/>
                </a:cubicBezTo>
                <a:cubicBezTo>
                  <a:pt x="76" y="321"/>
                  <a:pt x="78" y="318"/>
                  <a:pt x="78" y="317"/>
                </a:cubicBezTo>
                <a:cubicBezTo>
                  <a:pt x="79" y="316"/>
                  <a:pt x="79" y="314"/>
                  <a:pt x="79" y="313"/>
                </a:cubicBezTo>
                <a:cubicBezTo>
                  <a:pt x="79" y="312"/>
                  <a:pt x="79" y="310"/>
                  <a:pt x="78" y="309"/>
                </a:cubicBezTo>
                <a:cubicBezTo>
                  <a:pt x="77" y="308"/>
                  <a:pt x="74" y="309"/>
                  <a:pt x="73" y="308"/>
                </a:cubicBezTo>
                <a:cubicBezTo>
                  <a:pt x="73" y="307"/>
                  <a:pt x="75" y="305"/>
                  <a:pt x="75" y="305"/>
                </a:cubicBezTo>
                <a:cubicBezTo>
                  <a:pt x="75" y="303"/>
                  <a:pt x="74" y="301"/>
                  <a:pt x="74" y="300"/>
                </a:cubicBezTo>
                <a:cubicBezTo>
                  <a:pt x="74" y="299"/>
                  <a:pt x="73" y="297"/>
                  <a:pt x="74" y="297"/>
                </a:cubicBezTo>
                <a:cubicBezTo>
                  <a:pt x="75" y="296"/>
                  <a:pt x="77" y="297"/>
                  <a:pt x="77" y="297"/>
                </a:cubicBezTo>
                <a:cubicBezTo>
                  <a:pt x="78" y="296"/>
                  <a:pt x="79" y="295"/>
                  <a:pt x="79" y="294"/>
                </a:cubicBezTo>
                <a:cubicBezTo>
                  <a:pt x="80" y="293"/>
                  <a:pt x="81" y="291"/>
                  <a:pt x="80" y="290"/>
                </a:cubicBezTo>
                <a:cubicBezTo>
                  <a:pt x="80" y="289"/>
                  <a:pt x="78" y="287"/>
                  <a:pt x="77" y="286"/>
                </a:cubicBezTo>
                <a:cubicBezTo>
                  <a:pt x="77" y="285"/>
                  <a:pt x="76" y="284"/>
                  <a:pt x="76" y="283"/>
                </a:cubicBezTo>
                <a:cubicBezTo>
                  <a:pt x="76" y="281"/>
                  <a:pt x="78" y="277"/>
                  <a:pt x="79" y="275"/>
                </a:cubicBezTo>
                <a:cubicBezTo>
                  <a:pt x="80" y="274"/>
                  <a:pt x="83" y="271"/>
                  <a:pt x="85" y="270"/>
                </a:cubicBezTo>
                <a:cubicBezTo>
                  <a:pt x="86" y="270"/>
                  <a:pt x="88" y="269"/>
                  <a:pt x="89" y="268"/>
                </a:cubicBezTo>
                <a:cubicBezTo>
                  <a:pt x="89" y="267"/>
                  <a:pt x="86" y="265"/>
                  <a:pt x="86" y="263"/>
                </a:cubicBezTo>
                <a:cubicBezTo>
                  <a:pt x="86" y="262"/>
                  <a:pt x="87" y="261"/>
                  <a:pt x="88" y="260"/>
                </a:cubicBezTo>
                <a:cubicBezTo>
                  <a:pt x="89" y="259"/>
                  <a:pt x="91" y="258"/>
                  <a:pt x="91" y="258"/>
                </a:cubicBezTo>
                <a:cubicBezTo>
                  <a:pt x="91" y="256"/>
                  <a:pt x="89" y="254"/>
                  <a:pt x="89" y="253"/>
                </a:cubicBezTo>
                <a:cubicBezTo>
                  <a:pt x="89" y="251"/>
                  <a:pt x="91" y="249"/>
                  <a:pt x="91" y="247"/>
                </a:cubicBezTo>
                <a:cubicBezTo>
                  <a:pt x="91" y="246"/>
                  <a:pt x="92" y="243"/>
                  <a:pt x="91" y="241"/>
                </a:cubicBezTo>
                <a:cubicBezTo>
                  <a:pt x="91" y="241"/>
                  <a:pt x="89" y="239"/>
                  <a:pt x="89" y="238"/>
                </a:cubicBezTo>
                <a:cubicBezTo>
                  <a:pt x="89" y="236"/>
                  <a:pt x="92" y="233"/>
                  <a:pt x="93" y="232"/>
                </a:cubicBezTo>
                <a:cubicBezTo>
                  <a:pt x="94" y="230"/>
                  <a:pt x="95" y="226"/>
                  <a:pt x="96" y="225"/>
                </a:cubicBezTo>
                <a:cubicBezTo>
                  <a:pt x="97" y="223"/>
                  <a:pt x="100" y="221"/>
                  <a:pt x="101" y="220"/>
                </a:cubicBezTo>
                <a:cubicBezTo>
                  <a:pt x="101" y="219"/>
                  <a:pt x="101" y="217"/>
                  <a:pt x="102" y="216"/>
                </a:cubicBezTo>
                <a:cubicBezTo>
                  <a:pt x="103" y="215"/>
                  <a:pt x="106" y="214"/>
                  <a:pt x="107" y="214"/>
                </a:cubicBezTo>
                <a:cubicBezTo>
                  <a:pt x="108" y="214"/>
                  <a:pt x="110" y="215"/>
                  <a:pt x="111" y="216"/>
                </a:cubicBezTo>
                <a:cubicBezTo>
                  <a:pt x="112" y="217"/>
                  <a:pt x="111" y="220"/>
                  <a:pt x="112" y="221"/>
                </a:cubicBezTo>
                <a:cubicBezTo>
                  <a:pt x="113" y="221"/>
                  <a:pt x="116" y="221"/>
                  <a:pt x="117" y="220"/>
                </a:cubicBezTo>
                <a:cubicBezTo>
                  <a:pt x="118" y="220"/>
                  <a:pt x="120" y="218"/>
                  <a:pt x="121" y="218"/>
                </a:cubicBezTo>
                <a:cubicBezTo>
                  <a:pt x="122" y="217"/>
                  <a:pt x="126" y="217"/>
                  <a:pt x="127" y="217"/>
                </a:cubicBezTo>
                <a:cubicBezTo>
                  <a:pt x="129" y="217"/>
                  <a:pt x="133" y="217"/>
                  <a:pt x="135" y="218"/>
                </a:cubicBezTo>
                <a:cubicBezTo>
                  <a:pt x="136" y="219"/>
                  <a:pt x="137" y="222"/>
                  <a:pt x="138" y="222"/>
                </a:cubicBezTo>
                <a:cubicBezTo>
                  <a:pt x="139" y="223"/>
                  <a:pt x="141" y="223"/>
                  <a:pt x="142" y="223"/>
                </a:cubicBezTo>
                <a:cubicBezTo>
                  <a:pt x="143" y="223"/>
                  <a:pt x="147" y="223"/>
                  <a:pt x="149" y="222"/>
                </a:cubicBezTo>
                <a:cubicBezTo>
                  <a:pt x="151" y="221"/>
                  <a:pt x="153" y="216"/>
                  <a:pt x="155" y="214"/>
                </a:cubicBezTo>
                <a:cubicBezTo>
                  <a:pt x="157" y="213"/>
                  <a:pt x="162" y="210"/>
                  <a:pt x="164" y="208"/>
                </a:cubicBezTo>
                <a:cubicBezTo>
                  <a:pt x="166" y="206"/>
                  <a:pt x="167" y="202"/>
                  <a:pt x="169" y="200"/>
                </a:cubicBezTo>
                <a:cubicBezTo>
                  <a:pt x="170" y="199"/>
                  <a:pt x="172" y="198"/>
                  <a:pt x="173" y="197"/>
                </a:cubicBezTo>
                <a:cubicBezTo>
                  <a:pt x="174" y="195"/>
                  <a:pt x="175" y="193"/>
                  <a:pt x="176" y="191"/>
                </a:cubicBezTo>
                <a:cubicBezTo>
                  <a:pt x="176" y="188"/>
                  <a:pt x="175" y="180"/>
                  <a:pt x="173" y="178"/>
                </a:cubicBezTo>
                <a:cubicBezTo>
                  <a:pt x="172" y="176"/>
                  <a:pt x="168" y="176"/>
                  <a:pt x="167" y="175"/>
                </a:cubicBezTo>
                <a:cubicBezTo>
                  <a:pt x="166" y="174"/>
                  <a:pt x="165" y="172"/>
                  <a:pt x="164" y="171"/>
                </a:cubicBezTo>
                <a:cubicBezTo>
                  <a:pt x="164" y="170"/>
                  <a:pt x="162" y="168"/>
                  <a:pt x="162" y="167"/>
                </a:cubicBezTo>
                <a:cubicBezTo>
                  <a:pt x="162" y="166"/>
                  <a:pt x="164" y="163"/>
                  <a:pt x="164" y="162"/>
                </a:cubicBezTo>
                <a:cubicBezTo>
                  <a:pt x="164" y="161"/>
                  <a:pt x="164" y="160"/>
                  <a:pt x="164" y="159"/>
                </a:cubicBezTo>
                <a:cubicBezTo>
                  <a:pt x="163" y="158"/>
                  <a:pt x="162" y="157"/>
                  <a:pt x="162" y="156"/>
                </a:cubicBezTo>
                <a:cubicBezTo>
                  <a:pt x="162" y="154"/>
                  <a:pt x="163" y="151"/>
                  <a:pt x="163" y="149"/>
                </a:cubicBezTo>
                <a:cubicBezTo>
                  <a:pt x="163" y="148"/>
                  <a:pt x="163" y="146"/>
                  <a:pt x="162" y="145"/>
                </a:cubicBezTo>
                <a:cubicBezTo>
                  <a:pt x="162" y="144"/>
                  <a:pt x="160" y="142"/>
                  <a:pt x="160" y="141"/>
                </a:cubicBezTo>
                <a:cubicBezTo>
                  <a:pt x="159" y="139"/>
                  <a:pt x="158" y="136"/>
                  <a:pt x="158" y="134"/>
                </a:cubicBezTo>
                <a:cubicBezTo>
                  <a:pt x="158" y="133"/>
                  <a:pt x="158" y="130"/>
                  <a:pt x="159" y="129"/>
                </a:cubicBezTo>
                <a:cubicBezTo>
                  <a:pt x="160" y="127"/>
                  <a:pt x="163" y="126"/>
                  <a:pt x="164" y="126"/>
                </a:cubicBezTo>
                <a:cubicBezTo>
                  <a:pt x="166" y="125"/>
                  <a:pt x="169" y="124"/>
                  <a:pt x="170" y="125"/>
                </a:cubicBezTo>
                <a:cubicBezTo>
                  <a:pt x="171" y="125"/>
                  <a:pt x="173" y="127"/>
                  <a:pt x="174" y="127"/>
                </a:cubicBezTo>
                <a:cubicBezTo>
                  <a:pt x="176" y="128"/>
                  <a:pt x="179" y="127"/>
                  <a:pt x="181" y="128"/>
                </a:cubicBezTo>
                <a:cubicBezTo>
                  <a:pt x="182" y="128"/>
                  <a:pt x="184" y="128"/>
                  <a:pt x="185" y="128"/>
                </a:cubicBezTo>
                <a:cubicBezTo>
                  <a:pt x="186" y="128"/>
                  <a:pt x="186" y="129"/>
                  <a:pt x="187" y="129"/>
                </a:cubicBezTo>
                <a:cubicBezTo>
                  <a:pt x="188" y="130"/>
                  <a:pt x="190" y="129"/>
                  <a:pt x="190" y="129"/>
                </a:cubicBezTo>
                <a:cubicBezTo>
                  <a:pt x="191" y="128"/>
                  <a:pt x="191" y="126"/>
                  <a:pt x="191" y="125"/>
                </a:cubicBezTo>
                <a:cubicBezTo>
                  <a:pt x="192" y="123"/>
                  <a:pt x="192" y="121"/>
                  <a:pt x="194" y="120"/>
                </a:cubicBezTo>
                <a:cubicBezTo>
                  <a:pt x="195" y="120"/>
                  <a:pt x="197" y="121"/>
                  <a:pt x="198" y="121"/>
                </a:cubicBezTo>
                <a:cubicBezTo>
                  <a:pt x="200" y="122"/>
                  <a:pt x="205" y="122"/>
                  <a:pt x="206" y="121"/>
                </a:cubicBezTo>
                <a:cubicBezTo>
                  <a:pt x="208" y="120"/>
                  <a:pt x="209" y="118"/>
                  <a:pt x="210" y="116"/>
                </a:cubicBezTo>
                <a:cubicBezTo>
                  <a:pt x="210" y="115"/>
                  <a:pt x="212" y="114"/>
                  <a:pt x="213" y="113"/>
                </a:cubicBezTo>
                <a:cubicBezTo>
                  <a:pt x="214" y="111"/>
                  <a:pt x="215" y="109"/>
                  <a:pt x="216" y="107"/>
                </a:cubicBezTo>
                <a:cubicBezTo>
                  <a:pt x="216" y="106"/>
                  <a:pt x="216" y="102"/>
                  <a:pt x="216" y="100"/>
                </a:cubicBezTo>
                <a:cubicBezTo>
                  <a:pt x="215" y="99"/>
                  <a:pt x="213" y="98"/>
                  <a:pt x="212" y="98"/>
                </a:cubicBezTo>
                <a:cubicBezTo>
                  <a:pt x="211" y="97"/>
                  <a:pt x="209" y="98"/>
                  <a:pt x="208" y="98"/>
                </a:cubicBezTo>
                <a:cubicBezTo>
                  <a:pt x="207" y="97"/>
                  <a:pt x="207" y="94"/>
                  <a:pt x="206" y="93"/>
                </a:cubicBezTo>
                <a:cubicBezTo>
                  <a:pt x="206" y="92"/>
                  <a:pt x="206" y="90"/>
                  <a:pt x="206" y="89"/>
                </a:cubicBezTo>
                <a:cubicBezTo>
                  <a:pt x="207" y="88"/>
                  <a:pt x="208" y="86"/>
                  <a:pt x="209" y="85"/>
                </a:cubicBezTo>
                <a:cubicBezTo>
                  <a:pt x="209" y="83"/>
                  <a:pt x="211" y="81"/>
                  <a:pt x="211" y="80"/>
                </a:cubicBezTo>
                <a:cubicBezTo>
                  <a:pt x="211" y="78"/>
                  <a:pt x="210" y="75"/>
                  <a:pt x="212" y="74"/>
                </a:cubicBezTo>
                <a:cubicBezTo>
                  <a:pt x="213" y="73"/>
                  <a:pt x="216" y="74"/>
                  <a:pt x="217" y="74"/>
                </a:cubicBezTo>
                <a:cubicBezTo>
                  <a:pt x="219" y="73"/>
                  <a:pt x="220" y="70"/>
                  <a:pt x="221" y="69"/>
                </a:cubicBezTo>
                <a:cubicBezTo>
                  <a:pt x="222" y="68"/>
                  <a:pt x="225" y="69"/>
                  <a:pt x="227" y="68"/>
                </a:cubicBezTo>
                <a:cubicBezTo>
                  <a:pt x="229" y="68"/>
                  <a:pt x="233" y="68"/>
                  <a:pt x="235" y="68"/>
                </a:cubicBezTo>
                <a:cubicBezTo>
                  <a:pt x="237" y="69"/>
                  <a:pt x="239" y="69"/>
                  <a:pt x="240" y="70"/>
                </a:cubicBezTo>
                <a:cubicBezTo>
                  <a:pt x="241" y="71"/>
                  <a:pt x="243" y="73"/>
                  <a:pt x="244" y="73"/>
                </a:cubicBezTo>
                <a:cubicBezTo>
                  <a:pt x="245" y="74"/>
                  <a:pt x="247" y="75"/>
                  <a:pt x="248" y="74"/>
                </a:cubicBezTo>
                <a:cubicBezTo>
                  <a:pt x="248" y="74"/>
                  <a:pt x="249" y="73"/>
                  <a:pt x="249" y="72"/>
                </a:cubicBezTo>
                <a:cubicBezTo>
                  <a:pt x="249" y="71"/>
                  <a:pt x="249" y="68"/>
                  <a:pt x="249" y="67"/>
                </a:cubicBezTo>
                <a:cubicBezTo>
                  <a:pt x="248" y="66"/>
                  <a:pt x="247" y="64"/>
                  <a:pt x="247" y="64"/>
                </a:cubicBezTo>
                <a:cubicBezTo>
                  <a:pt x="247" y="63"/>
                  <a:pt x="249" y="62"/>
                  <a:pt x="250" y="61"/>
                </a:cubicBezTo>
                <a:cubicBezTo>
                  <a:pt x="251" y="61"/>
                  <a:pt x="254" y="59"/>
                  <a:pt x="255" y="58"/>
                </a:cubicBezTo>
                <a:cubicBezTo>
                  <a:pt x="255" y="57"/>
                  <a:pt x="255" y="53"/>
                  <a:pt x="254" y="51"/>
                </a:cubicBezTo>
                <a:cubicBezTo>
                  <a:pt x="253" y="51"/>
                  <a:pt x="251" y="50"/>
                  <a:pt x="251" y="50"/>
                </a:cubicBezTo>
                <a:cubicBezTo>
                  <a:pt x="250" y="49"/>
                  <a:pt x="248" y="48"/>
                  <a:pt x="247" y="47"/>
                </a:cubicBezTo>
                <a:cubicBezTo>
                  <a:pt x="246" y="47"/>
                  <a:pt x="245" y="48"/>
                  <a:pt x="244" y="48"/>
                </a:cubicBezTo>
                <a:cubicBezTo>
                  <a:pt x="243" y="49"/>
                  <a:pt x="241" y="51"/>
                  <a:pt x="240" y="51"/>
                </a:cubicBezTo>
                <a:cubicBezTo>
                  <a:pt x="239" y="51"/>
                  <a:pt x="237" y="49"/>
                  <a:pt x="236" y="47"/>
                </a:cubicBezTo>
                <a:cubicBezTo>
                  <a:pt x="236" y="46"/>
                  <a:pt x="237" y="44"/>
                  <a:pt x="237" y="43"/>
                </a:cubicBezTo>
                <a:cubicBezTo>
                  <a:pt x="238" y="41"/>
                  <a:pt x="239" y="38"/>
                  <a:pt x="239" y="36"/>
                </a:cubicBezTo>
                <a:cubicBezTo>
                  <a:pt x="240" y="35"/>
                  <a:pt x="240" y="31"/>
                  <a:pt x="240" y="30"/>
                </a:cubicBezTo>
                <a:cubicBezTo>
                  <a:pt x="240" y="29"/>
                  <a:pt x="240" y="28"/>
                  <a:pt x="241" y="27"/>
                </a:cubicBezTo>
                <a:cubicBezTo>
                  <a:pt x="241" y="26"/>
                  <a:pt x="241" y="24"/>
                  <a:pt x="242" y="24"/>
                </a:cubicBezTo>
                <a:cubicBezTo>
                  <a:pt x="243" y="23"/>
                  <a:pt x="246" y="22"/>
                  <a:pt x="248" y="22"/>
                </a:cubicBezTo>
                <a:cubicBezTo>
                  <a:pt x="250" y="21"/>
                  <a:pt x="253" y="19"/>
                  <a:pt x="255" y="19"/>
                </a:cubicBezTo>
                <a:cubicBezTo>
                  <a:pt x="257" y="19"/>
                  <a:pt x="258" y="22"/>
                  <a:pt x="259" y="22"/>
                </a:cubicBezTo>
                <a:cubicBezTo>
                  <a:pt x="261" y="23"/>
                  <a:pt x="264" y="22"/>
                  <a:pt x="265" y="22"/>
                </a:cubicBezTo>
                <a:cubicBezTo>
                  <a:pt x="266" y="22"/>
                  <a:pt x="269" y="20"/>
                  <a:pt x="270" y="19"/>
                </a:cubicBezTo>
                <a:cubicBezTo>
                  <a:pt x="271" y="19"/>
                  <a:pt x="273" y="17"/>
                  <a:pt x="274" y="17"/>
                </a:cubicBezTo>
                <a:cubicBezTo>
                  <a:pt x="275" y="18"/>
                  <a:pt x="276" y="19"/>
                  <a:pt x="277" y="20"/>
                </a:cubicBezTo>
                <a:cubicBezTo>
                  <a:pt x="278" y="20"/>
                  <a:pt x="280" y="23"/>
                  <a:pt x="281" y="23"/>
                </a:cubicBezTo>
                <a:cubicBezTo>
                  <a:pt x="282" y="22"/>
                  <a:pt x="283" y="20"/>
                  <a:pt x="283" y="19"/>
                </a:cubicBezTo>
                <a:cubicBezTo>
                  <a:pt x="283" y="18"/>
                  <a:pt x="283" y="15"/>
                  <a:pt x="283" y="14"/>
                </a:cubicBezTo>
                <a:cubicBezTo>
                  <a:pt x="283" y="12"/>
                  <a:pt x="285" y="10"/>
                  <a:pt x="287" y="8"/>
                </a:cubicBezTo>
                <a:cubicBezTo>
                  <a:pt x="287" y="8"/>
                  <a:pt x="290" y="7"/>
                  <a:pt x="291" y="6"/>
                </a:cubicBezTo>
                <a:cubicBezTo>
                  <a:pt x="292" y="5"/>
                  <a:pt x="292" y="1"/>
                  <a:pt x="294" y="1"/>
                </a:cubicBezTo>
                <a:cubicBezTo>
                  <a:pt x="294" y="0"/>
                  <a:pt x="296" y="0"/>
                  <a:pt x="297" y="1"/>
                </a:cubicBezTo>
                <a:cubicBezTo>
                  <a:pt x="297" y="1"/>
                  <a:pt x="298" y="1"/>
                  <a:pt x="298" y="1"/>
                </a:cubicBezTo>
                <a:cubicBezTo>
                  <a:pt x="299" y="1"/>
                  <a:pt x="300" y="1"/>
                  <a:pt x="300" y="2"/>
                </a:cubicBezTo>
                <a:cubicBezTo>
                  <a:pt x="301" y="2"/>
                  <a:pt x="301" y="4"/>
                  <a:pt x="301" y="5"/>
                </a:cubicBezTo>
                <a:cubicBezTo>
                  <a:pt x="301" y="6"/>
                  <a:pt x="299" y="7"/>
                  <a:pt x="299" y="8"/>
                </a:cubicBezTo>
                <a:cubicBezTo>
                  <a:pt x="298" y="9"/>
                  <a:pt x="298" y="11"/>
                  <a:pt x="299" y="12"/>
                </a:cubicBezTo>
                <a:cubicBezTo>
                  <a:pt x="299" y="12"/>
                  <a:pt x="302" y="12"/>
                  <a:pt x="302" y="13"/>
                </a:cubicBezTo>
                <a:cubicBezTo>
                  <a:pt x="304" y="13"/>
                  <a:pt x="306" y="14"/>
                  <a:pt x="307" y="15"/>
                </a:cubicBezTo>
                <a:cubicBezTo>
                  <a:pt x="307" y="16"/>
                  <a:pt x="306" y="19"/>
                  <a:pt x="307" y="20"/>
                </a:cubicBezTo>
                <a:cubicBezTo>
                  <a:pt x="307" y="21"/>
                  <a:pt x="309" y="24"/>
                  <a:pt x="311" y="25"/>
                </a:cubicBezTo>
                <a:cubicBezTo>
                  <a:pt x="311" y="26"/>
                  <a:pt x="314" y="26"/>
                  <a:pt x="315" y="26"/>
                </a:cubicBezTo>
                <a:cubicBezTo>
                  <a:pt x="317" y="27"/>
                  <a:pt x="321" y="28"/>
                  <a:pt x="323" y="28"/>
                </a:cubicBezTo>
                <a:cubicBezTo>
                  <a:pt x="325" y="28"/>
                  <a:pt x="329" y="27"/>
                  <a:pt x="331" y="27"/>
                </a:cubicBezTo>
                <a:cubicBezTo>
                  <a:pt x="331" y="27"/>
                  <a:pt x="332" y="26"/>
                  <a:pt x="333" y="26"/>
                </a:cubicBezTo>
                <a:cubicBezTo>
                  <a:pt x="334" y="26"/>
                  <a:pt x="335" y="28"/>
                  <a:pt x="336" y="28"/>
                </a:cubicBezTo>
                <a:cubicBezTo>
                  <a:pt x="337" y="29"/>
                  <a:pt x="339" y="29"/>
                  <a:pt x="339" y="29"/>
                </a:cubicBezTo>
                <a:cubicBezTo>
                  <a:pt x="340" y="30"/>
                  <a:pt x="341" y="32"/>
                  <a:pt x="342" y="33"/>
                </a:cubicBezTo>
                <a:cubicBezTo>
                  <a:pt x="342" y="35"/>
                  <a:pt x="343" y="37"/>
                  <a:pt x="343" y="39"/>
                </a:cubicBezTo>
                <a:cubicBezTo>
                  <a:pt x="344" y="40"/>
                  <a:pt x="347" y="40"/>
                  <a:pt x="348" y="41"/>
                </a:cubicBezTo>
                <a:cubicBezTo>
                  <a:pt x="349" y="43"/>
                  <a:pt x="349" y="46"/>
                  <a:pt x="350" y="47"/>
                </a:cubicBezTo>
                <a:cubicBezTo>
                  <a:pt x="352" y="48"/>
                  <a:pt x="356" y="47"/>
                  <a:pt x="358" y="47"/>
                </a:cubicBezTo>
                <a:cubicBezTo>
                  <a:pt x="360" y="47"/>
                  <a:pt x="362" y="46"/>
                  <a:pt x="363" y="46"/>
                </a:cubicBezTo>
                <a:cubicBezTo>
                  <a:pt x="365" y="46"/>
                  <a:pt x="368" y="48"/>
                  <a:pt x="369" y="49"/>
                </a:cubicBezTo>
                <a:cubicBezTo>
                  <a:pt x="370" y="50"/>
                  <a:pt x="370" y="53"/>
                  <a:pt x="370" y="54"/>
                </a:cubicBezTo>
                <a:cubicBezTo>
                  <a:pt x="370" y="55"/>
                  <a:pt x="369" y="58"/>
                  <a:pt x="370" y="58"/>
                </a:cubicBezTo>
                <a:cubicBezTo>
                  <a:pt x="371" y="59"/>
                  <a:pt x="373" y="59"/>
                  <a:pt x="374" y="60"/>
                </a:cubicBezTo>
                <a:cubicBezTo>
                  <a:pt x="376" y="60"/>
                  <a:pt x="378" y="59"/>
                  <a:pt x="379" y="59"/>
                </a:cubicBezTo>
                <a:cubicBezTo>
                  <a:pt x="380" y="58"/>
                  <a:pt x="382" y="57"/>
                  <a:pt x="383" y="56"/>
                </a:cubicBezTo>
                <a:cubicBezTo>
                  <a:pt x="384" y="55"/>
                  <a:pt x="384" y="53"/>
                  <a:pt x="385" y="52"/>
                </a:cubicBezTo>
                <a:cubicBezTo>
                  <a:pt x="386" y="52"/>
                  <a:pt x="388" y="51"/>
                  <a:pt x="389" y="51"/>
                </a:cubicBezTo>
                <a:cubicBezTo>
                  <a:pt x="390" y="52"/>
                  <a:pt x="391" y="54"/>
                  <a:pt x="391" y="55"/>
                </a:cubicBezTo>
                <a:cubicBezTo>
                  <a:pt x="393" y="56"/>
                  <a:pt x="396" y="57"/>
                  <a:pt x="398" y="57"/>
                </a:cubicBezTo>
                <a:cubicBezTo>
                  <a:pt x="400" y="57"/>
                  <a:pt x="403" y="56"/>
                  <a:pt x="404" y="55"/>
                </a:cubicBezTo>
                <a:cubicBezTo>
                  <a:pt x="405" y="53"/>
                  <a:pt x="407" y="49"/>
                  <a:pt x="409" y="48"/>
                </a:cubicBezTo>
                <a:cubicBezTo>
                  <a:pt x="410" y="47"/>
                  <a:pt x="413" y="48"/>
                  <a:pt x="415" y="48"/>
                </a:cubicBezTo>
                <a:cubicBezTo>
                  <a:pt x="417" y="49"/>
                  <a:pt x="421" y="51"/>
                  <a:pt x="423" y="50"/>
                </a:cubicBezTo>
                <a:cubicBezTo>
                  <a:pt x="424" y="50"/>
                  <a:pt x="428" y="49"/>
                  <a:pt x="429" y="48"/>
                </a:cubicBezTo>
                <a:cubicBezTo>
                  <a:pt x="429" y="47"/>
                  <a:pt x="428" y="44"/>
                  <a:pt x="428" y="42"/>
                </a:cubicBezTo>
                <a:cubicBezTo>
                  <a:pt x="428" y="41"/>
                  <a:pt x="429" y="38"/>
                  <a:pt x="430" y="37"/>
                </a:cubicBezTo>
                <a:cubicBezTo>
                  <a:pt x="432" y="36"/>
                  <a:pt x="435" y="36"/>
                  <a:pt x="436" y="36"/>
                </a:cubicBezTo>
                <a:cubicBezTo>
                  <a:pt x="438" y="37"/>
                  <a:pt x="441" y="39"/>
                  <a:pt x="442" y="40"/>
                </a:cubicBezTo>
                <a:cubicBezTo>
                  <a:pt x="444" y="40"/>
                  <a:pt x="446" y="42"/>
                  <a:pt x="447" y="43"/>
                </a:cubicBezTo>
                <a:cubicBezTo>
                  <a:pt x="448" y="44"/>
                  <a:pt x="448" y="46"/>
                  <a:pt x="449" y="47"/>
                </a:cubicBezTo>
                <a:cubicBezTo>
                  <a:pt x="449" y="48"/>
                  <a:pt x="451" y="48"/>
                  <a:pt x="452" y="48"/>
                </a:cubicBezTo>
                <a:cubicBezTo>
                  <a:pt x="453" y="49"/>
                  <a:pt x="453" y="50"/>
                  <a:pt x="454" y="51"/>
                </a:cubicBezTo>
                <a:cubicBezTo>
                  <a:pt x="455" y="51"/>
                  <a:pt x="457" y="52"/>
                  <a:pt x="458" y="52"/>
                </a:cubicBezTo>
                <a:cubicBezTo>
                  <a:pt x="460" y="53"/>
                  <a:pt x="463" y="54"/>
                  <a:pt x="465" y="55"/>
                </a:cubicBezTo>
                <a:cubicBezTo>
                  <a:pt x="466" y="56"/>
                  <a:pt x="468" y="57"/>
                  <a:pt x="469" y="58"/>
                </a:cubicBezTo>
                <a:cubicBezTo>
                  <a:pt x="470" y="58"/>
                  <a:pt x="472" y="58"/>
                  <a:pt x="473" y="59"/>
                </a:cubicBezTo>
                <a:cubicBezTo>
                  <a:pt x="474" y="59"/>
                  <a:pt x="475" y="62"/>
                  <a:pt x="476" y="63"/>
                </a:cubicBezTo>
                <a:cubicBezTo>
                  <a:pt x="476" y="64"/>
                  <a:pt x="476" y="66"/>
                  <a:pt x="476" y="67"/>
                </a:cubicBezTo>
                <a:cubicBezTo>
                  <a:pt x="475" y="68"/>
                  <a:pt x="473" y="71"/>
                  <a:pt x="473" y="72"/>
                </a:cubicBezTo>
                <a:cubicBezTo>
                  <a:pt x="473" y="73"/>
                  <a:pt x="474" y="76"/>
                  <a:pt x="474" y="77"/>
                </a:cubicBezTo>
                <a:cubicBezTo>
                  <a:pt x="475" y="78"/>
                  <a:pt x="476" y="81"/>
                  <a:pt x="477" y="82"/>
                </a:cubicBezTo>
                <a:cubicBezTo>
                  <a:pt x="478" y="83"/>
                  <a:pt x="480" y="87"/>
                  <a:pt x="481" y="89"/>
                </a:cubicBezTo>
                <a:cubicBezTo>
                  <a:pt x="481" y="90"/>
                  <a:pt x="481" y="92"/>
                  <a:pt x="482" y="93"/>
                </a:cubicBezTo>
                <a:cubicBezTo>
                  <a:pt x="483" y="95"/>
                  <a:pt x="486" y="95"/>
                  <a:pt x="487" y="96"/>
                </a:cubicBezTo>
                <a:cubicBezTo>
                  <a:pt x="488" y="98"/>
                  <a:pt x="488" y="102"/>
                  <a:pt x="489" y="102"/>
                </a:cubicBezTo>
                <a:cubicBezTo>
                  <a:pt x="490" y="102"/>
                  <a:pt x="491" y="100"/>
                  <a:pt x="492" y="99"/>
                </a:cubicBezTo>
                <a:cubicBezTo>
                  <a:pt x="493" y="98"/>
                  <a:pt x="495" y="97"/>
                  <a:pt x="497" y="98"/>
                </a:cubicBezTo>
                <a:cubicBezTo>
                  <a:pt x="498" y="98"/>
                  <a:pt x="498" y="101"/>
                  <a:pt x="499" y="102"/>
                </a:cubicBezTo>
                <a:cubicBezTo>
                  <a:pt x="500" y="102"/>
                  <a:pt x="502" y="101"/>
                  <a:pt x="503" y="102"/>
                </a:cubicBezTo>
                <a:cubicBezTo>
                  <a:pt x="503" y="102"/>
                  <a:pt x="503" y="105"/>
                  <a:pt x="504" y="106"/>
                </a:cubicBezTo>
                <a:cubicBezTo>
                  <a:pt x="505" y="107"/>
                  <a:pt x="508" y="107"/>
                  <a:pt x="509" y="108"/>
                </a:cubicBezTo>
                <a:cubicBezTo>
                  <a:pt x="511" y="108"/>
                  <a:pt x="514" y="107"/>
                  <a:pt x="515" y="107"/>
                </a:cubicBezTo>
                <a:cubicBezTo>
                  <a:pt x="517" y="107"/>
                  <a:pt x="521" y="108"/>
                  <a:pt x="522" y="109"/>
                </a:cubicBezTo>
                <a:cubicBezTo>
                  <a:pt x="523" y="110"/>
                  <a:pt x="525" y="114"/>
                  <a:pt x="525" y="116"/>
                </a:cubicBezTo>
                <a:cubicBezTo>
                  <a:pt x="525" y="117"/>
                  <a:pt x="522" y="119"/>
                  <a:pt x="521" y="121"/>
                </a:cubicBezTo>
                <a:cubicBezTo>
                  <a:pt x="521" y="123"/>
                  <a:pt x="522" y="127"/>
                  <a:pt x="521" y="128"/>
                </a:cubicBezTo>
                <a:cubicBezTo>
                  <a:pt x="521" y="130"/>
                  <a:pt x="518" y="133"/>
                  <a:pt x="517" y="134"/>
                </a:cubicBezTo>
                <a:cubicBezTo>
                  <a:pt x="515" y="135"/>
                  <a:pt x="512" y="134"/>
                  <a:pt x="511" y="135"/>
                </a:cubicBezTo>
                <a:cubicBezTo>
                  <a:pt x="509" y="136"/>
                  <a:pt x="506" y="138"/>
                  <a:pt x="506" y="139"/>
                </a:cubicBezTo>
                <a:cubicBezTo>
                  <a:pt x="506" y="141"/>
                  <a:pt x="506" y="143"/>
                  <a:pt x="507" y="144"/>
                </a:cubicBezTo>
                <a:cubicBezTo>
                  <a:pt x="508" y="145"/>
                  <a:pt x="510" y="145"/>
                  <a:pt x="511" y="145"/>
                </a:cubicBezTo>
                <a:cubicBezTo>
                  <a:pt x="512" y="146"/>
                  <a:pt x="514" y="148"/>
                  <a:pt x="516" y="149"/>
                </a:cubicBezTo>
                <a:cubicBezTo>
                  <a:pt x="517" y="149"/>
                  <a:pt x="520" y="149"/>
                  <a:pt x="521" y="150"/>
                </a:cubicBezTo>
                <a:cubicBezTo>
                  <a:pt x="522" y="150"/>
                  <a:pt x="524" y="149"/>
                  <a:pt x="525" y="150"/>
                </a:cubicBezTo>
                <a:cubicBezTo>
                  <a:pt x="526" y="150"/>
                  <a:pt x="526" y="152"/>
                  <a:pt x="526" y="153"/>
                </a:cubicBezTo>
                <a:cubicBezTo>
                  <a:pt x="527" y="154"/>
                  <a:pt x="528" y="156"/>
                  <a:pt x="528" y="157"/>
                </a:cubicBezTo>
                <a:cubicBezTo>
                  <a:pt x="529" y="158"/>
                  <a:pt x="528" y="161"/>
                  <a:pt x="528" y="162"/>
                </a:cubicBezTo>
                <a:cubicBezTo>
                  <a:pt x="528" y="164"/>
                  <a:pt x="528" y="166"/>
                  <a:pt x="528" y="167"/>
                </a:cubicBezTo>
                <a:cubicBezTo>
                  <a:pt x="527" y="168"/>
                  <a:pt x="523" y="168"/>
                  <a:pt x="521" y="168"/>
                </a:cubicBezTo>
                <a:cubicBezTo>
                  <a:pt x="520" y="169"/>
                  <a:pt x="518" y="172"/>
                  <a:pt x="517" y="173"/>
                </a:cubicBezTo>
                <a:cubicBezTo>
                  <a:pt x="517" y="175"/>
                  <a:pt x="517" y="178"/>
                  <a:pt x="518" y="179"/>
                </a:cubicBezTo>
                <a:cubicBezTo>
                  <a:pt x="518" y="180"/>
                  <a:pt x="521" y="181"/>
                  <a:pt x="522" y="181"/>
                </a:cubicBezTo>
                <a:cubicBezTo>
                  <a:pt x="524" y="182"/>
                  <a:pt x="526" y="182"/>
                  <a:pt x="528" y="182"/>
                </a:cubicBezTo>
                <a:cubicBezTo>
                  <a:pt x="529" y="181"/>
                  <a:pt x="530" y="179"/>
                  <a:pt x="531" y="178"/>
                </a:cubicBezTo>
                <a:cubicBezTo>
                  <a:pt x="531" y="178"/>
                  <a:pt x="532" y="178"/>
                  <a:pt x="533" y="178"/>
                </a:cubicBezTo>
                <a:cubicBezTo>
                  <a:pt x="534" y="178"/>
                  <a:pt x="536" y="177"/>
                  <a:pt x="536" y="178"/>
                </a:cubicBezTo>
                <a:cubicBezTo>
                  <a:pt x="537" y="178"/>
                  <a:pt x="539" y="181"/>
                  <a:pt x="538" y="182"/>
                </a:cubicBezTo>
                <a:cubicBezTo>
                  <a:pt x="538" y="182"/>
                  <a:pt x="536" y="183"/>
                  <a:pt x="536" y="183"/>
                </a:cubicBezTo>
                <a:cubicBezTo>
                  <a:pt x="535" y="184"/>
                  <a:pt x="536" y="185"/>
                  <a:pt x="536" y="185"/>
                </a:cubicBezTo>
                <a:cubicBezTo>
                  <a:pt x="537" y="186"/>
                  <a:pt x="538" y="187"/>
                  <a:pt x="539" y="187"/>
                </a:cubicBezTo>
                <a:cubicBezTo>
                  <a:pt x="540" y="186"/>
                  <a:pt x="542" y="185"/>
                  <a:pt x="542" y="185"/>
                </a:cubicBezTo>
                <a:cubicBezTo>
                  <a:pt x="543" y="185"/>
                  <a:pt x="545" y="185"/>
                  <a:pt x="546" y="185"/>
                </a:cubicBezTo>
                <a:cubicBezTo>
                  <a:pt x="546" y="185"/>
                  <a:pt x="548" y="187"/>
                  <a:pt x="549" y="186"/>
                </a:cubicBezTo>
                <a:cubicBezTo>
                  <a:pt x="550" y="186"/>
                  <a:pt x="550" y="183"/>
                  <a:pt x="551" y="182"/>
                </a:cubicBezTo>
                <a:cubicBezTo>
                  <a:pt x="552" y="181"/>
                  <a:pt x="555" y="181"/>
                  <a:pt x="556" y="181"/>
                </a:cubicBezTo>
                <a:cubicBezTo>
                  <a:pt x="556" y="180"/>
                  <a:pt x="556" y="178"/>
                  <a:pt x="556" y="178"/>
                </a:cubicBezTo>
                <a:cubicBezTo>
                  <a:pt x="557" y="177"/>
                  <a:pt x="559" y="177"/>
                  <a:pt x="560" y="177"/>
                </a:cubicBezTo>
                <a:cubicBezTo>
                  <a:pt x="561" y="177"/>
                  <a:pt x="562" y="179"/>
                  <a:pt x="563" y="179"/>
                </a:cubicBezTo>
                <a:cubicBezTo>
                  <a:pt x="564" y="179"/>
                  <a:pt x="566" y="179"/>
                  <a:pt x="567" y="179"/>
                </a:cubicBezTo>
                <a:cubicBezTo>
                  <a:pt x="568" y="178"/>
                  <a:pt x="569" y="176"/>
                  <a:pt x="570" y="176"/>
                </a:cubicBezTo>
                <a:cubicBezTo>
                  <a:pt x="572" y="175"/>
                  <a:pt x="576" y="176"/>
                  <a:pt x="577" y="176"/>
                </a:cubicBezTo>
                <a:cubicBezTo>
                  <a:pt x="579" y="177"/>
                  <a:pt x="581" y="180"/>
                  <a:pt x="583" y="181"/>
                </a:cubicBezTo>
                <a:cubicBezTo>
                  <a:pt x="584" y="181"/>
                  <a:pt x="588" y="181"/>
                  <a:pt x="589" y="182"/>
                </a:cubicBezTo>
                <a:cubicBezTo>
                  <a:pt x="590" y="183"/>
                  <a:pt x="590" y="186"/>
                  <a:pt x="590" y="188"/>
                </a:cubicBezTo>
                <a:cubicBezTo>
                  <a:pt x="590" y="189"/>
                  <a:pt x="589" y="193"/>
                  <a:pt x="590" y="194"/>
                </a:cubicBezTo>
                <a:cubicBezTo>
                  <a:pt x="591" y="195"/>
                  <a:pt x="593" y="196"/>
                  <a:pt x="594" y="196"/>
                </a:cubicBezTo>
                <a:cubicBezTo>
                  <a:pt x="595" y="196"/>
                  <a:pt x="597" y="196"/>
                  <a:pt x="598" y="196"/>
                </a:cubicBezTo>
                <a:cubicBezTo>
                  <a:pt x="600" y="195"/>
                  <a:pt x="602" y="194"/>
                  <a:pt x="604" y="194"/>
                </a:cubicBezTo>
                <a:cubicBezTo>
                  <a:pt x="605" y="193"/>
                  <a:pt x="609" y="193"/>
                  <a:pt x="610" y="194"/>
                </a:cubicBezTo>
                <a:cubicBezTo>
                  <a:pt x="613" y="195"/>
                  <a:pt x="615" y="199"/>
                  <a:pt x="616" y="201"/>
                </a:cubicBezTo>
                <a:cubicBezTo>
                  <a:pt x="617" y="202"/>
                  <a:pt x="619" y="205"/>
                  <a:pt x="620" y="206"/>
                </a:cubicBezTo>
                <a:cubicBezTo>
                  <a:pt x="621" y="207"/>
                  <a:pt x="624" y="209"/>
                  <a:pt x="626" y="210"/>
                </a:cubicBezTo>
                <a:cubicBezTo>
                  <a:pt x="627" y="211"/>
                  <a:pt x="630" y="212"/>
                  <a:pt x="631" y="213"/>
                </a:cubicBezTo>
                <a:cubicBezTo>
                  <a:pt x="631" y="214"/>
                  <a:pt x="632" y="216"/>
                  <a:pt x="631" y="217"/>
                </a:cubicBezTo>
                <a:cubicBezTo>
                  <a:pt x="631" y="218"/>
                  <a:pt x="629" y="219"/>
                  <a:pt x="628" y="219"/>
                </a:cubicBezTo>
                <a:cubicBezTo>
                  <a:pt x="627" y="219"/>
                  <a:pt x="625" y="217"/>
                  <a:pt x="623" y="217"/>
                </a:cubicBezTo>
                <a:cubicBezTo>
                  <a:pt x="623" y="217"/>
                  <a:pt x="621" y="218"/>
                  <a:pt x="621" y="218"/>
                </a:cubicBezTo>
                <a:cubicBezTo>
                  <a:pt x="620" y="219"/>
                  <a:pt x="621" y="221"/>
                  <a:pt x="621" y="221"/>
                </a:cubicBezTo>
                <a:cubicBezTo>
                  <a:pt x="621" y="222"/>
                  <a:pt x="622" y="224"/>
                  <a:pt x="623" y="225"/>
                </a:cubicBezTo>
                <a:cubicBezTo>
                  <a:pt x="623" y="226"/>
                  <a:pt x="624" y="229"/>
                  <a:pt x="625" y="230"/>
                </a:cubicBezTo>
                <a:cubicBezTo>
                  <a:pt x="625" y="231"/>
                  <a:pt x="624" y="233"/>
                  <a:pt x="624" y="235"/>
                </a:cubicBezTo>
                <a:cubicBezTo>
                  <a:pt x="623" y="237"/>
                  <a:pt x="622" y="241"/>
                  <a:pt x="622" y="243"/>
                </a:cubicBezTo>
                <a:cubicBezTo>
                  <a:pt x="623" y="244"/>
                  <a:pt x="623" y="247"/>
                  <a:pt x="624" y="248"/>
                </a:cubicBezTo>
                <a:cubicBezTo>
                  <a:pt x="625" y="249"/>
                  <a:pt x="627" y="249"/>
                  <a:pt x="628" y="250"/>
                </a:cubicBezTo>
                <a:cubicBezTo>
                  <a:pt x="630" y="250"/>
                  <a:pt x="634" y="249"/>
                  <a:pt x="635" y="250"/>
                </a:cubicBezTo>
                <a:cubicBezTo>
                  <a:pt x="636" y="251"/>
                  <a:pt x="636" y="254"/>
                  <a:pt x="637" y="255"/>
                </a:cubicBezTo>
                <a:cubicBezTo>
                  <a:pt x="638" y="256"/>
                  <a:pt x="640" y="257"/>
                  <a:pt x="640" y="257"/>
                </a:cubicBezTo>
                <a:cubicBezTo>
                  <a:pt x="641" y="259"/>
                  <a:pt x="640" y="261"/>
                  <a:pt x="640" y="262"/>
                </a:cubicBezTo>
                <a:cubicBezTo>
                  <a:pt x="639" y="264"/>
                  <a:pt x="636" y="267"/>
                  <a:pt x="636" y="269"/>
                </a:cubicBezTo>
                <a:cubicBezTo>
                  <a:pt x="636" y="270"/>
                  <a:pt x="637" y="274"/>
                  <a:pt x="637" y="275"/>
                </a:cubicBezTo>
                <a:cubicBezTo>
                  <a:pt x="637" y="276"/>
                  <a:pt x="635" y="278"/>
                  <a:pt x="635" y="278"/>
                </a:cubicBezTo>
                <a:cubicBezTo>
                  <a:pt x="634" y="279"/>
                  <a:pt x="633" y="280"/>
                  <a:pt x="632" y="281"/>
                </a:cubicBezTo>
                <a:cubicBezTo>
                  <a:pt x="632" y="282"/>
                  <a:pt x="632" y="284"/>
                  <a:pt x="631" y="285"/>
                </a:cubicBezTo>
                <a:cubicBezTo>
                  <a:pt x="630" y="285"/>
                  <a:pt x="627" y="285"/>
                  <a:pt x="626" y="285"/>
                </a:cubicBezTo>
                <a:cubicBezTo>
                  <a:pt x="623" y="285"/>
                  <a:pt x="619" y="282"/>
                  <a:pt x="617" y="282"/>
                </a:cubicBezTo>
                <a:cubicBezTo>
                  <a:pt x="615" y="281"/>
                  <a:pt x="612" y="281"/>
                  <a:pt x="610" y="281"/>
                </a:cubicBezTo>
                <a:cubicBezTo>
                  <a:pt x="608" y="281"/>
                  <a:pt x="605" y="281"/>
                  <a:pt x="603" y="280"/>
                </a:cubicBezTo>
                <a:cubicBezTo>
                  <a:pt x="602" y="279"/>
                  <a:pt x="601" y="276"/>
                  <a:pt x="599" y="276"/>
                </a:cubicBezTo>
                <a:cubicBezTo>
                  <a:pt x="598" y="275"/>
                  <a:pt x="596" y="275"/>
                  <a:pt x="595" y="275"/>
                </a:cubicBezTo>
                <a:cubicBezTo>
                  <a:pt x="593" y="275"/>
                  <a:pt x="588" y="274"/>
                  <a:pt x="587" y="273"/>
                </a:cubicBezTo>
                <a:cubicBezTo>
                  <a:pt x="586" y="273"/>
                  <a:pt x="586" y="273"/>
                  <a:pt x="585" y="273"/>
                </a:cubicBezTo>
                <a:cubicBezTo>
                  <a:pt x="584" y="272"/>
                  <a:pt x="581" y="271"/>
                  <a:pt x="580" y="272"/>
                </a:cubicBezTo>
                <a:cubicBezTo>
                  <a:pt x="579" y="272"/>
                  <a:pt x="577" y="276"/>
                  <a:pt x="576" y="277"/>
                </a:cubicBezTo>
                <a:cubicBezTo>
                  <a:pt x="574" y="277"/>
                  <a:pt x="571" y="278"/>
                  <a:pt x="569" y="278"/>
                </a:cubicBezTo>
                <a:cubicBezTo>
                  <a:pt x="568" y="279"/>
                  <a:pt x="566" y="279"/>
                  <a:pt x="565" y="280"/>
                </a:cubicBezTo>
                <a:cubicBezTo>
                  <a:pt x="564" y="282"/>
                  <a:pt x="564" y="287"/>
                  <a:pt x="564" y="289"/>
                </a:cubicBezTo>
                <a:cubicBezTo>
                  <a:pt x="563" y="289"/>
                  <a:pt x="562" y="291"/>
                  <a:pt x="562" y="292"/>
                </a:cubicBezTo>
                <a:cubicBezTo>
                  <a:pt x="562" y="293"/>
                  <a:pt x="563" y="295"/>
                  <a:pt x="563" y="295"/>
                </a:cubicBezTo>
                <a:cubicBezTo>
                  <a:pt x="564" y="296"/>
                  <a:pt x="566" y="296"/>
                  <a:pt x="567" y="296"/>
                </a:cubicBezTo>
                <a:cubicBezTo>
                  <a:pt x="568" y="297"/>
                  <a:pt x="568" y="299"/>
                  <a:pt x="569" y="300"/>
                </a:cubicBezTo>
                <a:cubicBezTo>
                  <a:pt x="570" y="301"/>
                  <a:pt x="572" y="303"/>
                  <a:pt x="573" y="304"/>
                </a:cubicBezTo>
                <a:cubicBezTo>
                  <a:pt x="574" y="305"/>
                  <a:pt x="576" y="308"/>
                  <a:pt x="576" y="310"/>
                </a:cubicBezTo>
                <a:cubicBezTo>
                  <a:pt x="576" y="311"/>
                  <a:pt x="574" y="315"/>
                  <a:pt x="575" y="317"/>
                </a:cubicBezTo>
                <a:cubicBezTo>
                  <a:pt x="576" y="318"/>
                  <a:pt x="580" y="318"/>
                  <a:pt x="581" y="319"/>
                </a:cubicBezTo>
                <a:cubicBezTo>
                  <a:pt x="582" y="320"/>
                  <a:pt x="582" y="324"/>
                  <a:pt x="582" y="326"/>
                </a:cubicBezTo>
                <a:cubicBezTo>
                  <a:pt x="582" y="328"/>
                  <a:pt x="582" y="331"/>
                  <a:pt x="581" y="333"/>
                </a:cubicBezTo>
                <a:cubicBezTo>
                  <a:pt x="581" y="334"/>
                  <a:pt x="578" y="336"/>
                  <a:pt x="578" y="338"/>
                </a:cubicBezTo>
                <a:cubicBezTo>
                  <a:pt x="577" y="339"/>
                  <a:pt x="577" y="342"/>
                  <a:pt x="577" y="344"/>
                </a:cubicBezTo>
                <a:cubicBezTo>
                  <a:pt x="577" y="345"/>
                  <a:pt x="577" y="347"/>
                  <a:pt x="578" y="348"/>
                </a:cubicBezTo>
                <a:cubicBezTo>
                  <a:pt x="579" y="350"/>
                  <a:pt x="582" y="352"/>
                  <a:pt x="584" y="353"/>
                </a:cubicBezTo>
                <a:cubicBezTo>
                  <a:pt x="586" y="353"/>
                  <a:pt x="591" y="354"/>
                  <a:pt x="593" y="353"/>
                </a:cubicBezTo>
                <a:cubicBezTo>
                  <a:pt x="594" y="352"/>
                  <a:pt x="596" y="350"/>
                  <a:pt x="597" y="349"/>
                </a:cubicBezTo>
                <a:cubicBezTo>
                  <a:pt x="598" y="348"/>
                  <a:pt x="599" y="345"/>
                  <a:pt x="600" y="345"/>
                </a:cubicBezTo>
                <a:cubicBezTo>
                  <a:pt x="602" y="345"/>
                  <a:pt x="603" y="349"/>
                  <a:pt x="603" y="351"/>
                </a:cubicBezTo>
                <a:cubicBezTo>
                  <a:pt x="603" y="353"/>
                  <a:pt x="604" y="357"/>
                  <a:pt x="603" y="359"/>
                </a:cubicBezTo>
                <a:cubicBezTo>
                  <a:pt x="603" y="361"/>
                  <a:pt x="603" y="365"/>
                  <a:pt x="602" y="367"/>
                </a:cubicBezTo>
                <a:cubicBezTo>
                  <a:pt x="601" y="369"/>
                  <a:pt x="598" y="371"/>
                  <a:pt x="597" y="372"/>
                </a:cubicBezTo>
                <a:cubicBezTo>
                  <a:pt x="596" y="373"/>
                  <a:pt x="595" y="377"/>
                  <a:pt x="594" y="379"/>
                </a:cubicBezTo>
                <a:cubicBezTo>
                  <a:pt x="593" y="380"/>
                  <a:pt x="590" y="383"/>
                  <a:pt x="589" y="384"/>
                </a:cubicBezTo>
                <a:cubicBezTo>
                  <a:pt x="587" y="385"/>
                  <a:pt x="584" y="389"/>
                  <a:pt x="582" y="390"/>
                </a:cubicBezTo>
                <a:cubicBezTo>
                  <a:pt x="581" y="391"/>
                  <a:pt x="577" y="390"/>
                  <a:pt x="576" y="391"/>
                </a:cubicBezTo>
                <a:cubicBezTo>
                  <a:pt x="575" y="392"/>
                  <a:pt x="575" y="395"/>
                  <a:pt x="575" y="397"/>
                </a:cubicBezTo>
                <a:cubicBezTo>
                  <a:pt x="574" y="399"/>
                  <a:pt x="574" y="403"/>
                  <a:pt x="574" y="405"/>
                </a:cubicBezTo>
                <a:cubicBezTo>
                  <a:pt x="574" y="407"/>
                  <a:pt x="575" y="410"/>
                  <a:pt x="575" y="412"/>
                </a:cubicBezTo>
                <a:cubicBezTo>
                  <a:pt x="575" y="412"/>
                  <a:pt x="575" y="414"/>
                  <a:pt x="575" y="415"/>
                </a:cubicBezTo>
                <a:cubicBezTo>
                  <a:pt x="575" y="417"/>
                  <a:pt x="575" y="418"/>
                  <a:pt x="574" y="419"/>
                </a:cubicBezTo>
                <a:cubicBezTo>
                  <a:pt x="573" y="420"/>
                  <a:pt x="570" y="422"/>
                  <a:pt x="568" y="422"/>
                </a:cubicBezTo>
                <a:cubicBezTo>
                  <a:pt x="566" y="422"/>
                  <a:pt x="563" y="420"/>
                  <a:pt x="561" y="421"/>
                </a:cubicBezTo>
                <a:cubicBezTo>
                  <a:pt x="560" y="421"/>
                  <a:pt x="558" y="423"/>
                  <a:pt x="558" y="424"/>
                </a:cubicBezTo>
                <a:cubicBezTo>
                  <a:pt x="557" y="426"/>
                  <a:pt x="557" y="430"/>
                  <a:pt x="558" y="432"/>
                </a:cubicBezTo>
                <a:cubicBezTo>
                  <a:pt x="558" y="433"/>
                  <a:pt x="560" y="434"/>
                  <a:pt x="560" y="435"/>
                </a:cubicBezTo>
                <a:cubicBezTo>
                  <a:pt x="561" y="437"/>
                  <a:pt x="562" y="440"/>
                  <a:pt x="562" y="441"/>
                </a:cubicBezTo>
                <a:cubicBezTo>
                  <a:pt x="562" y="443"/>
                  <a:pt x="564" y="447"/>
                  <a:pt x="564" y="449"/>
                </a:cubicBezTo>
                <a:cubicBezTo>
                  <a:pt x="564" y="450"/>
                  <a:pt x="563" y="454"/>
                  <a:pt x="561" y="454"/>
                </a:cubicBezTo>
                <a:cubicBezTo>
                  <a:pt x="560" y="455"/>
                  <a:pt x="557" y="455"/>
                  <a:pt x="556" y="454"/>
                </a:cubicBezTo>
                <a:cubicBezTo>
                  <a:pt x="554" y="453"/>
                  <a:pt x="555" y="448"/>
                  <a:pt x="554" y="447"/>
                </a:cubicBezTo>
                <a:cubicBezTo>
                  <a:pt x="552" y="446"/>
                  <a:pt x="549" y="447"/>
                  <a:pt x="547" y="447"/>
                </a:cubicBezTo>
                <a:cubicBezTo>
                  <a:pt x="546" y="448"/>
                  <a:pt x="545" y="450"/>
                  <a:pt x="544" y="450"/>
                </a:cubicBezTo>
                <a:cubicBezTo>
                  <a:pt x="543" y="451"/>
                  <a:pt x="540" y="453"/>
                  <a:pt x="538" y="452"/>
                </a:cubicBezTo>
                <a:cubicBezTo>
                  <a:pt x="537" y="452"/>
                  <a:pt x="534" y="448"/>
                  <a:pt x="533" y="449"/>
                </a:cubicBezTo>
                <a:cubicBezTo>
                  <a:pt x="532" y="449"/>
                  <a:pt x="531" y="452"/>
                  <a:pt x="531" y="453"/>
                </a:cubicBezTo>
                <a:cubicBezTo>
                  <a:pt x="531" y="454"/>
                  <a:pt x="532" y="456"/>
                  <a:pt x="532" y="457"/>
                </a:cubicBezTo>
                <a:cubicBezTo>
                  <a:pt x="533" y="459"/>
                  <a:pt x="536" y="461"/>
                  <a:pt x="536" y="462"/>
                </a:cubicBezTo>
                <a:cubicBezTo>
                  <a:pt x="536" y="464"/>
                  <a:pt x="533" y="465"/>
                  <a:pt x="532" y="466"/>
                </a:cubicBezTo>
                <a:cubicBezTo>
                  <a:pt x="531" y="467"/>
                  <a:pt x="527" y="468"/>
                  <a:pt x="526" y="469"/>
                </a:cubicBezTo>
                <a:cubicBezTo>
                  <a:pt x="524" y="469"/>
                  <a:pt x="520" y="468"/>
                  <a:pt x="518" y="468"/>
                </a:cubicBezTo>
                <a:cubicBezTo>
                  <a:pt x="517" y="468"/>
                  <a:pt x="515" y="469"/>
                  <a:pt x="514" y="470"/>
                </a:cubicBezTo>
                <a:cubicBezTo>
                  <a:pt x="512" y="471"/>
                  <a:pt x="511" y="474"/>
                  <a:pt x="510" y="474"/>
                </a:cubicBezTo>
                <a:cubicBezTo>
                  <a:pt x="508" y="475"/>
                  <a:pt x="504" y="476"/>
                  <a:pt x="502" y="476"/>
                </a:cubicBezTo>
                <a:cubicBezTo>
                  <a:pt x="500" y="476"/>
                  <a:pt x="495" y="475"/>
                  <a:pt x="493" y="474"/>
                </a:cubicBezTo>
                <a:cubicBezTo>
                  <a:pt x="491" y="474"/>
                  <a:pt x="487" y="472"/>
                  <a:pt x="484" y="472"/>
                </a:cubicBezTo>
                <a:cubicBezTo>
                  <a:pt x="482" y="472"/>
                  <a:pt x="477" y="471"/>
                  <a:pt x="475" y="472"/>
                </a:cubicBezTo>
                <a:cubicBezTo>
                  <a:pt x="473" y="472"/>
                  <a:pt x="471" y="474"/>
                  <a:pt x="470" y="475"/>
                </a:cubicBezTo>
                <a:cubicBezTo>
                  <a:pt x="470" y="476"/>
                  <a:pt x="470" y="479"/>
                  <a:pt x="471" y="480"/>
                </a:cubicBezTo>
                <a:cubicBezTo>
                  <a:pt x="471" y="481"/>
                  <a:pt x="474" y="481"/>
                  <a:pt x="474" y="482"/>
                </a:cubicBezTo>
                <a:cubicBezTo>
                  <a:pt x="475" y="483"/>
                  <a:pt x="474" y="485"/>
                  <a:pt x="474" y="487"/>
                </a:cubicBezTo>
                <a:cubicBezTo>
                  <a:pt x="474" y="487"/>
                  <a:pt x="473" y="490"/>
                  <a:pt x="472" y="490"/>
                </a:cubicBezTo>
                <a:cubicBezTo>
                  <a:pt x="472" y="490"/>
                  <a:pt x="468" y="491"/>
                  <a:pt x="467" y="492"/>
                </a:cubicBezTo>
                <a:cubicBezTo>
                  <a:pt x="466" y="493"/>
                  <a:pt x="464" y="496"/>
                  <a:pt x="464" y="497"/>
                </a:cubicBezTo>
                <a:cubicBezTo>
                  <a:pt x="464" y="498"/>
                  <a:pt x="466" y="500"/>
                  <a:pt x="466" y="501"/>
                </a:cubicBezTo>
                <a:cubicBezTo>
                  <a:pt x="466" y="503"/>
                  <a:pt x="466" y="506"/>
                  <a:pt x="466" y="508"/>
                </a:cubicBezTo>
                <a:cubicBezTo>
                  <a:pt x="466" y="510"/>
                  <a:pt x="464" y="514"/>
                  <a:pt x="464" y="516"/>
                </a:cubicBezTo>
                <a:cubicBezTo>
                  <a:pt x="464" y="518"/>
                  <a:pt x="464" y="521"/>
                  <a:pt x="465" y="522"/>
                </a:cubicBezTo>
                <a:cubicBezTo>
                  <a:pt x="466" y="523"/>
                  <a:pt x="468" y="524"/>
                  <a:pt x="469" y="524"/>
                </a:cubicBezTo>
                <a:cubicBezTo>
                  <a:pt x="471" y="525"/>
                  <a:pt x="475" y="523"/>
                  <a:pt x="477" y="523"/>
                </a:cubicBezTo>
                <a:cubicBezTo>
                  <a:pt x="478" y="523"/>
                  <a:pt x="481" y="523"/>
                  <a:pt x="482" y="524"/>
                </a:cubicBezTo>
                <a:cubicBezTo>
                  <a:pt x="483" y="525"/>
                  <a:pt x="483" y="529"/>
                  <a:pt x="482" y="530"/>
                </a:cubicBezTo>
                <a:cubicBezTo>
                  <a:pt x="482" y="532"/>
                  <a:pt x="480" y="535"/>
                  <a:pt x="479" y="537"/>
                </a:cubicBezTo>
                <a:cubicBezTo>
                  <a:pt x="479" y="538"/>
                  <a:pt x="479" y="541"/>
                  <a:pt x="479" y="542"/>
                </a:cubicBezTo>
                <a:cubicBezTo>
                  <a:pt x="478" y="544"/>
                  <a:pt x="475" y="547"/>
                  <a:pt x="475" y="549"/>
                </a:cubicBezTo>
                <a:cubicBezTo>
                  <a:pt x="474" y="550"/>
                  <a:pt x="475" y="554"/>
                  <a:pt x="475" y="555"/>
                </a:cubicBezTo>
                <a:cubicBezTo>
                  <a:pt x="474" y="556"/>
                  <a:pt x="472" y="559"/>
                  <a:pt x="471" y="560"/>
                </a:cubicBezTo>
                <a:cubicBezTo>
                  <a:pt x="469" y="560"/>
                  <a:pt x="466" y="558"/>
                  <a:pt x="464" y="558"/>
                </a:cubicBezTo>
                <a:cubicBezTo>
                  <a:pt x="463" y="557"/>
                  <a:pt x="459" y="556"/>
                  <a:pt x="458" y="554"/>
                </a:cubicBezTo>
                <a:cubicBezTo>
                  <a:pt x="457" y="552"/>
                  <a:pt x="458" y="547"/>
                  <a:pt x="457" y="544"/>
                </a:cubicBezTo>
                <a:cubicBezTo>
                  <a:pt x="456" y="543"/>
                  <a:pt x="454" y="541"/>
                  <a:pt x="452" y="540"/>
                </a:cubicBezTo>
                <a:cubicBezTo>
                  <a:pt x="450" y="539"/>
                  <a:pt x="447" y="540"/>
                  <a:pt x="445" y="540"/>
                </a:cubicBezTo>
                <a:cubicBezTo>
                  <a:pt x="443" y="539"/>
                  <a:pt x="441" y="535"/>
                  <a:pt x="440" y="535"/>
                </a:cubicBezTo>
                <a:cubicBezTo>
                  <a:pt x="438" y="534"/>
                  <a:pt x="434" y="535"/>
                  <a:pt x="433" y="536"/>
                </a:cubicBezTo>
                <a:cubicBezTo>
                  <a:pt x="432" y="537"/>
                  <a:pt x="432" y="542"/>
                  <a:pt x="431" y="544"/>
                </a:cubicBezTo>
                <a:cubicBezTo>
                  <a:pt x="430" y="545"/>
                  <a:pt x="428" y="546"/>
                  <a:pt x="427" y="547"/>
                </a:cubicBezTo>
                <a:cubicBezTo>
                  <a:pt x="426" y="548"/>
                  <a:pt x="426" y="551"/>
                  <a:pt x="426" y="552"/>
                </a:cubicBezTo>
                <a:cubicBezTo>
                  <a:pt x="426" y="553"/>
                  <a:pt x="425" y="554"/>
                  <a:pt x="424" y="555"/>
                </a:cubicBezTo>
                <a:cubicBezTo>
                  <a:pt x="424" y="557"/>
                  <a:pt x="424" y="561"/>
                  <a:pt x="424" y="562"/>
                </a:cubicBezTo>
                <a:cubicBezTo>
                  <a:pt x="424" y="564"/>
                  <a:pt x="425" y="567"/>
                  <a:pt x="426" y="569"/>
                </a:cubicBezTo>
                <a:cubicBezTo>
                  <a:pt x="426" y="570"/>
                  <a:pt x="426" y="574"/>
                  <a:pt x="425" y="575"/>
                </a:cubicBezTo>
                <a:cubicBezTo>
                  <a:pt x="424" y="577"/>
                  <a:pt x="420" y="580"/>
                  <a:pt x="418" y="582"/>
                </a:cubicBezTo>
                <a:cubicBezTo>
                  <a:pt x="416" y="584"/>
                  <a:pt x="412" y="589"/>
                  <a:pt x="410" y="592"/>
                </a:cubicBezTo>
                <a:cubicBezTo>
                  <a:pt x="409" y="594"/>
                  <a:pt x="408" y="596"/>
                  <a:pt x="407" y="598"/>
                </a:cubicBezTo>
                <a:cubicBezTo>
                  <a:pt x="406" y="600"/>
                  <a:pt x="406" y="601"/>
                  <a:pt x="405" y="601"/>
                </a:cubicBezTo>
                <a:cubicBezTo>
                  <a:pt x="404" y="603"/>
                  <a:pt x="400" y="606"/>
                  <a:pt x="398" y="607"/>
                </a:cubicBezTo>
                <a:cubicBezTo>
                  <a:pt x="396" y="608"/>
                  <a:pt x="391" y="608"/>
                  <a:pt x="389" y="608"/>
                </a:cubicBezTo>
                <a:cubicBezTo>
                  <a:pt x="387" y="608"/>
                  <a:pt x="383" y="606"/>
                  <a:pt x="382" y="605"/>
                </a:cubicBezTo>
                <a:cubicBezTo>
                  <a:pt x="380" y="603"/>
                  <a:pt x="381" y="597"/>
                  <a:pt x="379" y="595"/>
                </a:cubicBezTo>
                <a:cubicBezTo>
                  <a:pt x="378" y="594"/>
                  <a:pt x="376" y="592"/>
                  <a:pt x="375" y="591"/>
                </a:cubicBezTo>
                <a:cubicBezTo>
                  <a:pt x="373" y="590"/>
                  <a:pt x="370" y="590"/>
                  <a:pt x="369" y="589"/>
                </a:cubicBezTo>
                <a:cubicBezTo>
                  <a:pt x="367" y="588"/>
                  <a:pt x="365" y="585"/>
                  <a:pt x="364" y="585"/>
                </a:cubicBezTo>
                <a:cubicBezTo>
                  <a:pt x="362" y="584"/>
                  <a:pt x="358" y="585"/>
                  <a:pt x="356" y="586"/>
                </a:cubicBezTo>
                <a:cubicBezTo>
                  <a:pt x="354" y="586"/>
                  <a:pt x="349" y="587"/>
                  <a:pt x="347" y="589"/>
                </a:cubicBezTo>
                <a:cubicBezTo>
                  <a:pt x="346" y="590"/>
                  <a:pt x="345" y="593"/>
                  <a:pt x="344" y="594"/>
                </a:cubicBezTo>
                <a:cubicBezTo>
                  <a:pt x="343" y="594"/>
                  <a:pt x="340" y="594"/>
                  <a:pt x="340" y="593"/>
                </a:cubicBezTo>
                <a:cubicBezTo>
                  <a:pt x="338" y="591"/>
                  <a:pt x="338" y="586"/>
                  <a:pt x="338" y="583"/>
                </a:cubicBezTo>
                <a:cubicBezTo>
                  <a:pt x="338" y="582"/>
                  <a:pt x="339" y="578"/>
                  <a:pt x="338" y="576"/>
                </a:cubicBezTo>
                <a:cubicBezTo>
                  <a:pt x="338" y="574"/>
                  <a:pt x="337" y="571"/>
                  <a:pt x="336" y="570"/>
                </a:cubicBezTo>
                <a:cubicBezTo>
                  <a:pt x="335" y="569"/>
                  <a:pt x="331" y="568"/>
                  <a:pt x="330" y="567"/>
                </a:cubicBezTo>
                <a:cubicBezTo>
                  <a:pt x="329" y="566"/>
                  <a:pt x="327" y="563"/>
                  <a:pt x="326" y="561"/>
                </a:cubicBezTo>
                <a:cubicBezTo>
                  <a:pt x="325" y="559"/>
                  <a:pt x="325" y="554"/>
                  <a:pt x="324" y="552"/>
                </a:cubicBezTo>
                <a:cubicBezTo>
                  <a:pt x="324" y="551"/>
                  <a:pt x="322" y="550"/>
                  <a:pt x="322" y="549"/>
                </a:cubicBezTo>
                <a:cubicBezTo>
                  <a:pt x="321" y="547"/>
                  <a:pt x="322" y="541"/>
                  <a:pt x="320" y="540"/>
                </a:cubicBezTo>
                <a:cubicBezTo>
                  <a:pt x="319" y="540"/>
                  <a:pt x="316" y="543"/>
                  <a:pt x="315" y="544"/>
                </a:cubicBezTo>
                <a:cubicBezTo>
                  <a:pt x="313" y="545"/>
                  <a:pt x="309" y="547"/>
                  <a:pt x="307" y="546"/>
                </a:cubicBezTo>
                <a:cubicBezTo>
                  <a:pt x="306" y="545"/>
                  <a:pt x="306" y="542"/>
                  <a:pt x="306" y="541"/>
                </a:cubicBezTo>
                <a:cubicBezTo>
                  <a:pt x="305" y="541"/>
                  <a:pt x="304" y="539"/>
                  <a:pt x="303" y="539"/>
                </a:cubicBezTo>
                <a:cubicBezTo>
                  <a:pt x="302" y="538"/>
                  <a:pt x="299" y="538"/>
                  <a:pt x="298" y="537"/>
                </a:cubicBezTo>
                <a:cubicBezTo>
                  <a:pt x="298" y="536"/>
                  <a:pt x="298" y="533"/>
                  <a:pt x="298" y="532"/>
                </a:cubicBezTo>
                <a:cubicBezTo>
                  <a:pt x="298" y="530"/>
                  <a:pt x="301" y="528"/>
                  <a:pt x="301" y="527"/>
                </a:cubicBezTo>
                <a:cubicBezTo>
                  <a:pt x="301" y="525"/>
                  <a:pt x="297" y="523"/>
                  <a:pt x="296" y="522"/>
                </a:cubicBezTo>
                <a:cubicBezTo>
                  <a:pt x="294" y="521"/>
                  <a:pt x="289" y="521"/>
                  <a:pt x="287" y="522"/>
                </a:cubicBezTo>
                <a:cubicBezTo>
                  <a:pt x="285" y="523"/>
                  <a:pt x="283" y="526"/>
                  <a:pt x="282" y="527"/>
                </a:cubicBezTo>
                <a:cubicBezTo>
                  <a:pt x="282" y="529"/>
                  <a:pt x="283" y="532"/>
                  <a:pt x="282" y="534"/>
                </a:cubicBezTo>
                <a:cubicBezTo>
                  <a:pt x="282" y="536"/>
                  <a:pt x="280" y="541"/>
                  <a:pt x="278" y="542"/>
                </a:cubicBezTo>
                <a:cubicBezTo>
                  <a:pt x="277" y="543"/>
                  <a:pt x="272" y="544"/>
                  <a:pt x="270" y="543"/>
                </a:cubicBezTo>
                <a:cubicBezTo>
                  <a:pt x="268" y="543"/>
                  <a:pt x="263" y="542"/>
                  <a:pt x="261" y="540"/>
                </a:cubicBezTo>
                <a:cubicBezTo>
                  <a:pt x="260" y="539"/>
                  <a:pt x="260" y="533"/>
                  <a:pt x="258" y="533"/>
                </a:cubicBezTo>
                <a:cubicBezTo>
                  <a:pt x="257" y="532"/>
                  <a:pt x="256" y="534"/>
                  <a:pt x="255" y="534"/>
                </a:cubicBezTo>
                <a:cubicBezTo>
                  <a:pt x="253" y="534"/>
                  <a:pt x="250" y="532"/>
                  <a:pt x="248" y="532"/>
                </a:cubicBezTo>
                <a:cubicBezTo>
                  <a:pt x="247" y="531"/>
                  <a:pt x="243" y="529"/>
                  <a:pt x="241" y="529"/>
                </a:cubicBezTo>
                <a:cubicBezTo>
                  <a:pt x="239" y="528"/>
                  <a:pt x="235" y="529"/>
                  <a:pt x="234" y="528"/>
                </a:cubicBezTo>
                <a:cubicBezTo>
                  <a:pt x="232" y="527"/>
                  <a:pt x="232" y="523"/>
                  <a:pt x="232" y="522"/>
                </a:cubicBezTo>
                <a:cubicBezTo>
                  <a:pt x="231" y="520"/>
                  <a:pt x="231" y="515"/>
                  <a:pt x="230" y="513"/>
                </a:cubicBezTo>
                <a:cubicBezTo>
                  <a:pt x="229" y="511"/>
                  <a:pt x="226" y="508"/>
                  <a:pt x="224" y="507"/>
                </a:cubicBezTo>
                <a:cubicBezTo>
                  <a:pt x="222" y="507"/>
                  <a:pt x="219" y="506"/>
                  <a:pt x="218" y="505"/>
                </a:cubicBezTo>
                <a:cubicBezTo>
                  <a:pt x="216" y="504"/>
                  <a:pt x="213" y="500"/>
                  <a:pt x="211" y="499"/>
                </a:cubicBezTo>
                <a:cubicBezTo>
                  <a:pt x="210" y="499"/>
                  <a:pt x="209" y="498"/>
                  <a:pt x="208" y="498"/>
                </a:cubicBezTo>
                <a:cubicBezTo>
                  <a:pt x="206" y="498"/>
                  <a:pt x="203" y="500"/>
                  <a:pt x="202" y="501"/>
                </a:cubicBezTo>
                <a:cubicBezTo>
                  <a:pt x="201" y="502"/>
                  <a:pt x="200" y="505"/>
                  <a:pt x="200" y="506"/>
                </a:cubicBezTo>
                <a:cubicBezTo>
                  <a:pt x="199" y="508"/>
                  <a:pt x="199" y="511"/>
                  <a:pt x="198" y="512"/>
                </a:cubicBezTo>
                <a:cubicBezTo>
                  <a:pt x="197" y="513"/>
                  <a:pt x="196" y="514"/>
                  <a:pt x="195" y="514"/>
                </a:cubicBezTo>
                <a:cubicBezTo>
                  <a:pt x="194" y="514"/>
                  <a:pt x="192" y="512"/>
                  <a:pt x="192" y="512"/>
                </a:cubicBezTo>
                <a:cubicBezTo>
                  <a:pt x="191" y="511"/>
                  <a:pt x="190" y="507"/>
                  <a:pt x="189" y="506"/>
                </a:cubicBezTo>
                <a:cubicBezTo>
                  <a:pt x="188" y="506"/>
                  <a:pt x="185" y="509"/>
                  <a:pt x="184" y="510"/>
                </a:cubicBezTo>
                <a:cubicBezTo>
                  <a:pt x="181" y="511"/>
                  <a:pt x="176" y="511"/>
                  <a:pt x="173" y="511"/>
                </a:cubicBezTo>
                <a:cubicBezTo>
                  <a:pt x="170" y="511"/>
                  <a:pt x="165" y="511"/>
                  <a:pt x="162" y="511"/>
                </a:cubicBezTo>
                <a:cubicBezTo>
                  <a:pt x="160" y="512"/>
                  <a:pt x="155" y="513"/>
                  <a:pt x="153" y="514"/>
                </a:cubicBezTo>
                <a:cubicBezTo>
                  <a:pt x="152" y="515"/>
                  <a:pt x="151" y="517"/>
                  <a:pt x="150" y="518"/>
                </a:cubicBezTo>
                <a:cubicBezTo>
                  <a:pt x="149" y="519"/>
                  <a:pt x="148" y="519"/>
                  <a:pt x="146" y="520"/>
                </a:cubicBezTo>
                <a:cubicBezTo>
                  <a:pt x="145" y="520"/>
                  <a:pt x="144" y="520"/>
                  <a:pt x="144" y="520"/>
                </a:cubicBezTo>
                <a:cubicBezTo>
                  <a:pt x="143" y="520"/>
                  <a:pt x="141" y="520"/>
                  <a:pt x="140" y="520"/>
                </a:cubicBezTo>
                <a:cubicBezTo>
                  <a:pt x="139" y="519"/>
                  <a:pt x="137" y="516"/>
                  <a:pt x="136" y="515"/>
                </a:cubicBezTo>
                <a:cubicBezTo>
                  <a:pt x="136" y="514"/>
                  <a:pt x="135" y="511"/>
                  <a:pt x="134" y="510"/>
                </a:cubicBezTo>
                <a:cubicBezTo>
                  <a:pt x="133" y="509"/>
                  <a:pt x="130" y="510"/>
                  <a:pt x="129" y="509"/>
                </a:cubicBezTo>
                <a:cubicBezTo>
                  <a:pt x="127" y="507"/>
                  <a:pt x="127" y="503"/>
                  <a:pt x="126" y="501"/>
                </a:cubicBezTo>
                <a:cubicBezTo>
                  <a:pt x="125" y="498"/>
                  <a:pt x="125" y="492"/>
                  <a:pt x="123" y="490"/>
                </a:cubicBezTo>
                <a:cubicBezTo>
                  <a:pt x="122" y="489"/>
                  <a:pt x="120" y="488"/>
                  <a:pt x="119" y="488"/>
                </a:cubicBezTo>
                <a:cubicBezTo>
                  <a:pt x="118" y="487"/>
                  <a:pt x="114" y="488"/>
                  <a:pt x="112" y="489"/>
                </a:cubicBezTo>
                <a:cubicBezTo>
                  <a:pt x="111" y="490"/>
                  <a:pt x="112" y="494"/>
                  <a:pt x="111" y="496"/>
                </a:cubicBezTo>
                <a:cubicBezTo>
                  <a:pt x="111" y="497"/>
                  <a:pt x="110" y="500"/>
                  <a:pt x="109" y="502"/>
                </a:cubicBezTo>
                <a:cubicBezTo>
                  <a:pt x="108" y="503"/>
                  <a:pt x="107" y="507"/>
                  <a:pt x="105" y="507"/>
                </a:cubicBezTo>
                <a:cubicBezTo>
                  <a:pt x="104" y="507"/>
                  <a:pt x="103" y="505"/>
                  <a:pt x="102" y="504"/>
                </a:cubicBezTo>
                <a:cubicBezTo>
                  <a:pt x="101" y="503"/>
                  <a:pt x="101" y="501"/>
                  <a:pt x="101" y="500"/>
                </a:cubicBezTo>
                <a:cubicBezTo>
                  <a:pt x="100" y="499"/>
                  <a:pt x="99" y="496"/>
                  <a:pt x="97" y="495"/>
                </a:cubicBezTo>
                <a:cubicBezTo>
                  <a:pt x="96" y="495"/>
                  <a:pt x="95" y="496"/>
                  <a:pt x="94" y="496"/>
                </a:cubicBezTo>
                <a:cubicBezTo>
                  <a:pt x="93" y="496"/>
                  <a:pt x="90" y="494"/>
                  <a:pt x="88" y="493"/>
                </a:cubicBezTo>
                <a:cubicBezTo>
                  <a:pt x="87" y="493"/>
                  <a:pt x="83" y="492"/>
                  <a:pt x="82" y="491"/>
                </a:cubicBezTo>
                <a:cubicBezTo>
                  <a:pt x="80" y="489"/>
                  <a:pt x="79" y="485"/>
                  <a:pt x="78" y="484"/>
                </a:cubicBezTo>
                <a:cubicBezTo>
                  <a:pt x="76" y="483"/>
                  <a:pt x="73" y="483"/>
                  <a:pt x="71" y="483"/>
                </a:cubicBezTo>
                <a:cubicBezTo>
                  <a:pt x="69" y="483"/>
                  <a:pt x="64" y="484"/>
                  <a:pt x="62" y="485"/>
                </a:cubicBezTo>
                <a:cubicBezTo>
                  <a:pt x="59" y="485"/>
                  <a:pt x="54" y="484"/>
                  <a:pt x="51" y="482"/>
                </a:cubicBezTo>
                <a:cubicBezTo>
                  <a:pt x="50" y="482"/>
                  <a:pt x="48" y="478"/>
                  <a:pt x="47" y="477"/>
                </a:cubicBezTo>
                <a:cubicBezTo>
                  <a:pt x="46" y="476"/>
                  <a:pt x="44" y="475"/>
                  <a:pt x="43" y="475"/>
                </a:cubicBezTo>
                <a:cubicBezTo>
                  <a:pt x="41" y="474"/>
                  <a:pt x="38" y="475"/>
                  <a:pt x="36" y="476"/>
                </a:cubicBezTo>
                <a:cubicBezTo>
                  <a:pt x="34" y="476"/>
                  <a:pt x="30" y="477"/>
                  <a:pt x="29" y="476"/>
                </a:cubicBezTo>
                <a:cubicBezTo>
                  <a:pt x="29" y="475"/>
                  <a:pt x="29" y="475"/>
                  <a:pt x="28" y="474"/>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7" name="Freeform 6"/>
          <p:cNvSpPr>
            <a:spLocks/>
          </p:cNvSpPr>
          <p:nvPr/>
        </p:nvSpPr>
        <p:spPr bwMode="auto">
          <a:xfrm>
            <a:off x="4507141" y="4332878"/>
            <a:ext cx="1148216" cy="1279360"/>
          </a:xfrm>
          <a:custGeom>
            <a:avLst/>
            <a:gdLst/>
            <a:ahLst/>
            <a:cxnLst>
              <a:cxn ang="0">
                <a:pos x="240" y="19"/>
              </a:cxn>
              <a:cxn ang="0">
                <a:pos x="249" y="32"/>
              </a:cxn>
              <a:cxn ang="0">
                <a:pos x="289" y="24"/>
              </a:cxn>
              <a:cxn ang="0">
                <a:pos x="315" y="10"/>
              </a:cxn>
              <a:cxn ang="0">
                <a:pos x="338" y="17"/>
              </a:cxn>
              <a:cxn ang="0">
                <a:pos x="381" y="31"/>
              </a:cxn>
              <a:cxn ang="0">
                <a:pos x="398" y="31"/>
              </a:cxn>
              <a:cxn ang="0">
                <a:pos x="421" y="45"/>
              </a:cxn>
              <a:cxn ang="0">
                <a:pos x="436" y="63"/>
              </a:cxn>
              <a:cxn ang="0">
                <a:pos x="419" y="90"/>
              </a:cxn>
              <a:cxn ang="0">
                <a:pos x="416" y="125"/>
              </a:cxn>
              <a:cxn ang="0">
                <a:pos x="392" y="154"/>
              </a:cxn>
              <a:cxn ang="0">
                <a:pos x="401" y="177"/>
              </a:cxn>
              <a:cxn ang="0">
                <a:pos x="388" y="196"/>
              </a:cxn>
              <a:cxn ang="0">
                <a:pos x="404" y="223"/>
              </a:cxn>
              <a:cxn ang="0">
                <a:pos x="412" y="254"/>
              </a:cxn>
              <a:cxn ang="0">
                <a:pos x="373" y="262"/>
              </a:cxn>
              <a:cxn ang="0">
                <a:pos x="376" y="288"/>
              </a:cxn>
              <a:cxn ang="0">
                <a:pos x="361" y="290"/>
              </a:cxn>
              <a:cxn ang="0">
                <a:pos x="359" y="322"/>
              </a:cxn>
              <a:cxn ang="0">
                <a:pos x="360" y="349"/>
              </a:cxn>
              <a:cxn ang="0">
                <a:pos x="362" y="372"/>
              </a:cxn>
              <a:cxn ang="0">
                <a:pos x="354" y="383"/>
              </a:cxn>
              <a:cxn ang="0">
                <a:pos x="322" y="400"/>
              </a:cxn>
              <a:cxn ang="0">
                <a:pos x="299" y="413"/>
              </a:cxn>
              <a:cxn ang="0">
                <a:pos x="276" y="422"/>
              </a:cxn>
              <a:cxn ang="0">
                <a:pos x="274" y="455"/>
              </a:cxn>
              <a:cxn ang="0">
                <a:pos x="274" y="474"/>
              </a:cxn>
              <a:cxn ang="0">
                <a:pos x="235" y="486"/>
              </a:cxn>
              <a:cxn ang="0">
                <a:pos x="196" y="450"/>
              </a:cxn>
              <a:cxn ang="0">
                <a:pos x="168" y="429"/>
              </a:cxn>
              <a:cxn ang="0">
                <a:pos x="187" y="406"/>
              </a:cxn>
              <a:cxn ang="0">
                <a:pos x="199" y="363"/>
              </a:cxn>
              <a:cxn ang="0">
                <a:pos x="167" y="370"/>
              </a:cxn>
              <a:cxn ang="0">
                <a:pos x="122" y="379"/>
              </a:cxn>
              <a:cxn ang="0">
                <a:pos x="109" y="364"/>
              </a:cxn>
              <a:cxn ang="0">
                <a:pos x="100" y="349"/>
              </a:cxn>
              <a:cxn ang="0">
                <a:pos x="62" y="322"/>
              </a:cxn>
              <a:cxn ang="0">
                <a:pos x="0" y="287"/>
              </a:cxn>
              <a:cxn ang="0">
                <a:pos x="20" y="272"/>
              </a:cxn>
              <a:cxn ang="0">
                <a:pos x="31" y="256"/>
              </a:cxn>
              <a:cxn ang="0">
                <a:pos x="49" y="220"/>
              </a:cxn>
              <a:cxn ang="0">
                <a:pos x="76" y="214"/>
              </a:cxn>
              <a:cxn ang="0">
                <a:pos x="80" y="188"/>
              </a:cxn>
              <a:cxn ang="0">
                <a:pos x="85" y="165"/>
              </a:cxn>
              <a:cxn ang="0">
                <a:pos x="105" y="156"/>
              </a:cxn>
              <a:cxn ang="0">
                <a:pos x="107" y="135"/>
              </a:cxn>
              <a:cxn ang="0">
                <a:pos x="110" y="115"/>
              </a:cxn>
              <a:cxn ang="0">
                <a:pos x="126" y="106"/>
              </a:cxn>
              <a:cxn ang="0">
                <a:pos x="137" y="86"/>
              </a:cxn>
              <a:cxn ang="0">
                <a:pos x="152" y="69"/>
              </a:cxn>
              <a:cxn ang="0">
                <a:pos x="167" y="45"/>
              </a:cxn>
              <a:cxn ang="0">
                <a:pos x="164" y="19"/>
              </a:cxn>
              <a:cxn ang="0">
                <a:pos x="183" y="3"/>
              </a:cxn>
              <a:cxn ang="0">
                <a:pos x="208" y="6"/>
              </a:cxn>
            </a:cxnLst>
            <a:rect l="0" t="0" r="r" b="b"/>
            <a:pathLst>
              <a:path w="436" h="486">
                <a:moveTo>
                  <a:pt x="228" y="0"/>
                </a:moveTo>
                <a:cubicBezTo>
                  <a:pt x="229" y="0"/>
                  <a:pt x="230" y="0"/>
                  <a:pt x="231" y="0"/>
                </a:cubicBezTo>
                <a:cubicBezTo>
                  <a:pt x="233" y="0"/>
                  <a:pt x="237" y="0"/>
                  <a:pt x="239" y="2"/>
                </a:cubicBezTo>
                <a:cubicBezTo>
                  <a:pt x="240" y="2"/>
                  <a:pt x="241" y="5"/>
                  <a:pt x="241" y="6"/>
                </a:cubicBezTo>
                <a:cubicBezTo>
                  <a:pt x="241" y="7"/>
                  <a:pt x="240" y="10"/>
                  <a:pt x="240" y="12"/>
                </a:cubicBezTo>
                <a:cubicBezTo>
                  <a:pt x="239" y="14"/>
                  <a:pt x="240" y="17"/>
                  <a:pt x="240" y="19"/>
                </a:cubicBezTo>
                <a:cubicBezTo>
                  <a:pt x="239" y="20"/>
                  <a:pt x="236" y="20"/>
                  <a:pt x="235" y="21"/>
                </a:cubicBezTo>
                <a:cubicBezTo>
                  <a:pt x="235" y="22"/>
                  <a:pt x="234" y="25"/>
                  <a:pt x="235" y="26"/>
                </a:cubicBezTo>
                <a:cubicBezTo>
                  <a:pt x="235" y="27"/>
                  <a:pt x="236" y="29"/>
                  <a:pt x="237" y="29"/>
                </a:cubicBezTo>
                <a:cubicBezTo>
                  <a:pt x="238" y="30"/>
                  <a:pt x="241" y="29"/>
                  <a:pt x="242" y="29"/>
                </a:cubicBezTo>
                <a:cubicBezTo>
                  <a:pt x="243" y="30"/>
                  <a:pt x="245" y="31"/>
                  <a:pt x="246" y="32"/>
                </a:cubicBezTo>
                <a:cubicBezTo>
                  <a:pt x="246" y="32"/>
                  <a:pt x="248" y="32"/>
                  <a:pt x="249" y="32"/>
                </a:cubicBezTo>
                <a:cubicBezTo>
                  <a:pt x="251" y="32"/>
                  <a:pt x="254" y="30"/>
                  <a:pt x="256" y="30"/>
                </a:cubicBezTo>
                <a:cubicBezTo>
                  <a:pt x="258" y="29"/>
                  <a:pt x="262" y="31"/>
                  <a:pt x="264" y="31"/>
                </a:cubicBezTo>
                <a:cubicBezTo>
                  <a:pt x="265" y="31"/>
                  <a:pt x="267" y="30"/>
                  <a:pt x="269" y="30"/>
                </a:cubicBezTo>
                <a:cubicBezTo>
                  <a:pt x="271" y="29"/>
                  <a:pt x="274" y="28"/>
                  <a:pt x="276" y="28"/>
                </a:cubicBezTo>
                <a:cubicBezTo>
                  <a:pt x="278" y="27"/>
                  <a:pt x="281" y="27"/>
                  <a:pt x="282" y="27"/>
                </a:cubicBezTo>
                <a:cubicBezTo>
                  <a:pt x="284" y="27"/>
                  <a:pt x="288" y="25"/>
                  <a:pt x="289" y="24"/>
                </a:cubicBezTo>
                <a:cubicBezTo>
                  <a:pt x="289" y="23"/>
                  <a:pt x="288" y="19"/>
                  <a:pt x="289" y="18"/>
                </a:cubicBezTo>
                <a:cubicBezTo>
                  <a:pt x="289" y="17"/>
                  <a:pt x="291" y="15"/>
                  <a:pt x="292" y="15"/>
                </a:cubicBezTo>
                <a:cubicBezTo>
                  <a:pt x="293" y="14"/>
                  <a:pt x="296" y="15"/>
                  <a:pt x="298" y="15"/>
                </a:cubicBezTo>
                <a:cubicBezTo>
                  <a:pt x="300" y="15"/>
                  <a:pt x="303" y="13"/>
                  <a:pt x="305" y="13"/>
                </a:cubicBezTo>
                <a:cubicBezTo>
                  <a:pt x="306" y="13"/>
                  <a:pt x="307" y="12"/>
                  <a:pt x="308" y="12"/>
                </a:cubicBezTo>
                <a:cubicBezTo>
                  <a:pt x="310" y="11"/>
                  <a:pt x="313" y="10"/>
                  <a:pt x="315" y="10"/>
                </a:cubicBezTo>
                <a:cubicBezTo>
                  <a:pt x="315" y="10"/>
                  <a:pt x="315" y="9"/>
                  <a:pt x="315" y="9"/>
                </a:cubicBezTo>
                <a:cubicBezTo>
                  <a:pt x="316" y="10"/>
                  <a:pt x="316" y="10"/>
                  <a:pt x="316" y="11"/>
                </a:cubicBezTo>
                <a:cubicBezTo>
                  <a:pt x="317" y="12"/>
                  <a:pt x="321" y="11"/>
                  <a:pt x="323" y="11"/>
                </a:cubicBezTo>
                <a:cubicBezTo>
                  <a:pt x="325" y="10"/>
                  <a:pt x="328" y="9"/>
                  <a:pt x="330" y="10"/>
                </a:cubicBezTo>
                <a:cubicBezTo>
                  <a:pt x="331" y="10"/>
                  <a:pt x="333" y="11"/>
                  <a:pt x="334" y="12"/>
                </a:cubicBezTo>
                <a:cubicBezTo>
                  <a:pt x="335" y="13"/>
                  <a:pt x="337" y="17"/>
                  <a:pt x="338" y="17"/>
                </a:cubicBezTo>
                <a:cubicBezTo>
                  <a:pt x="341" y="19"/>
                  <a:pt x="346" y="20"/>
                  <a:pt x="349" y="20"/>
                </a:cubicBezTo>
                <a:cubicBezTo>
                  <a:pt x="351" y="19"/>
                  <a:pt x="356" y="18"/>
                  <a:pt x="358" y="18"/>
                </a:cubicBezTo>
                <a:cubicBezTo>
                  <a:pt x="360" y="18"/>
                  <a:pt x="363" y="18"/>
                  <a:pt x="365" y="19"/>
                </a:cubicBezTo>
                <a:cubicBezTo>
                  <a:pt x="366" y="20"/>
                  <a:pt x="367" y="24"/>
                  <a:pt x="369" y="26"/>
                </a:cubicBezTo>
                <a:cubicBezTo>
                  <a:pt x="370" y="27"/>
                  <a:pt x="374" y="28"/>
                  <a:pt x="375" y="28"/>
                </a:cubicBezTo>
                <a:cubicBezTo>
                  <a:pt x="377" y="29"/>
                  <a:pt x="380" y="31"/>
                  <a:pt x="381" y="31"/>
                </a:cubicBezTo>
                <a:cubicBezTo>
                  <a:pt x="382" y="31"/>
                  <a:pt x="383" y="30"/>
                  <a:pt x="384" y="30"/>
                </a:cubicBezTo>
                <a:cubicBezTo>
                  <a:pt x="386" y="31"/>
                  <a:pt x="387" y="34"/>
                  <a:pt x="388" y="35"/>
                </a:cubicBezTo>
                <a:cubicBezTo>
                  <a:pt x="388" y="36"/>
                  <a:pt x="388" y="38"/>
                  <a:pt x="389" y="39"/>
                </a:cubicBezTo>
                <a:cubicBezTo>
                  <a:pt x="390" y="40"/>
                  <a:pt x="391" y="42"/>
                  <a:pt x="392" y="42"/>
                </a:cubicBezTo>
                <a:cubicBezTo>
                  <a:pt x="394" y="42"/>
                  <a:pt x="395" y="38"/>
                  <a:pt x="396" y="37"/>
                </a:cubicBezTo>
                <a:cubicBezTo>
                  <a:pt x="397" y="35"/>
                  <a:pt x="398" y="32"/>
                  <a:pt x="398" y="31"/>
                </a:cubicBezTo>
                <a:cubicBezTo>
                  <a:pt x="399" y="29"/>
                  <a:pt x="398" y="25"/>
                  <a:pt x="399" y="24"/>
                </a:cubicBezTo>
                <a:cubicBezTo>
                  <a:pt x="401" y="23"/>
                  <a:pt x="405" y="22"/>
                  <a:pt x="406" y="23"/>
                </a:cubicBezTo>
                <a:cubicBezTo>
                  <a:pt x="407" y="23"/>
                  <a:pt x="409" y="24"/>
                  <a:pt x="410" y="25"/>
                </a:cubicBezTo>
                <a:cubicBezTo>
                  <a:pt x="412" y="27"/>
                  <a:pt x="412" y="33"/>
                  <a:pt x="413" y="36"/>
                </a:cubicBezTo>
                <a:cubicBezTo>
                  <a:pt x="414" y="38"/>
                  <a:pt x="414" y="42"/>
                  <a:pt x="416" y="44"/>
                </a:cubicBezTo>
                <a:cubicBezTo>
                  <a:pt x="417" y="45"/>
                  <a:pt x="420" y="44"/>
                  <a:pt x="421" y="45"/>
                </a:cubicBezTo>
                <a:cubicBezTo>
                  <a:pt x="422" y="46"/>
                  <a:pt x="423" y="49"/>
                  <a:pt x="423" y="50"/>
                </a:cubicBezTo>
                <a:cubicBezTo>
                  <a:pt x="424" y="51"/>
                  <a:pt x="426" y="54"/>
                  <a:pt x="427" y="55"/>
                </a:cubicBezTo>
                <a:cubicBezTo>
                  <a:pt x="428" y="55"/>
                  <a:pt x="430" y="55"/>
                  <a:pt x="431" y="55"/>
                </a:cubicBezTo>
                <a:cubicBezTo>
                  <a:pt x="431" y="55"/>
                  <a:pt x="432" y="55"/>
                  <a:pt x="433" y="55"/>
                </a:cubicBezTo>
                <a:cubicBezTo>
                  <a:pt x="433" y="56"/>
                  <a:pt x="433" y="57"/>
                  <a:pt x="433" y="58"/>
                </a:cubicBezTo>
                <a:cubicBezTo>
                  <a:pt x="434" y="59"/>
                  <a:pt x="436" y="63"/>
                  <a:pt x="436" y="63"/>
                </a:cubicBezTo>
                <a:cubicBezTo>
                  <a:pt x="436" y="63"/>
                  <a:pt x="436" y="67"/>
                  <a:pt x="435" y="68"/>
                </a:cubicBezTo>
                <a:cubicBezTo>
                  <a:pt x="433" y="70"/>
                  <a:pt x="429" y="69"/>
                  <a:pt x="428" y="70"/>
                </a:cubicBezTo>
                <a:cubicBezTo>
                  <a:pt x="426" y="72"/>
                  <a:pt x="426" y="76"/>
                  <a:pt x="426" y="77"/>
                </a:cubicBezTo>
                <a:cubicBezTo>
                  <a:pt x="425" y="79"/>
                  <a:pt x="425" y="82"/>
                  <a:pt x="425" y="84"/>
                </a:cubicBezTo>
                <a:cubicBezTo>
                  <a:pt x="424" y="85"/>
                  <a:pt x="423" y="87"/>
                  <a:pt x="422" y="88"/>
                </a:cubicBezTo>
                <a:cubicBezTo>
                  <a:pt x="421" y="89"/>
                  <a:pt x="419" y="90"/>
                  <a:pt x="419" y="90"/>
                </a:cubicBezTo>
                <a:cubicBezTo>
                  <a:pt x="418" y="92"/>
                  <a:pt x="418" y="94"/>
                  <a:pt x="418" y="96"/>
                </a:cubicBezTo>
                <a:cubicBezTo>
                  <a:pt x="419" y="97"/>
                  <a:pt x="420" y="99"/>
                  <a:pt x="420" y="100"/>
                </a:cubicBezTo>
                <a:cubicBezTo>
                  <a:pt x="421" y="102"/>
                  <a:pt x="422" y="105"/>
                  <a:pt x="422" y="106"/>
                </a:cubicBezTo>
                <a:cubicBezTo>
                  <a:pt x="422" y="108"/>
                  <a:pt x="420" y="110"/>
                  <a:pt x="419" y="112"/>
                </a:cubicBezTo>
                <a:cubicBezTo>
                  <a:pt x="419" y="114"/>
                  <a:pt x="420" y="117"/>
                  <a:pt x="419" y="119"/>
                </a:cubicBezTo>
                <a:cubicBezTo>
                  <a:pt x="419" y="121"/>
                  <a:pt x="417" y="123"/>
                  <a:pt x="416" y="125"/>
                </a:cubicBezTo>
                <a:cubicBezTo>
                  <a:pt x="415" y="126"/>
                  <a:pt x="415" y="131"/>
                  <a:pt x="413" y="132"/>
                </a:cubicBezTo>
                <a:cubicBezTo>
                  <a:pt x="413" y="133"/>
                  <a:pt x="411" y="134"/>
                  <a:pt x="410" y="134"/>
                </a:cubicBezTo>
                <a:cubicBezTo>
                  <a:pt x="408" y="135"/>
                  <a:pt x="405" y="136"/>
                  <a:pt x="403" y="137"/>
                </a:cubicBezTo>
                <a:cubicBezTo>
                  <a:pt x="401" y="138"/>
                  <a:pt x="398" y="143"/>
                  <a:pt x="397" y="145"/>
                </a:cubicBezTo>
                <a:cubicBezTo>
                  <a:pt x="397" y="147"/>
                  <a:pt x="398" y="150"/>
                  <a:pt x="397" y="152"/>
                </a:cubicBezTo>
                <a:cubicBezTo>
                  <a:pt x="397" y="153"/>
                  <a:pt x="393" y="153"/>
                  <a:pt x="392" y="154"/>
                </a:cubicBezTo>
                <a:cubicBezTo>
                  <a:pt x="391" y="156"/>
                  <a:pt x="393" y="160"/>
                  <a:pt x="393" y="161"/>
                </a:cubicBezTo>
                <a:cubicBezTo>
                  <a:pt x="394" y="162"/>
                  <a:pt x="395" y="163"/>
                  <a:pt x="396" y="164"/>
                </a:cubicBezTo>
                <a:cubicBezTo>
                  <a:pt x="397" y="165"/>
                  <a:pt x="399" y="167"/>
                  <a:pt x="400" y="167"/>
                </a:cubicBezTo>
                <a:cubicBezTo>
                  <a:pt x="401" y="168"/>
                  <a:pt x="403" y="170"/>
                  <a:pt x="404" y="172"/>
                </a:cubicBezTo>
                <a:cubicBezTo>
                  <a:pt x="404" y="173"/>
                  <a:pt x="405" y="175"/>
                  <a:pt x="405" y="176"/>
                </a:cubicBezTo>
                <a:cubicBezTo>
                  <a:pt x="404" y="177"/>
                  <a:pt x="401" y="176"/>
                  <a:pt x="401" y="177"/>
                </a:cubicBezTo>
                <a:cubicBezTo>
                  <a:pt x="400" y="178"/>
                  <a:pt x="401" y="179"/>
                  <a:pt x="401" y="180"/>
                </a:cubicBezTo>
                <a:cubicBezTo>
                  <a:pt x="400" y="180"/>
                  <a:pt x="399" y="181"/>
                  <a:pt x="398" y="182"/>
                </a:cubicBezTo>
                <a:cubicBezTo>
                  <a:pt x="396" y="182"/>
                  <a:pt x="392" y="182"/>
                  <a:pt x="391" y="183"/>
                </a:cubicBezTo>
                <a:cubicBezTo>
                  <a:pt x="390" y="184"/>
                  <a:pt x="389" y="186"/>
                  <a:pt x="388" y="188"/>
                </a:cubicBezTo>
                <a:cubicBezTo>
                  <a:pt x="387" y="188"/>
                  <a:pt x="386" y="190"/>
                  <a:pt x="386" y="191"/>
                </a:cubicBezTo>
                <a:cubicBezTo>
                  <a:pt x="386" y="193"/>
                  <a:pt x="388" y="195"/>
                  <a:pt x="388" y="196"/>
                </a:cubicBezTo>
                <a:cubicBezTo>
                  <a:pt x="389" y="198"/>
                  <a:pt x="389" y="203"/>
                  <a:pt x="389" y="205"/>
                </a:cubicBezTo>
                <a:cubicBezTo>
                  <a:pt x="390" y="206"/>
                  <a:pt x="391" y="208"/>
                  <a:pt x="392" y="209"/>
                </a:cubicBezTo>
                <a:cubicBezTo>
                  <a:pt x="393" y="210"/>
                  <a:pt x="394" y="212"/>
                  <a:pt x="394" y="213"/>
                </a:cubicBezTo>
                <a:cubicBezTo>
                  <a:pt x="395" y="215"/>
                  <a:pt x="394" y="218"/>
                  <a:pt x="394" y="219"/>
                </a:cubicBezTo>
                <a:cubicBezTo>
                  <a:pt x="395" y="220"/>
                  <a:pt x="396" y="221"/>
                  <a:pt x="397" y="221"/>
                </a:cubicBezTo>
                <a:cubicBezTo>
                  <a:pt x="399" y="222"/>
                  <a:pt x="403" y="222"/>
                  <a:pt x="404" y="223"/>
                </a:cubicBezTo>
                <a:cubicBezTo>
                  <a:pt x="406" y="224"/>
                  <a:pt x="409" y="226"/>
                  <a:pt x="410" y="228"/>
                </a:cubicBezTo>
                <a:cubicBezTo>
                  <a:pt x="412" y="230"/>
                  <a:pt x="414" y="234"/>
                  <a:pt x="414" y="236"/>
                </a:cubicBezTo>
                <a:cubicBezTo>
                  <a:pt x="415" y="238"/>
                  <a:pt x="414" y="241"/>
                  <a:pt x="415" y="242"/>
                </a:cubicBezTo>
                <a:cubicBezTo>
                  <a:pt x="415" y="243"/>
                  <a:pt x="417" y="245"/>
                  <a:pt x="418" y="246"/>
                </a:cubicBezTo>
                <a:cubicBezTo>
                  <a:pt x="418" y="247"/>
                  <a:pt x="419" y="249"/>
                  <a:pt x="418" y="250"/>
                </a:cubicBezTo>
                <a:cubicBezTo>
                  <a:pt x="418" y="252"/>
                  <a:pt x="414" y="253"/>
                  <a:pt x="412" y="254"/>
                </a:cubicBezTo>
                <a:cubicBezTo>
                  <a:pt x="411" y="254"/>
                  <a:pt x="408" y="254"/>
                  <a:pt x="406" y="254"/>
                </a:cubicBezTo>
                <a:cubicBezTo>
                  <a:pt x="405" y="254"/>
                  <a:pt x="402" y="256"/>
                  <a:pt x="400" y="256"/>
                </a:cubicBezTo>
                <a:cubicBezTo>
                  <a:pt x="398" y="257"/>
                  <a:pt x="393" y="257"/>
                  <a:pt x="390" y="257"/>
                </a:cubicBezTo>
                <a:cubicBezTo>
                  <a:pt x="388" y="257"/>
                  <a:pt x="383" y="254"/>
                  <a:pt x="381" y="254"/>
                </a:cubicBezTo>
                <a:cubicBezTo>
                  <a:pt x="379" y="254"/>
                  <a:pt x="375" y="255"/>
                  <a:pt x="374" y="257"/>
                </a:cubicBezTo>
                <a:cubicBezTo>
                  <a:pt x="373" y="258"/>
                  <a:pt x="373" y="261"/>
                  <a:pt x="373" y="262"/>
                </a:cubicBezTo>
                <a:cubicBezTo>
                  <a:pt x="373" y="264"/>
                  <a:pt x="374" y="268"/>
                  <a:pt x="375" y="269"/>
                </a:cubicBezTo>
                <a:cubicBezTo>
                  <a:pt x="375" y="270"/>
                  <a:pt x="376" y="273"/>
                  <a:pt x="377" y="274"/>
                </a:cubicBezTo>
                <a:cubicBezTo>
                  <a:pt x="378" y="275"/>
                  <a:pt x="381" y="274"/>
                  <a:pt x="382" y="275"/>
                </a:cubicBezTo>
                <a:cubicBezTo>
                  <a:pt x="383" y="277"/>
                  <a:pt x="384" y="282"/>
                  <a:pt x="383" y="284"/>
                </a:cubicBezTo>
                <a:cubicBezTo>
                  <a:pt x="383" y="285"/>
                  <a:pt x="382" y="288"/>
                  <a:pt x="381" y="289"/>
                </a:cubicBezTo>
                <a:cubicBezTo>
                  <a:pt x="380" y="290"/>
                  <a:pt x="377" y="289"/>
                  <a:pt x="376" y="288"/>
                </a:cubicBezTo>
                <a:cubicBezTo>
                  <a:pt x="375" y="287"/>
                  <a:pt x="375" y="284"/>
                  <a:pt x="374" y="283"/>
                </a:cubicBezTo>
                <a:cubicBezTo>
                  <a:pt x="373" y="283"/>
                  <a:pt x="371" y="283"/>
                  <a:pt x="370" y="283"/>
                </a:cubicBezTo>
                <a:cubicBezTo>
                  <a:pt x="369" y="283"/>
                  <a:pt x="366" y="285"/>
                  <a:pt x="365" y="285"/>
                </a:cubicBezTo>
                <a:cubicBezTo>
                  <a:pt x="364" y="285"/>
                  <a:pt x="363" y="283"/>
                  <a:pt x="362" y="283"/>
                </a:cubicBezTo>
                <a:cubicBezTo>
                  <a:pt x="361" y="283"/>
                  <a:pt x="360" y="284"/>
                  <a:pt x="360" y="284"/>
                </a:cubicBezTo>
                <a:cubicBezTo>
                  <a:pt x="359" y="286"/>
                  <a:pt x="361" y="288"/>
                  <a:pt x="361" y="290"/>
                </a:cubicBezTo>
                <a:cubicBezTo>
                  <a:pt x="361" y="292"/>
                  <a:pt x="360" y="296"/>
                  <a:pt x="360" y="299"/>
                </a:cubicBezTo>
                <a:cubicBezTo>
                  <a:pt x="359" y="301"/>
                  <a:pt x="358" y="306"/>
                  <a:pt x="358" y="308"/>
                </a:cubicBezTo>
                <a:cubicBezTo>
                  <a:pt x="357" y="309"/>
                  <a:pt x="357" y="312"/>
                  <a:pt x="357" y="313"/>
                </a:cubicBezTo>
                <a:cubicBezTo>
                  <a:pt x="356" y="313"/>
                  <a:pt x="354" y="314"/>
                  <a:pt x="353" y="315"/>
                </a:cubicBezTo>
                <a:cubicBezTo>
                  <a:pt x="353" y="316"/>
                  <a:pt x="353" y="319"/>
                  <a:pt x="353" y="320"/>
                </a:cubicBezTo>
                <a:cubicBezTo>
                  <a:pt x="354" y="321"/>
                  <a:pt x="358" y="321"/>
                  <a:pt x="359" y="322"/>
                </a:cubicBezTo>
                <a:cubicBezTo>
                  <a:pt x="360" y="323"/>
                  <a:pt x="362" y="326"/>
                  <a:pt x="361" y="328"/>
                </a:cubicBezTo>
                <a:cubicBezTo>
                  <a:pt x="361" y="330"/>
                  <a:pt x="359" y="333"/>
                  <a:pt x="358" y="334"/>
                </a:cubicBezTo>
                <a:cubicBezTo>
                  <a:pt x="357" y="336"/>
                  <a:pt x="354" y="338"/>
                  <a:pt x="354" y="339"/>
                </a:cubicBezTo>
                <a:cubicBezTo>
                  <a:pt x="353" y="340"/>
                  <a:pt x="353" y="342"/>
                  <a:pt x="354" y="344"/>
                </a:cubicBezTo>
                <a:cubicBezTo>
                  <a:pt x="354" y="344"/>
                  <a:pt x="355" y="346"/>
                  <a:pt x="355" y="346"/>
                </a:cubicBezTo>
                <a:cubicBezTo>
                  <a:pt x="356" y="347"/>
                  <a:pt x="359" y="348"/>
                  <a:pt x="360" y="349"/>
                </a:cubicBezTo>
                <a:cubicBezTo>
                  <a:pt x="360" y="350"/>
                  <a:pt x="361" y="352"/>
                  <a:pt x="362" y="353"/>
                </a:cubicBezTo>
                <a:cubicBezTo>
                  <a:pt x="362" y="354"/>
                  <a:pt x="363" y="356"/>
                  <a:pt x="363" y="357"/>
                </a:cubicBezTo>
                <a:cubicBezTo>
                  <a:pt x="363" y="358"/>
                  <a:pt x="362" y="360"/>
                  <a:pt x="361" y="361"/>
                </a:cubicBezTo>
                <a:cubicBezTo>
                  <a:pt x="361" y="362"/>
                  <a:pt x="361" y="364"/>
                  <a:pt x="361" y="364"/>
                </a:cubicBezTo>
                <a:cubicBezTo>
                  <a:pt x="361" y="365"/>
                  <a:pt x="363" y="367"/>
                  <a:pt x="363" y="368"/>
                </a:cubicBezTo>
                <a:cubicBezTo>
                  <a:pt x="363" y="369"/>
                  <a:pt x="362" y="371"/>
                  <a:pt x="362" y="372"/>
                </a:cubicBezTo>
                <a:cubicBezTo>
                  <a:pt x="362" y="373"/>
                  <a:pt x="364" y="374"/>
                  <a:pt x="365" y="374"/>
                </a:cubicBezTo>
                <a:cubicBezTo>
                  <a:pt x="366" y="375"/>
                  <a:pt x="366" y="376"/>
                  <a:pt x="367" y="377"/>
                </a:cubicBezTo>
                <a:cubicBezTo>
                  <a:pt x="367" y="379"/>
                  <a:pt x="368" y="382"/>
                  <a:pt x="367" y="384"/>
                </a:cubicBezTo>
                <a:cubicBezTo>
                  <a:pt x="367" y="385"/>
                  <a:pt x="366" y="386"/>
                  <a:pt x="366" y="387"/>
                </a:cubicBezTo>
                <a:cubicBezTo>
                  <a:pt x="364" y="388"/>
                  <a:pt x="360" y="388"/>
                  <a:pt x="358" y="387"/>
                </a:cubicBezTo>
                <a:cubicBezTo>
                  <a:pt x="357" y="387"/>
                  <a:pt x="355" y="384"/>
                  <a:pt x="354" y="383"/>
                </a:cubicBezTo>
                <a:cubicBezTo>
                  <a:pt x="353" y="383"/>
                  <a:pt x="350" y="382"/>
                  <a:pt x="349" y="382"/>
                </a:cubicBezTo>
                <a:cubicBezTo>
                  <a:pt x="348" y="383"/>
                  <a:pt x="348" y="386"/>
                  <a:pt x="347" y="387"/>
                </a:cubicBezTo>
                <a:cubicBezTo>
                  <a:pt x="346" y="389"/>
                  <a:pt x="343" y="391"/>
                  <a:pt x="341" y="392"/>
                </a:cubicBezTo>
                <a:cubicBezTo>
                  <a:pt x="339" y="393"/>
                  <a:pt x="335" y="395"/>
                  <a:pt x="333" y="396"/>
                </a:cubicBezTo>
                <a:cubicBezTo>
                  <a:pt x="331" y="396"/>
                  <a:pt x="328" y="397"/>
                  <a:pt x="326" y="398"/>
                </a:cubicBezTo>
                <a:cubicBezTo>
                  <a:pt x="325" y="398"/>
                  <a:pt x="322" y="399"/>
                  <a:pt x="322" y="400"/>
                </a:cubicBezTo>
                <a:cubicBezTo>
                  <a:pt x="321" y="402"/>
                  <a:pt x="322" y="406"/>
                  <a:pt x="322" y="408"/>
                </a:cubicBezTo>
                <a:cubicBezTo>
                  <a:pt x="321" y="408"/>
                  <a:pt x="321" y="410"/>
                  <a:pt x="320" y="410"/>
                </a:cubicBezTo>
                <a:cubicBezTo>
                  <a:pt x="319" y="411"/>
                  <a:pt x="317" y="408"/>
                  <a:pt x="316" y="409"/>
                </a:cubicBezTo>
                <a:cubicBezTo>
                  <a:pt x="314" y="409"/>
                  <a:pt x="312" y="411"/>
                  <a:pt x="311" y="411"/>
                </a:cubicBezTo>
                <a:cubicBezTo>
                  <a:pt x="309" y="412"/>
                  <a:pt x="305" y="411"/>
                  <a:pt x="302" y="411"/>
                </a:cubicBezTo>
                <a:cubicBezTo>
                  <a:pt x="301" y="411"/>
                  <a:pt x="300" y="413"/>
                  <a:pt x="299" y="413"/>
                </a:cubicBezTo>
                <a:cubicBezTo>
                  <a:pt x="297" y="413"/>
                  <a:pt x="293" y="413"/>
                  <a:pt x="292" y="414"/>
                </a:cubicBezTo>
                <a:cubicBezTo>
                  <a:pt x="291" y="415"/>
                  <a:pt x="291" y="418"/>
                  <a:pt x="290" y="418"/>
                </a:cubicBezTo>
                <a:cubicBezTo>
                  <a:pt x="288" y="419"/>
                  <a:pt x="286" y="417"/>
                  <a:pt x="284" y="417"/>
                </a:cubicBezTo>
                <a:cubicBezTo>
                  <a:pt x="284" y="416"/>
                  <a:pt x="282" y="415"/>
                  <a:pt x="281" y="414"/>
                </a:cubicBezTo>
                <a:cubicBezTo>
                  <a:pt x="280" y="414"/>
                  <a:pt x="277" y="413"/>
                  <a:pt x="277" y="414"/>
                </a:cubicBezTo>
                <a:cubicBezTo>
                  <a:pt x="275" y="416"/>
                  <a:pt x="276" y="420"/>
                  <a:pt x="276" y="422"/>
                </a:cubicBezTo>
                <a:cubicBezTo>
                  <a:pt x="276" y="424"/>
                  <a:pt x="276" y="428"/>
                  <a:pt x="277" y="429"/>
                </a:cubicBezTo>
                <a:cubicBezTo>
                  <a:pt x="277" y="431"/>
                  <a:pt x="279" y="433"/>
                  <a:pt x="279" y="434"/>
                </a:cubicBezTo>
                <a:cubicBezTo>
                  <a:pt x="280" y="436"/>
                  <a:pt x="280" y="439"/>
                  <a:pt x="279" y="441"/>
                </a:cubicBezTo>
                <a:cubicBezTo>
                  <a:pt x="279" y="442"/>
                  <a:pt x="277" y="444"/>
                  <a:pt x="277" y="446"/>
                </a:cubicBezTo>
                <a:cubicBezTo>
                  <a:pt x="276" y="447"/>
                  <a:pt x="275" y="449"/>
                  <a:pt x="275" y="451"/>
                </a:cubicBezTo>
                <a:cubicBezTo>
                  <a:pt x="274" y="451"/>
                  <a:pt x="274" y="454"/>
                  <a:pt x="274" y="455"/>
                </a:cubicBezTo>
                <a:cubicBezTo>
                  <a:pt x="274" y="455"/>
                  <a:pt x="274" y="455"/>
                  <a:pt x="274" y="455"/>
                </a:cubicBezTo>
                <a:cubicBezTo>
                  <a:pt x="272" y="455"/>
                  <a:pt x="268" y="454"/>
                  <a:pt x="267" y="456"/>
                </a:cubicBezTo>
                <a:cubicBezTo>
                  <a:pt x="266" y="457"/>
                  <a:pt x="265" y="461"/>
                  <a:pt x="265" y="463"/>
                </a:cubicBezTo>
                <a:cubicBezTo>
                  <a:pt x="266" y="464"/>
                  <a:pt x="267" y="466"/>
                  <a:pt x="268" y="466"/>
                </a:cubicBezTo>
                <a:cubicBezTo>
                  <a:pt x="270" y="467"/>
                  <a:pt x="273" y="464"/>
                  <a:pt x="274" y="465"/>
                </a:cubicBezTo>
                <a:cubicBezTo>
                  <a:pt x="276" y="466"/>
                  <a:pt x="275" y="472"/>
                  <a:pt x="274" y="474"/>
                </a:cubicBezTo>
                <a:cubicBezTo>
                  <a:pt x="274" y="475"/>
                  <a:pt x="270" y="477"/>
                  <a:pt x="269" y="477"/>
                </a:cubicBezTo>
                <a:cubicBezTo>
                  <a:pt x="267" y="477"/>
                  <a:pt x="263" y="477"/>
                  <a:pt x="261" y="477"/>
                </a:cubicBezTo>
                <a:cubicBezTo>
                  <a:pt x="260" y="476"/>
                  <a:pt x="258" y="473"/>
                  <a:pt x="257" y="473"/>
                </a:cubicBezTo>
                <a:cubicBezTo>
                  <a:pt x="254" y="472"/>
                  <a:pt x="250" y="473"/>
                  <a:pt x="248" y="475"/>
                </a:cubicBezTo>
                <a:cubicBezTo>
                  <a:pt x="246" y="476"/>
                  <a:pt x="246" y="481"/>
                  <a:pt x="245" y="482"/>
                </a:cubicBezTo>
                <a:cubicBezTo>
                  <a:pt x="243" y="484"/>
                  <a:pt x="237" y="486"/>
                  <a:pt x="235" y="486"/>
                </a:cubicBezTo>
                <a:cubicBezTo>
                  <a:pt x="232" y="486"/>
                  <a:pt x="226" y="484"/>
                  <a:pt x="223" y="483"/>
                </a:cubicBezTo>
                <a:cubicBezTo>
                  <a:pt x="221" y="482"/>
                  <a:pt x="218" y="481"/>
                  <a:pt x="217" y="480"/>
                </a:cubicBezTo>
                <a:cubicBezTo>
                  <a:pt x="215" y="478"/>
                  <a:pt x="217" y="473"/>
                  <a:pt x="215" y="471"/>
                </a:cubicBezTo>
                <a:cubicBezTo>
                  <a:pt x="214" y="469"/>
                  <a:pt x="207" y="468"/>
                  <a:pt x="205" y="466"/>
                </a:cubicBezTo>
                <a:cubicBezTo>
                  <a:pt x="204" y="465"/>
                  <a:pt x="202" y="462"/>
                  <a:pt x="201" y="460"/>
                </a:cubicBezTo>
                <a:cubicBezTo>
                  <a:pt x="200" y="458"/>
                  <a:pt x="197" y="453"/>
                  <a:pt x="196" y="450"/>
                </a:cubicBezTo>
                <a:cubicBezTo>
                  <a:pt x="196" y="448"/>
                  <a:pt x="197" y="444"/>
                  <a:pt x="196" y="442"/>
                </a:cubicBezTo>
                <a:cubicBezTo>
                  <a:pt x="196" y="440"/>
                  <a:pt x="193" y="437"/>
                  <a:pt x="191" y="436"/>
                </a:cubicBezTo>
                <a:cubicBezTo>
                  <a:pt x="190" y="435"/>
                  <a:pt x="187" y="433"/>
                  <a:pt x="185" y="433"/>
                </a:cubicBezTo>
                <a:cubicBezTo>
                  <a:pt x="183" y="433"/>
                  <a:pt x="178" y="437"/>
                  <a:pt x="176" y="437"/>
                </a:cubicBezTo>
                <a:cubicBezTo>
                  <a:pt x="175" y="437"/>
                  <a:pt x="172" y="436"/>
                  <a:pt x="172" y="435"/>
                </a:cubicBezTo>
                <a:cubicBezTo>
                  <a:pt x="170" y="434"/>
                  <a:pt x="169" y="430"/>
                  <a:pt x="168" y="429"/>
                </a:cubicBezTo>
                <a:cubicBezTo>
                  <a:pt x="166" y="427"/>
                  <a:pt x="163" y="423"/>
                  <a:pt x="161" y="420"/>
                </a:cubicBezTo>
                <a:cubicBezTo>
                  <a:pt x="161" y="419"/>
                  <a:pt x="160" y="416"/>
                  <a:pt x="160" y="415"/>
                </a:cubicBezTo>
                <a:cubicBezTo>
                  <a:pt x="160" y="413"/>
                  <a:pt x="160" y="410"/>
                  <a:pt x="160" y="409"/>
                </a:cubicBezTo>
                <a:cubicBezTo>
                  <a:pt x="161" y="408"/>
                  <a:pt x="165" y="407"/>
                  <a:pt x="166" y="407"/>
                </a:cubicBezTo>
                <a:cubicBezTo>
                  <a:pt x="169" y="406"/>
                  <a:pt x="176" y="408"/>
                  <a:pt x="179" y="407"/>
                </a:cubicBezTo>
                <a:cubicBezTo>
                  <a:pt x="181" y="407"/>
                  <a:pt x="185" y="407"/>
                  <a:pt x="187" y="406"/>
                </a:cubicBezTo>
                <a:cubicBezTo>
                  <a:pt x="189" y="405"/>
                  <a:pt x="192" y="403"/>
                  <a:pt x="194" y="401"/>
                </a:cubicBezTo>
                <a:cubicBezTo>
                  <a:pt x="195" y="400"/>
                  <a:pt x="198" y="396"/>
                  <a:pt x="199" y="394"/>
                </a:cubicBezTo>
                <a:cubicBezTo>
                  <a:pt x="200" y="391"/>
                  <a:pt x="200" y="385"/>
                  <a:pt x="200" y="382"/>
                </a:cubicBezTo>
                <a:cubicBezTo>
                  <a:pt x="200" y="380"/>
                  <a:pt x="200" y="377"/>
                  <a:pt x="200" y="375"/>
                </a:cubicBezTo>
                <a:cubicBezTo>
                  <a:pt x="199" y="374"/>
                  <a:pt x="197" y="370"/>
                  <a:pt x="197" y="368"/>
                </a:cubicBezTo>
                <a:cubicBezTo>
                  <a:pt x="197" y="367"/>
                  <a:pt x="199" y="364"/>
                  <a:pt x="199" y="363"/>
                </a:cubicBezTo>
                <a:cubicBezTo>
                  <a:pt x="200" y="361"/>
                  <a:pt x="201" y="357"/>
                  <a:pt x="200" y="356"/>
                </a:cubicBezTo>
                <a:cubicBezTo>
                  <a:pt x="199" y="354"/>
                  <a:pt x="193" y="353"/>
                  <a:pt x="191" y="353"/>
                </a:cubicBezTo>
                <a:cubicBezTo>
                  <a:pt x="189" y="353"/>
                  <a:pt x="186" y="356"/>
                  <a:pt x="185" y="357"/>
                </a:cubicBezTo>
                <a:cubicBezTo>
                  <a:pt x="183" y="359"/>
                  <a:pt x="182" y="362"/>
                  <a:pt x="181" y="364"/>
                </a:cubicBezTo>
                <a:cubicBezTo>
                  <a:pt x="179" y="365"/>
                  <a:pt x="177" y="369"/>
                  <a:pt x="175" y="370"/>
                </a:cubicBezTo>
                <a:cubicBezTo>
                  <a:pt x="173" y="371"/>
                  <a:pt x="169" y="370"/>
                  <a:pt x="167" y="370"/>
                </a:cubicBezTo>
                <a:cubicBezTo>
                  <a:pt x="166" y="370"/>
                  <a:pt x="163" y="370"/>
                  <a:pt x="162" y="370"/>
                </a:cubicBezTo>
                <a:cubicBezTo>
                  <a:pt x="159" y="370"/>
                  <a:pt x="154" y="372"/>
                  <a:pt x="152" y="372"/>
                </a:cubicBezTo>
                <a:cubicBezTo>
                  <a:pt x="149" y="372"/>
                  <a:pt x="140" y="369"/>
                  <a:pt x="140" y="369"/>
                </a:cubicBezTo>
                <a:cubicBezTo>
                  <a:pt x="139" y="369"/>
                  <a:pt x="132" y="369"/>
                  <a:pt x="130" y="370"/>
                </a:cubicBezTo>
                <a:cubicBezTo>
                  <a:pt x="129" y="371"/>
                  <a:pt x="129" y="376"/>
                  <a:pt x="127" y="377"/>
                </a:cubicBezTo>
                <a:cubicBezTo>
                  <a:pt x="126" y="378"/>
                  <a:pt x="123" y="379"/>
                  <a:pt x="122" y="379"/>
                </a:cubicBezTo>
                <a:cubicBezTo>
                  <a:pt x="121" y="378"/>
                  <a:pt x="118" y="376"/>
                  <a:pt x="118" y="374"/>
                </a:cubicBezTo>
                <a:cubicBezTo>
                  <a:pt x="118" y="372"/>
                  <a:pt x="121" y="370"/>
                  <a:pt x="121" y="368"/>
                </a:cubicBezTo>
                <a:cubicBezTo>
                  <a:pt x="121" y="366"/>
                  <a:pt x="120" y="363"/>
                  <a:pt x="120" y="361"/>
                </a:cubicBezTo>
                <a:cubicBezTo>
                  <a:pt x="119" y="359"/>
                  <a:pt x="117" y="357"/>
                  <a:pt x="115" y="356"/>
                </a:cubicBezTo>
                <a:cubicBezTo>
                  <a:pt x="114" y="356"/>
                  <a:pt x="110" y="356"/>
                  <a:pt x="109" y="358"/>
                </a:cubicBezTo>
                <a:cubicBezTo>
                  <a:pt x="108" y="359"/>
                  <a:pt x="110" y="362"/>
                  <a:pt x="109" y="364"/>
                </a:cubicBezTo>
                <a:cubicBezTo>
                  <a:pt x="109" y="365"/>
                  <a:pt x="109" y="369"/>
                  <a:pt x="108" y="370"/>
                </a:cubicBezTo>
                <a:cubicBezTo>
                  <a:pt x="107" y="371"/>
                  <a:pt x="104" y="372"/>
                  <a:pt x="103" y="372"/>
                </a:cubicBezTo>
                <a:cubicBezTo>
                  <a:pt x="101" y="371"/>
                  <a:pt x="100" y="368"/>
                  <a:pt x="99" y="366"/>
                </a:cubicBezTo>
                <a:cubicBezTo>
                  <a:pt x="99" y="365"/>
                  <a:pt x="99" y="363"/>
                  <a:pt x="99" y="361"/>
                </a:cubicBezTo>
                <a:cubicBezTo>
                  <a:pt x="99" y="359"/>
                  <a:pt x="102" y="356"/>
                  <a:pt x="102" y="354"/>
                </a:cubicBezTo>
                <a:cubicBezTo>
                  <a:pt x="102" y="352"/>
                  <a:pt x="100" y="350"/>
                  <a:pt x="100" y="349"/>
                </a:cubicBezTo>
                <a:cubicBezTo>
                  <a:pt x="98" y="347"/>
                  <a:pt x="95" y="345"/>
                  <a:pt x="93" y="345"/>
                </a:cubicBezTo>
                <a:cubicBezTo>
                  <a:pt x="91" y="344"/>
                  <a:pt x="87" y="347"/>
                  <a:pt x="85" y="347"/>
                </a:cubicBezTo>
                <a:cubicBezTo>
                  <a:pt x="83" y="347"/>
                  <a:pt x="79" y="345"/>
                  <a:pt x="78" y="345"/>
                </a:cubicBezTo>
                <a:cubicBezTo>
                  <a:pt x="76" y="344"/>
                  <a:pt x="72" y="344"/>
                  <a:pt x="71" y="343"/>
                </a:cubicBezTo>
                <a:cubicBezTo>
                  <a:pt x="68" y="340"/>
                  <a:pt x="65" y="329"/>
                  <a:pt x="64" y="329"/>
                </a:cubicBezTo>
                <a:cubicBezTo>
                  <a:pt x="64" y="328"/>
                  <a:pt x="63" y="323"/>
                  <a:pt x="62" y="322"/>
                </a:cubicBezTo>
                <a:cubicBezTo>
                  <a:pt x="59" y="319"/>
                  <a:pt x="51" y="320"/>
                  <a:pt x="48" y="319"/>
                </a:cubicBezTo>
                <a:cubicBezTo>
                  <a:pt x="45" y="317"/>
                  <a:pt x="40" y="311"/>
                  <a:pt x="37" y="310"/>
                </a:cubicBezTo>
                <a:cubicBezTo>
                  <a:pt x="35" y="309"/>
                  <a:pt x="30" y="309"/>
                  <a:pt x="28" y="308"/>
                </a:cubicBezTo>
                <a:cubicBezTo>
                  <a:pt x="26" y="307"/>
                  <a:pt x="22" y="305"/>
                  <a:pt x="20" y="303"/>
                </a:cubicBezTo>
                <a:cubicBezTo>
                  <a:pt x="17" y="301"/>
                  <a:pt x="15" y="294"/>
                  <a:pt x="12" y="292"/>
                </a:cubicBezTo>
                <a:cubicBezTo>
                  <a:pt x="10" y="289"/>
                  <a:pt x="4" y="287"/>
                  <a:pt x="0" y="287"/>
                </a:cubicBezTo>
                <a:cubicBezTo>
                  <a:pt x="1" y="286"/>
                  <a:pt x="1" y="284"/>
                  <a:pt x="2" y="283"/>
                </a:cubicBezTo>
                <a:cubicBezTo>
                  <a:pt x="2" y="282"/>
                  <a:pt x="5" y="281"/>
                  <a:pt x="5" y="280"/>
                </a:cubicBezTo>
                <a:cubicBezTo>
                  <a:pt x="6" y="279"/>
                  <a:pt x="5" y="275"/>
                  <a:pt x="6" y="274"/>
                </a:cubicBezTo>
                <a:cubicBezTo>
                  <a:pt x="6" y="273"/>
                  <a:pt x="8" y="272"/>
                  <a:pt x="8" y="272"/>
                </a:cubicBezTo>
                <a:cubicBezTo>
                  <a:pt x="10" y="272"/>
                  <a:pt x="12" y="272"/>
                  <a:pt x="13" y="272"/>
                </a:cubicBezTo>
                <a:cubicBezTo>
                  <a:pt x="15" y="272"/>
                  <a:pt x="18" y="271"/>
                  <a:pt x="20" y="272"/>
                </a:cubicBezTo>
                <a:cubicBezTo>
                  <a:pt x="21" y="273"/>
                  <a:pt x="21" y="275"/>
                  <a:pt x="21" y="275"/>
                </a:cubicBezTo>
                <a:cubicBezTo>
                  <a:pt x="22" y="276"/>
                  <a:pt x="25" y="276"/>
                  <a:pt x="26" y="275"/>
                </a:cubicBezTo>
                <a:cubicBezTo>
                  <a:pt x="27" y="274"/>
                  <a:pt x="28" y="273"/>
                  <a:pt x="28" y="272"/>
                </a:cubicBezTo>
                <a:cubicBezTo>
                  <a:pt x="28" y="271"/>
                  <a:pt x="27" y="269"/>
                  <a:pt x="27" y="268"/>
                </a:cubicBezTo>
                <a:cubicBezTo>
                  <a:pt x="27" y="267"/>
                  <a:pt x="28" y="265"/>
                  <a:pt x="28" y="264"/>
                </a:cubicBezTo>
                <a:cubicBezTo>
                  <a:pt x="29" y="262"/>
                  <a:pt x="31" y="258"/>
                  <a:pt x="31" y="256"/>
                </a:cubicBezTo>
                <a:cubicBezTo>
                  <a:pt x="31" y="254"/>
                  <a:pt x="30" y="250"/>
                  <a:pt x="31" y="248"/>
                </a:cubicBezTo>
                <a:cubicBezTo>
                  <a:pt x="32" y="246"/>
                  <a:pt x="35" y="243"/>
                  <a:pt x="36" y="241"/>
                </a:cubicBezTo>
                <a:cubicBezTo>
                  <a:pt x="38" y="239"/>
                  <a:pt x="41" y="236"/>
                  <a:pt x="42" y="233"/>
                </a:cubicBezTo>
                <a:cubicBezTo>
                  <a:pt x="43" y="232"/>
                  <a:pt x="42" y="230"/>
                  <a:pt x="42" y="229"/>
                </a:cubicBezTo>
                <a:cubicBezTo>
                  <a:pt x="43" y="227"/>
                  <a:pt x="43" y="222"/>
                  <a:pt x="44" y="221"/>
                </a:cubicBezTo>
                <a:cubicBezTo>
                  <a:pt x="45" y="220"/>
                  <a:pt x="48" y="220"/>
                  <a:pt x="49" y="220"/>
                </a:cubicBezTo>
                <a:cubicBezTo>
                  <a:pt x="50" y="220"/>
                  <a:pt x="52" y="221"/>
                  <a:pt x="53" y="221"/>
                </a:cubicBezTo>
                <a:cubicBezTo>
                  <a:pt x="55" y="222"/>
                  <a:pt x="57" y="225"/>
                  <a:pt x="59" y="225"/>
                </a:cubicBezTo>
                <a:cubicBezTo>
                  <a:pt x="61" y="226"/>
                  <a:pt x="66" y="227"/>
                  <a:pt x="68" y="227"/>
                </a:cubicBezTo>
                <a:cubicBezTo>
                  <a:pt x="70" y="226"/>
                  <a:pt x="74" y="225"/>
                  <a:pt x="75" y="224"/>
                </a:cubicBezTo>
                <a:cubicBezTo>
                  <a:pt x="76" y="223"/>
                  <a:pt x="77" y="220"/>
                  <a:pt x="77" y="219"/>
                </a:cubicBezTo>
                <a:cubicBezTo>
                  <a:pt x="77" y="217"/>
                  <a:pt x="76" y="215"/>
                  <a:pt x="76" y="214"/>
                </a:cubicBezTo>
                <a:cubicBezTo>
                  <a:pt x="76" y="213"/>
                  <a:pt x="75" y="210"/>
                  <a:pt x="76" y="209"/>
                </a:cubicBezTo>
                <a:cubicBezTo>
                  <a:pt x="76" y="208"/>
                  <a:pt x="79" y="206"/>
                  <a:pt x="79" y="204"/>
                </a:cubicBezTo>
                <a:cubicBezTo>
                  <a:pt x="80" y="203"/>
                  <a:pt x="79" y="200"/>
                  <a:pt x="78" y="199"/>
                </a:cubicBezTo>
                <a:cubicBezTo>
                  <a:pt x="78" y="198"/>
                  <a:pt x="77" y="196"/>
                  <a:pt x="76" y="196"/>
                </a:cubicBezTo>
                <a:cubicBezTo>
                  <a:pt x="76" y="194"/>
                  <a:pt x="75" y="191"/>
                  <a:pt x="76" y="190"/>
                </a:cubicBezTo>
                <a:cubicBezTo>
                  <a:pt x="76" y="189"/>
                  <a:pt x="79" y="189"/>
                  <a:pt x="80" y="188"/>
                </a:cubicBezTo>
                <a:cubicBezTo>
                  <a:pt x="81" y="187"/>
                  <a:pt x="82" y="186"/>
                  <a:pt x="82" y="185"/>
                </a:cubicBezTo>
                <a:cubicBezTo>
                  <a:pt x="84" y="184"/>
                  <a:pt x="85" y="180"/>
                  <a:pt x="87" y="179"/>
                </a:cubicBezTo>
                <a:cubicBezTo>
                  <a:pt x="87" y="179"/>
                  <a:pt x="88" y="179"/>
                  <a:pt x="89" y="179"/>
                </a:cubicBezTo>
                <a:cubicBezTo>
                  <a:pt x="90" y="178"/>
                  <a:pt x="90" y="174"/>
                  <a:pt x="90" y="173"/>
                </a:cubicBezTo>
                <a:cubicBezTo>
                  <a:pt x="89" y="172"/>
                  <a:pt x="86" y="171"/>
                  <a:pt x="86" y="170"/>
                </a:cubicBezTo>
                <a:cubicBezTo>
                  <a:pt x="85" y="169"/>
                  <a:pt x="85" y="166"/>
                  <a:pt x="85" y="165"/>
                </a:cubicBezTo>
                <a:cubicBezTo>
                  <a:pt x="85" y="163"/>
                  <a:pt x="85" y="160"/>
                  <a:pt x="86" y="159"/>
                </a:cubicBezTo>
                <a:cubicBezTo>
                  <a:pt x="87" y="158"/>
                  <a:pt x="89" y="157"/>
                  <a:pt x="91" y="157"/>
                </a:cubicBezTo>
                <a:cubicBezTo>
                  <a:pt x="92" y="157"/>
                  <a:pt x="93" y="158"/>
                  <a:pt x="94" y="158"/>
                </a:cubicBezTo>
                <a:cubicBezTo>
                  <a:pt x="94" y="158"/>
                  <a:pt x="96" y="159"/>
                  <a:pt x="96" y="159"/>
                </a:cubicBezTo>
                <a:cubicBezTo>
                  <a:pt x="97" y="159"/>
                  <a:pt x="100" y="159"/>
                  <a:pt x="101" y="159"/>
                </a:cubicBezTo>
                <a:cubicBezTo>
                  <a:pt x="102" y="158"/>
                  <a:pt x="105" y="157"/>
                  <a:pt x="105" y="156"/>
                </a:cubicBezTo>
                <a:cubicBezTo>
                  <a:pt x="105" y="155"/>
                  <a:pt x="105" y="152"/>
                  <a:pt x="104" y="151"/>
                </a:cubicBezTo>
                <a:cubicBezTo>
                  <a:pt x="104" y="150"/>
                  <a:pt x="101" y="148"/>
                  <a:pt x="100" y="147"/>
                </a:cubicBezTo>
                <a:cubicBezTo>
                  <a:pt x="99" y="146"/>
                  <a:pt x="98" y="145"/>
                  <a:pt x="98" y="144"/>
                </a:cubicBezTo>
                <a:cubicBezTo>
                  <a:pt x="97" y="142"/>
                  <a:pt x="97" y="139"/>
                  <a:pt x="98" y="138"/>
                </a:cubicBezTo>
                <a:cubicBezTo>
                  <a:pt x="98" y="137"/>
                  <a:pt x="100" y="135"/>
                  <a:pt x="101" y="135"/>
                </a:cubicBezTo>
                <a:cubicBezTo>
                  <a:pt x="102" y="134"/>
                  <a:pt x="106" y="135"/>
                  <a:pt x="107" y="135"/>
                </a:cubicBezTo>
                <a:cubicBezTo>
                  <a:pt x="109" y="134"/>
                  <a:pt x="113" y="131"/>
                  <a:pt x="114" y="129"/>
                </a:cubicBezTo>
                <a:cubicBezTo>
                  <a:pt x="114" y="128"/>
                  <a:pt x="113" y="126"/>
                  <a:pt x="114" y="125"/>
                </a:cubicBezTo>
                <a:cubicBezTo>
                  <a:pt x="114" y="124"/>
                  <a:pt x="117" y="123"/>
                  <a:pt x="117" y="122"/>
                </a:cubicBezTo>
                <a:cubicBezTo>
                  <a:pt x="117" y="121"/>
                  <a:pt x="117" y="119"/>
                  <a:pt x="116" y="118"/>
                </a:cubicBezTo>
                <a:cubicBezTo>
                  <a:pt x="116" y="118"/>
                  <a:pt x="115" y="116"/>
                  <a:pt x="114" y="115"/>
                </a:cubicBezTo>
                <a:cubicBezTo>
                  <a:pt x="113" y="115"/>
                  <a:pt x="111" y="115"/>
                  <a:pt x="110" y="115"/>
                </a:cubicBezTo>
                <a:cubicBezTo>
                  <a:pt x="110" y="114"/>
                  <a:pt x="109" y="112"/>
                  <a:pt x="109" y="111"/>
                </a:cubicBezTo>
                <a:cubicBezTo>
                  <a:pt x="109" y="110"/>
                  <a:pt x="111" y="108"/>
                  <a:pt x="111" y="107"/>
                </a:cubicBezTo>
                <a:cubicBezTo>
                  <a:pt x="112" y="106"/>
                  <a:pt x="113" y="102"/>
                  <a:pt x="115" y="101"/>
                </a:cubicBezTo>
                <a:cubicBezTo>
                  <a:pt x="116" y="101"/>
                  <a:pt x="119" y="101"/>
                  <a:pt x="120" y="101"/>
                </a:cubicBezTo>
                <a:cubicBezTo>
                  <a:pt x="121" y="102"/>
                  <a:pt x="121" y="104"/>
                  <a:pt x="122" y="105"/>
                </a:cubicBezTo>
                <a:cubicBezTo>
                  <a:pt x="123" y="105"/>
                  <a:pt x="125" y="106"/>
                  <a:pt x="126" y="106"/>
                </a:cubicBezTo>
                <a:cubicBezTo>
                  <a:pt x="126" y="106"/>
                  <a:pt x="128" y="105"/>
                  <a:pt x="128" y="104"/>
                </a:cubicBezTo>
                <a:cubicBezTo>
                  <a:pt x="129" y="103"/>
                  <a:pt x="130" y="100"/>
                  <a:pt x="130" y="99"/>
                </a:cubicBezTo>
                <a:cubicBezTo>
                  <a:pt x="130" y="97"/>
                  <a:pt x="129" y="95"/>
                  <a:pt x="129" y="93"/>
                </a:cubicBezTo>
                <a:cubicBezTo>
                  <a:pt x="129" y="92"/>
                  <a:pt x="129" y="90"/>
                  <a:pt x="130" y="89"/>
                </a:cubicBezTo>
                <a:cubicBezTo>
                  <a:pt x="130" y="88"/>
                  <a:pt x="132" y="86"/>
                  <a:pt x="133" y="86"/>
                </a:cubicBezTo>
                <a:cubicBezTo>
                  <a:pt x="134" y="86"/>
                  <a:pt x="136" y="86"/>
                  <a:pt x="137" y="86"/>
                </a:cubicBezTo>
                <a:cubicBezTo>
                  <a:pt x="138" y="86"/>
                  <a:pt x="141" y="85"/>
                  <a:pt x="142" y="84"/>
                </a:cubicBezTo>
                <a:cubicBezTo>
                  <a:pt x="143" y="84"/>
                  <a:pt x="144" y="82"/>
                  <a:pt x="145" y="81"/>
                </a:cubicBezTo>
                <a:cubicBezTo>
                  <a:pt x="146" y="81"/>
                  <a:pt x="148" y="81"/>
                  <a:pt x="149" y="80"/>
                </a:cubicBezTo>
                <a:cubicBezTo>
                  <a:pt x="150" y="80"/>
                  <a:pt x="153" y="78"/>
                  <a:pt x="153" y="77"/>
                </a:cubicBezTo>
                <a:cubicBezTo>
                  <a:pt x="154" y="76"/>
                  <a:pt x="154" y="74"/>
                  <a:pt x="153" y="73"/>
                </a:cubicBezTo>
                <a:cubicBezTo>
                  <a:pt x="153" y="72"/>
                  <a:pt x="152" y="70"/>
                  <a:pt x="152" y="69"/>
                </a:cubicBezTo>
                <a:cubicBezTo>
                  <a:pt x="152" y="67"/>
                  <a:pt x="153" y="64"/>
                  <a:pt x="153" y="62"/>
                </a:cubicBezTo>
                <a:cubicBezTo>
                  <a:pt x="154" y="61"/>
                  <a:pt x="156" y="59"/>
                  <a:pt x="157" y="58"/>
                </a:cubicBezTo>
                <a:cubicBezTo>
                  <a:pt x="157" y="57"/>
                  <a:pt x="155" y="54"/>
                  <a:pt x="156" y="53"/>
                </a:cubicBezTo>
                <a:cubicBezTo>
                  <a:pt x="156" y="52"/>
                  <a:pt x="157" y="50"/>
                  <a:pt x="158" y="49"/>
                </a:cubicBezTo>
                <a:cubicBezTo>
                  <a:pt x="159" y="48"/>
                  <a:pt x="160" y="47"/>
                  <a:pt x="161" y="47"/>
                </a:cubicBezTo>
                <a:cubicBezTo>
                  <a:pt x="163" y="46"/>
                  <a:pt x="166" y="46"/>
                  <a:pt x="167" y="45"/>
                </a:cubicBezTo>
                <a:cubicBezTo>
                  <a:pt x="168" y="45"/>
                  <a:pt x="168" y="43"/>
                  <a:pt x="168" y="42"/>
                </a:cubicBezTo>
                <a:cubicBezTo>
                  <a:pt x="168" y="41"/>
                  <a:pt x="167" y="39"/>
                  <a:pt x="167" y="39"/>
                </a:cubicBezTo>
                <a:cubicBezTo>
                  <a:pt x="167" y="37"/>
                  <a:pt x="170" y="34"/>
                  <a:pt x="170" y="33"/>
                </a:cubicBezTo>
                <a:cubicBezTo>
                  <a:pt x="170" y="31"/>
                  <a:pt x="170" y="27"/>
                  <a:pt x="170" y="25"/>
                </a:cubicBezTo>
                <a:cubicBezTo>
                  <a:pt x="170" y="24"/>
                  <a:pt x="169" y="22"/>
                  <a:pt x="168" y="21"/>
                </a:cubicBezTo>
                <a:cubicBezTo>
                  <a:pt x="168" y="20"/>
                  <a:pt x="165" y="20"/>
                  <a:pt x="164" y="19"/>
                </a:cubicBezTo>
                <a:cubicBezTo>
                  <a:pt x="164" y="17"/>
                  <a:pt x="164" y="15"/>
                  <a:pt x="164" y="14"/>
                </a:cubicBezTo>
                <a:cubicBezTo>
                  <a:pt x="165" y="13"/>
                  <a:pt x="165" y="10"/>
                  <a:pt x="166" y="10"/>
                </a:cubicBezTo>
                <a:cubicBezTo>
                  <a:pt x="168" y="9"/>
                  <a:pt x="171" y="9"/>
                  <a:pt x="173" y="9"/>
                </a:cubicBezTo>
                <a:cubicBezTo>
                  <a:pt x="174" y="8"/>
                  <a:pt x="176" y="7"/>
                  <a:pt x="177" y="6"/>
                </a:cubicBezTo>
                <a:cubicBezTo>
                  <a:pt x="177" y="5"/>
                  <a:pt x="177" y="3"/>
                  <a:pt x="178" y="3"/>
                </a:cubicBezTo>
                <a:cubicBezTo>
                  <a:pt x="179" y="2"/>
                  <a:pt x="182" y="3"/>
                  <a:pt x="183" y="3"/>
                </a:cubicBezTo>
                <a:cubicBezTo>
                  <a:pt x="184" y="3"/>
                  <a:pt x="186" y="4"/>
                  <a:pt x="186" y="4"/>
                </a:cubicBezTo>
                <a:cubicBezTo>
                  <a:pt x="187" y="5"/>
                  <a:pt x="187" y="7"/>
                  <a:pt x="187" y="8"/>
                </a:cubicBezTo>
                <a:cubicBezTo>
                  <a:pt x="188" y="9"/>
                  <a:pt x="191" y="9"/>
                  <a:pt x="192" y="10"/>
                </a:cubicBezTo>
                <a:cubicBezTo>
                  <a:pt x="194" y="10"/>
                  <a:pt x="197" y="11"/>
                  <a:pt x="198" y="10"/>
                </a:cubicBezTo>
                <a:cubicBezTo>
                  <a:pt x="200" y="10"/>
                  <a:pt x="202" y="7"/>
                  <a:pt x="204" y="6"/>
                </a:cubicBezTo>
                <a:cubicBezTo>
                  <a:pt x="205" y="6"/>
                  <a:pt x="207" y="6"/>
                  <a:pt x="208" y="6"/>
                </a:cubicBezTo>
                <a:cubicBezTo>
                  <a:pt x="211" y="5"/>
                  <a:pt x="214" y="4"/>
                  <a:pt x="216" y="3"/>
                </a:cubicBezTo>
                <a:cubicBezTo>
                  <a:pt x="218" y="2"/>
                  <a:pt x="221" y="1"/>
                  <a:pt x="223" y="0"/>
                </a:cubicBezTo>
                <a:cubicBezTo>
                  <a:pt x="224" y="0"/>
                  <a:pt x="226" y="0"/>
                  <a:pt x="228"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9" name="Freeform 18"/>
          <p:cNvSpPr>
            <a:spLocks/>
          </p:cNvSpPr>
          <p:nvPr/>
        </p:nvSpPr>
        <p:spPr bwMode="auto">
          <a:xfrm>
            <a:off x="3175326" y="3630543"/>
            <a:ext cx="1932151" cy="1833068"/>
          </a:xfrm>
          <a:custGeom>
            <a:avLst/>
            <a:gdLst/>
            <a:ahLst/>
            <a:cxnLst>
              <a:cxn ang="0">
                <a:pos x="697" y="276"/>
              </a:cxn>
              <a:cxn ang="0">
                <a:pos x="669" y="280"/>
              </a:cxn>
              <a:cxn ang="0">
                <a:pos x="666" y="313"/>
              </a:cxn>
              <a:cxn ang="0">
                <a:pos x="654" y="346"/>
              </a:cxn>
              <a:cxn ang="0">
                <a:pos x="633" y="370"/>
              </a:cxn>
              <a:cxn ang="0">
                <a:pos x="619" y="381"/>
              </a:cxn>
              <a:cxn ang="0">
                <a:pos x="603" y="410"/>
              </a:cxn>
              <a:cxn ang="0">
                <a:pos x="591" y="425"/>
              </a:cxn>
              <a:cxn ang="0">
                <a:pos x="581" y="456"/>
              </a:cxn>
              <a:cxn ang="0">
                <a:pos x="573" y="493"/>
              </a:cxn>
              <a:cxn ang="0">
                <a:pos x="536" y="514"/>
              </a:cxn>
              <a:cxn ang="0">
                <a:pos x="518" y="538"/>
              </a:cxn>
              <a:cxn ang="0">
                <a:pos x="491" y="565"/>
              </a:cxn>
              <a:cxn ang="0">
                <a:pos x="524" y="633"/>
              </a:cxn>
              <a:cxn ang="0">
                <a:pos x="498" y="654"/>
              </a:cxn>
              <a:cxn ang="0">
                <a:pos x="422" y="690"/>
              </a:cxn>
              <a:cxn ang="0">
                <a:pos x="370" y="608"/>
              </a:cxn>
              <a:cxn ang="0">
                <a:pos x="329" y="563"/>
              </a:cxn>
              <a:cxn ang="0">
                <a:pos x="380" y="503"/>
              </a:cxn>
              <a:cxn ang="0">
                <a:pos x="327" y="460"/>
              </a:cxn>
              <a:cxn ang="0">
                <a:pos x="289" y="479"/>
              </a:cxn>
              <a:cxn ang="0">
                <a:pos x="251" y="457"/>
              </a:cxn>
              <a:cxn ang="0">
                <a:pos x="195" y="417"/>
              </a:cxn>
              <a:cxn ang="0">
                <a:pos x="133" y="401"/>
              </a:cxn>
              <a:cxn ang="0">
                <a:pos x="112" y="349"/>
              </a:cxn>
              <a:cxn ang="0">
                <a:pos x="89" y="324"/>
              </a:cxn>
              <a:cxn ang="0">
                <a:pos x="54" y="310"/>
              </a:cxn>
              <a:cxn ang="0">
                <a:pos x="43" y="355"/>
              </a:cxn>
              <a:cxn ang="0">
                <a:pos x="0" y="362"/>
              </a:cxn>
              <a:cxn ang="0">
                <a:pos x="36" y="291"/>
              </a:cxn>
              <a:cxn ang="0">
                <a:pos x="55" y="202"/>
              </a:cxn>
              <a:cxn ang="0">
                <a:pos x="58" y="161"/>
              </a:cxn>
              <a:cxn ang="0">
                <a:pos x="87" y="143"/>
              </a:cxn>
              <a:cxn ang="0">
                <a:pos x="114" y="139"/>
              </a:cxn>
              <a:cxn ang="0">
                <a:pos x="133" y="146"/>
              </a:cxn>
              <a:cxn ang="0">
                <a:pos x="144" y="108"/>
              </a:cxn>
              <a:cxn ang="0">
                <a:pos x="184" y="117"/>
              </a:cxn>
              <a:cxn ang="0">
                <a:pos x="207" y="137"/>
              </a:cxn>
              <a:cxn ang="0">
                <a:pos x="228" y="97"/>
              </a:cxn>
              <a:cxn ang="0">
                <a:pos x="257" y="68"/>
              </a:cxn>
              <a:cxn ang="0">
                <a:pos x="277" y="31"/>
              </a:cxn>
              <a:cxn ang="0">
                <a:pos x="305" y="17"/>
              </a:cxn>
              <a:cxn ang="0">
                <a:pos x="313" y="2"/>
              </a:cxn>
              <a:cxn ang="0">
                <a:pos x="340" y="20"/>
              </a:cxn>
              <a:cxn ang="0">
                <a:pos x="346" y="39"/>
              </a:cxn>
              <a:cxn ang="0">
                <a:pos x="360" y="60"/>
              </a:cxn>
              <a:cxn ang="0">
                <a:pos x="394" y="34"/>
              </a:cxn>
              <a:cxn ang="0">
                <a:pos x="414" y="8"/>
              </a:cxn>
              <a:cxn ang="0">
                <a:pos x="451" y="37"/>
              </a:cxn>
              <a:cxn ang="0">
                <a:pos x="463" y="75"/>
              </a:cxn>
              <a:cxn ang="0">
                <a:pos x="492" y="94"/>
              </a:cxn>
              <a:cxn ang="0">
                <a:pos x="523" y="121"/>
              </a:cxn>
              <a:cxn ang="0">
                <a:pos x="557" y="126"/>
              </a:cxn>
              <a:cxn ang="0">
                <a:pos x="589" y="118"/>
              </a:cxn>
              <a:cxn ang="0">
                <a:pos x="610" y="92"/>
              </a:cxn>
              <a:cxn ang="0">
                <a:pos x="665" y="107"/>
              </a:cxn>
              <a:cxn ang="0">
                <a:pos x="675" y="141"/>
              </a:cxn>
              <a:cxn ang="0">
                <a:pos x="672" y="172"/>
              </a:cxn>
              <a:cxn ang="0">
                <a:pos x="707" y="186"/>
              </a:cxn>
              <a:cxn ang="0">
                <a:pos x="713" y="197"/>
              </a:cxn>
              <a:cxn ang="0">
                <a:pos x="722" y="244"/>
              </a:cxn>
            </a:cxnLst>
            <a:rect l="0" t="0" r="r" b="b"/>
            <a:pathLst>
              <a:path w="733" h="696">
                <a:moveTo>
                  <a:pt x="732" y="262"/>
                </a:moveTo>
                <a:cubicBezTo>
                  <a:pt x="732" y="263"/>
                  <a:pt x="733" y="264"/>
                  <a:pt x="733" y="266"/>
                </a:cubicBezTo>
                <a:cubicBezTo>
                  <a:pt x="731" y="266"/>
                  <a:pt x="729" y="266"/>
                  <a:pt x="728" y="266"/>
                </a:cubicBezTo>
                <a:cubicBezTo>
                  <a:pt x="726" y="267"/>
                  <a:pt x="723" y="268"/>
                  <a:pt x="721" y="269"/>
                </a:cubicBezTo>
                <a:cubicBezTo>
                  <a:pt x="719" y="270"/>
                  <a:pt x="716" y="271"/>
                  <a:pt x="713" y="272"/>
                </a:cubicBezTo>
                <a:cubicBezTo>
                  <a:pt x="712" y="272"/>
                  <a:pt x="710" y="272"/>
                  <a:pt x="709" y="272"/>
                </a:cubicBezTo>
                <a:cubicBezTo>
                  <a:pt x="707" y="273"/>
                  <a:pt x="705" y="276"/>
                  <a:pt x="703" y="276"/>
                </a:cubicBezTo>
                <a:cubicBezTo>
                  <a:pt x="702" y="277"/>
                  <a:pt x="699" y="276"/>
                  <a:pt x="697" y="276"/>
                </a:cubicBezTo>
                <a:cubicBezTo>
                  <a:pt x="696" y="275"/>
                  <a:pt x="693" y="275"/>
                  <a:pt x="692" y="274"/>
                </a:cubicBezTo>
                <a:cubicBezTo>
                  <a:pt x="692" y="273"/>
                  <a:pt x="692" y="271"/>
                  <a:pt x="691" y="270"/>
                </a:cubicBezTo>
                <a:cubicBezTo>
                  <a:pt x="691" y="270"/>
                  <a:pt x="689" y="269"/>
                  <a:pt x="688" y="269"/>
                </a:cubicBezTo>
                <a:cubicBezTo>
                  <a:pt x="687" y="269"/>
                  <a:pt x="684" y="268"/>
                  <a:pt x="683" y="269"/>
                </a:cubicBezTo>
                <a:cubicBezTo>
                  <a:pt x="682" y="269"/>
                  <a:pt x="682" y="271"/>
                  <a:pt x="682" y="272"/>
                </a:cubicBezTo>
                <a:cubicBezTo>
                  <a:pt x="681" y="273"/>
                  <a:pt x="679" y="274"/>
                  <a:pt x="678" y="275"/>
                </a:cubicBezTo>
                <a:cubicBezTo>
                  <a:pt x="676" y="275"/>
                  <a:pt x="673" y="275"/>
                  <a:pt x="671" y="276"/>
                </a:cubicBezTo>
                <a:cubicBezTo>
                  <a:pt x="670" y="276"/>
                  <a:pt x="670" y="279"/>
                  <a:pt x="669" y="280"/>
                </a:cubicBezTo>
                <a:cubicBezTo>
                  <a:pt x="669" y="281"/>
                  <a:pt x="669" y="283"/>
                  <a:pt x="669" y="285"/>
                </a:cubicBezTo>
                <a:cubicBezTo>
                  <a:pt x="670" y="286"/>
                  <a:pt x="673" y="286"/>
                  <a:pt x="673" y="287"/>
                </a:cubicBezTo>
                <a:cubicBezTo>
                  <a:pt x="674" y="288"/>
                  <a:pt x="675" y="290"/>
                  <a:pt x="675" y="291"/>
                </a:cubicBezTo>
                <a:cubicBezTo>
                  <a:pt x="675" y="293"/>
                  <a:pt x="675" y="297"/>
                  <a:pt x="675" y="299"/>
                </a:cubicBezTo>
                <a:cubicBezTo>
                  <a:pt x="675" y="300"/>
                  <a:pt x="672" y="303"/>
                  <a:pt x="672" y="305"/>
                </a:cubicBezTo>
                <a:cubicBezTo>
                  <a:pt x="672" y="305"/>
                  <a:pt x="673" y="307"/>
                  <a:pt x="673" y="308"/>
                </a:cubicBezTo>
                <a:cubicBezTo>
                  <a:pt x="673" y="309"/>
                  <a:pt x="673" y="311"/>
                  <a:pt x="672" y="311"/>
                </a:cubicBezTo>
                <a:cubicBezTo>
                  <a:pt x="671" y="312"/>
                  <a:pt x="668" y="312"/>
                  <a:pt x="666" y="313"/>
                </a:cubicBezTo>
                <a:cubicBezTo>
                  <a:pt x="665" y="313"/>
                  <a:pt x="664" y="314"/>
                  <a:pt x="663" y="315"/>
                </a:cubicBezTo>
                <a:cubicBezTo>
                  <a:pt x="662" y="316"/>
                  <a:pt x="661" y="318"/>
                  <a:pt x="661" y="319"/>
                </a:cubicBezTo>
                <a:cubicBezTo>
                  <a:pt x="660" y="320"/>
                  <a:pt x="662" y="323"/>
                  <a:pt x="662" y="324"/>
                </a:cubicBezTo>
                <a:cubicBezTo>
                  <a:pt x="661" y="325"/>
                  <a:pt x="659" y="327"/>
                  <a:pt x="658" y="328"/>
                </a:cubicBezTo>
                <a:cubicBezTo>
                  <a:pt x="658" y="330"/>
                  <a:pt x="657" y="333"/>
                  <a:pt x="657" y="335"/>
                </a:cubicBezTo>
                <a:cubicBezTo>
                  <a:pt x="657" y="336"/>
                  <a:pt x="658" y="338"/>
                  <a:pt x="658" y="339"/>
                </a:cubicBezTo>
                <a:cubicBezTo>
                  <a:pt x="659" y="340"/>
                  <a:pt x="659" y="342"/>
                  <a:pt x="658" y="343"/>
                </a:cubicBezTo>
                <a:cubicBezTo>
                  <a:pt x="658" y="344"/>
                  <a:pt x="655" y="346"/>
                  <a:pt x="654" y="346"/>
                </a:cubicBezTo>
                <a:cubicBezTo>
                  <a:pt x="653" y="347"/>
                  <a:pt x="651" y="347"/>
                  <a:pt x="650" y="347"/>
                </a:cubicBezTo>
                <a:cubicBezTo>
                  <a:pt x="649" y="348"/>
                  <a:pt x="648" y="350"/>
                  <a:pt x="647" y="350"/>
                </a:cubicBezTo>
                <a:cubicBezTo>
                  <a:pt x="646" y="351"/>
                  <a:pt x="643" y="352"/>
                  <a:pt x="642" y="352"/>
                </a:cubicBezTo>
                <a:cubicBezTo>
                  <a:pt x="641" y="352"/>
                  <a:pt x="639" y="352"/>
                  <a:pt x="638" y="352"/>
                </a:cubicBezTo>
                <a:cubicBezTo>
                  <a:pt x="637" y="352"/>
                  <a:pt x="635" y="354"/>
                  <a:pt x="635" y="355"/>
                </a:cubicBezTo>
                <a:cubicBezTo>
                  <a:pt x="634" y="356"/>
                  <a:pt x="634" y="358"/>
                  <a:pt x="634" y="359"/>
                </a:cubicBezTo>
                <a:cubicBezTo>
                  <a:pt x="634" y="361"/>
                  <a:pt x="635" y="363"/>
                  <a:pt x="635" y="365"/>
                </a:cubicBezTo>
                <a:cubicBezTo>
                  <a:pt x="635" y="366"/>
                  <a:pt x="634" y="369"/>
                  <a:pt x="633" y="370"/>
                </a:cubicBezTo>
                <a:cubicBezTo>
                  <a:pt x="633" y="371"/>
                  <a:pt x="631" y="372"/>
                  <a:pt x="631" y="372"/>
                </a:cubicBezTo>
                <a:cubicBezTo>
                  <a:pt x="630" y="372"/>
                  <a:pt x="628" y="371"/>
                  <a:pt x="627" y="371"/>
                </a:cubicBezTo>
                <a:cubicBezTo>
                  <a:pt x="626" y="370"/>
                  <a:pt x="626" y="368"/>
                  <a:pt x="625" y="367"/>
                </a:cubicBezTo>
                <a:cubicBezTo>
                  <a:pt x="624" y="367"/>
                  <a:pt x="621" y="367"/>
                  <a:pt x="620" y="367"/>
                </a:cubicBezTo>
                <a:cubicBezTo>
                  <a:pt x="618" y="368"/>
                  <a:pt x="617" y="372"/>
                  <a:pt x="616" y="373"/>
                </a:cubicBezTo>
                <a:cubicBezTo>
                  <a:pt x="616" y="374"/>
                  <a:pt x="614" y="376"/>
                  <a:pt x="614" y="377"/>
                </a:cubicBezTo>
                <a:cubicBezTo>
                  <a:pt x="614" y="378"/>
                  <a:pt x="615" y="380"/>
                  <a:pt x="615" y="381"/>
                </a:cubicBezTo>
                <a:cubicBezTo>
                  <a:pt x="616" y="381"/>
                  <a:pt x="618" y="381"/>
                  <a:pt x="619" y="381"/>
                </a:cubicBezTo>
                <a:cubicBezTo>
                  <a:pt x="620" y="382"/>
                  <a:pt x="621" y="384"/>
                  <a:pt x="621" y="384"/>
                </a:cubicBezTo>
                <a:cubicBezTo>
                  <a:pt x="622" y="385"/>
                  <a:pt x="622" y="387"/>
                  <a:pt x="622" y="388"/>
                </a:cubicBezTo>
                <a:cubicBezTo>
                  <a:pt x="622" y="389"/>
                  <a:pt x="619" y="390"/>
                  <a:pt x="619" y="391"/>
                </a:cubicBezTo>
                <a:cubicBezTo>
                  <a:pt x="618" y="392"/>
                  <a:pt x="619" y="394"/>
                  <a:pt x="619" y="395"/>
                </a:cubicBezTo>
                <a:cubicBezTo>
                  <a:pt x="618" y="397"/>
                  <a:pt x="614" y="400"/>
                  <a:pt x="612" y="401"/>
                </a:cubicBezTo>
                <a:cubicBezTo>
                  <a:pt x="611" y="401"/>
                  <a:pt x="607" y="400"/>
                  <a:pt x="606" y="401"/>
                </a:cubicBezTo>
                <a:cubicBezTo>
                  <a:pt x="605" y="401"/>
                  <a:pt x="603" y="403"/>
                  <a:pt x="603" y="404"/>
                </a:cubicBezTo>
                <a:cubicBezTo>
                  <a:pt x="602" y="405"/>
                  <a:pt x="602" y="408"/>
                  <a:pt x="603" y="410"/>
                </a:cubicBezTo>
                <a:cubicBezTo>
                  <a:pt x="603" y="411"/>
                  <a:pt x="604" y="412"/>
                  <a:pt x="605" y="413"/>
                </a:cubicBezTo>
                <a:cubicBezTo>
                  <a:pt x="606" y="414"/>
                  <a:pt x="609" y="416"/>
                  <a:pt x="609" y="417"/>
                </a:cubicBezTo>
                <a:cubicBezTo>
                  <a:pt x="610" y="418"/>
                  <a:pt x="610" y="421"/>
                  <a:pt x="610" y="422"/>
                </a:cubicBezTo>
                <a:cubicBezTo>
                  <a:pt x="610" y="423"/>
                  <a:pt x="607" y="424"/>
                  <a:pt x="606" y="425"/>
                </a:cubicBezTo>
                <a:cubicBezTo>
                  <a:pt x="605" y="425"/>
                  <a:pt x="602" y="425"/>
                  <a:pt x="601" y="425"/>
                </a:cubicBezTo>
                <a:cubicBezTo>
                  <a:pt x="601" y="425"/>
                  <a:pt x="599" y="424"/>
                  <a:pt x="599" y="424"/>
                </a:cubicBezTo>
                <a:cubicBezTo>
                  <a:pt x="598" y="424"/>
                  <a:pt x="597" y="423"/>
                  <a:pt x="596" y="423"/>
                </a:cubicBezTo>
                <a:cubicBezTo>
                  <a:pt x="594" y="423"/>
                  <a:pt x="592" y="424"/>
                  <a:pt x="591" y="425"/>
                </a:cubicBezTo>
                <a:cubicBezTo>
                  <a:pt x="590" y="426"/>
                  <a:pt x="590" y="429"/>
                  <a:pt x="590" y="431"/>
                </a:cubicBezTo>
                <a:cubicBezTo>
                  <a:pt x="590" y="432"/>
                  <a:pt x="590" y="435"/>
                  <a:pt x="591" y="436"/>
                </a:cubicBezTo>
                <a:cubicBezTo>
                  <a:pt x="591" y="437"/>
                  <a:pt x="594" y="438"/>
                  <a:pt x="595" y="439"/>
                </a:cubicBezTo>
                <a:cubicBezTo>
                  <a:pt x="595" y="440"/>
                  <a:pt x="595" y="444"/>
                  <a:pt x="594" y="445"/>
                </a:cubicBezTo>
                <a:cubicBezTo>
                  <a:pt x="593" y="445"/>
                  <a:pt x="592" y="445"/>
                  <a:pt x="592" y="445"/>
                </a:cubicBezTo>
                <a:cubicBezTo>
                  <a:pt x="590" y="446"/>
                  <a:pt x="589" y="450"/>
                  <a:pt x="587" y="451"/>
                </a:cubicBezTo>
                <a:cubicBezTo>
                  <a:pt x="587" y="452"/>
                  <a:pt x="586" y="453"/>
                  <a:pt x="585" y="454"/>
                </a:cubicBezTo>
                <a:cubicBezTo>
                  <a:pt x="584" y="455"/>
                  <a:pt x="581" y="455"/>
                  <a:pt x="581" y="456"/>
                </a:cubicBezTo>
                <a:cubicBezTo>
                  <a:pt x="580" y="457"/>
                  <a:pt x="581" y="460"/>
                  <a:pt x="581" y="462"/>
                </a:cubicBezTo>
                <a:cubicBezTo>
                  <a:pt x="582" y="462"/>
                  <a:pt x="583" y="464"/>
                  <a:pt x="583" y="465"/>
                </a:cubicBezTo>
                <a:cubicBezTo>
                  <a:pt x="584" y="466"/>
                  <a:pt x="585" y="469"/>
                  <a:pt x="584" y="470"/>
                </a:cubicBezTo>
                <a:cubicBezTo>
                  <a:pt x="584" y="472"/>
                  <a:pt x="581" y="474"/>
                  <a:pt x="581" y="475"/>
                </a:cubicBezTo>
                <a:cubicBezTo>
                  <a:pt x="580" y="476"/>
                  <a:pt x="581" y="479"/>
                  <a:pt x="581" y="480"/>
                </a:cubicBezTo>
                <a:cubicBezTo>
                  <a:pt x="581" y="481"/>
                  <a:pt x="582" y="483"/>
                  <a:pt x="582" y="485"/>
                </a:cubicBezTo>
                <a:cubicBezTo>
                  <a:pt x="582" y="486"/>
                  <a:pt x="581" y="489"/>
                  <a:pt x="580" y="490"/>
                </a:cubicBezTo>
                <a:cubicBezTo>
                  <a:pt x="579" y="491"/>
                  <a:pt x="575" y="492"/>
                  <a:pt x="573" y="493"/>
                </a:cubicBezTo>
                <a:cubicBezTo>
                  <a:pt x="571" y="493"/>
                  <a:pt x="566" y="492"/>
                  <a:pt x="564" y="491"/>
                </a:cubicBezTo>
                <a:cubicBezTo>
                  <a:pt x="562" y="491"/>
                  <a:pt x="560" y="488"/>
                  <a:pt x="558" y="487"/>
                </a:cubicBezTo>
                <a:cubicBezTo>
                  <a:pt x="557" y="487"/>
                  <a:pt x="555" y="486"/>
                  <a:pt x="554" y="486"/>
                </a:cubicBezTo>
                <a:cubicBezTo>
                  <a:pt x="553" y="486"/>
                  <a:pt x="550" y="486"/>
                  <a:pt x="549" y="487"/>
                </a:cubicBezTo>
                <a:cubicBezTo>
                  <a:pt x="548" y="488"/>
                  <a:pt x="548" y="493"/>
                  <a:pt x="547" y="495"/>
                </a:cubicBezTo>
                <a:cubicBezTo>
                  <a:pt x="547" y="496"/>
                  <a:pt x="548" y="498"/>
                  <a:pt x="547" y="499"/>
                </a:cubicBezTo>
                <a:cubicBezTo>
                  <a:pt x="546" y="502"/>
                  <a:pt x="543" y="505"/>
                  <a:pt x="541" y="507"/>
                </a:cubicBezTo>
                <a:cubicBezTo>
                  <a:pt x="540" y="509"/>
                  <a:pt x="537" y="512"/>
                  <a:pt x="536" y="514"/>
                </a:cubicBezTo>
                <a:cubicBezTo>
                  <a:pt x="535" y="516"/>
                  <a:pt x="536" y="520"/>
                  <a:pt x="536" y="522"/>
                </a:cubicBezTo>
                <a:cubicBezTo>
                  <a:pt x="536" y="524"/>
                  <a:pt x="534" y="528"/>
                  <a:pt x="533" y="530"/>
                </a:cubicBezTo>
                <a:cubicBezTo>
                  <a:pt x="533" y="531"/>
                  <a:pt x="532" y="533"/>
                  <a:pt x="532" y="534"/>
                </a:cubicBezTo>
                <a:cubicBezTo>
                  <a:pt x="532" y="535"/>
                  <a:pt x="533" y="537"/>
                  <a:pt x="533" y="538"/>
                </a:cubicBezTo>
                <a:cubicBezTo>
                  <a:pt x="533" y="539"/>
                  <a:pt x="532" y="540"/>
                  <a:pt x="531" y="541"/>
                </a:cubicBezTo>
                <a:cubicBezTo>
                  <a:pt x="530" y="542"/>
                  <a:pt x="527" y="542"/>
                  <a:pt x="526" y="541"/>
                </a:cubicBezTo>
                <a:cubicBezTo>
                  <a:pt x="526" y="541"/>
                  <a:pt x="526" y="539"/>
                  <a:pt x="525" y="538"/>
                </a:cubicBezTo>
                <a:cubicBezTo>
                  <a:pt x="523" y="537"/>
                  <a:pt x="520" y="538"/>
                  <a:pt x="518" y="538"/>
                </a:cubicBezTo>
                <a:cubicBezTo>
                  <a:pt x="517" y="538"/>
                  <a:pt x="515" y="538"/>
                  <a:pt x="513" y="538"/>
                </a:cubicBezTo>
                <a:cubicBezTo>
                  <a:pt x="513" y="538"/>
                  <a:pt x="511" y="539"/>
                  <a:pt x="511" y="540"/>
                </a:cubicBezTo>
                <a:cubicBezTo>
                  <a:pt x="510" y="541"/>
                  <a:pt x="511" y="545"/>
                  <a:pt x="510" y="546"/>
                </a:cubicBezTo>
                <a:cubicBezTo>
                  <a:pt x="510" y="547"/>
                  <a:pt x="507" y="548"/>
                  <a:pt x="507" y="549"/>
                </a:cubicBezTo>
                <a:cubicBezTo>
                  <a:pt x="506" y="550"/>
                  <a:pt x="506" y="552"/>
                  <a:pt x="505" y="553"/>
                </a:cubicBezTo>
                <a:cubicBezTo>
                  <a:pt x="505" y="553"/>
                  <a:pt x="505" y="553"/>
                  <a:pt x="505" y="553"/>
                </a:cubicBezTo>
                <a:cubicBezTo>
                  <a:pt x="502" y="553"/>
                  <a:pt x="498" y="555"/>
                  <a:pt x="496" y="557"/>
                </a:cubicBezTo>
                <a:cubicBezTo>
                  <a:pt x="494" y="559"/>
                  <a:pt x="492" y="563"/>
                  <a:pt x="491" y="565"/>
                </a:cubicBezTo>
                <a:cubicBezTo>
                  <a:pt x="490" y="568"/>
                  <a:pt x="491" y="575"/>
                  <a:pt x="492" y="577"/>
                </a:cubicBezTo>
                <a:cubicBezTo>
                  <a:pt x="492" y="580"/>
                  <a:pt x="495" y="584"/>
                  <a:pt x="496" y="586"/>
                </a:cubicBezTo>
                <a:cubicBezTo>
                  <a:pt x="498" y="587"/>
                  <a:pt x="501" y="588"/>
                  <a:pt x="502" y="590"/>
                </a:cubicBezTo>
                <a:cubicBezTo>
                  <a:pt x="503" y="593"/>
                  <a:pt x="501" y="600"/>
                  <a:pt x="502" y="603"/>
                </a:cubicBezTo>
                <a:cubicBezTo>
                  <a:pt x="502" y="606"/>
                  <a:pt x="504" y="610"/>
                  <a:pt x="505" y="612"/>
                </a:cubicBezTo>
                <a:cubicBezTo>
                  <a:pt x="507" y="613"/>
                  <a:pt x="512" y="613"/>
                  <a:pt x="514" y="614"/>
                </a:cubicBezTo>
                <a:cubicBezTo>
                  <a:pt x="516" y="615"/>
                  <a:pt x="519" y="620"/>
                  <a:pt x="521" y="622"/>
                </a:cubicBezTo>
                <a:cubicBezTo>
                  <a:pt x="522" y="625"/>
                  <a:pt x="523" y="631"/>
                  <a:pt x="524" y="633"/>
                </a:cubicBezTo>
                <a:cubicBezTo>
                  <a:pt x="524" y="637"/>
                  <a:pt x="525" y="644"/>
                  <a:pt x="524" y="648"/>
                </a:cubicBezTo>
                <a:cubicBezTo>
                  <a:pt x="524" y="650"/>
                  <a:pt x="524" y="656"/>
                  <a:pt x="522" y="657"/>
                </a:cubicBezTo>
                <a:cubicBezTo>
                  <a:pt x="520" y="658"/>
                  <a:pt x="516" y="655"/>
                  <a:pt x="515" y="654"/>
                </a:cubicBezTo>
                <a:cubicBezTo>
                  <a:pt x="514" y="653"/>
                  <a:pt x="513" y="651"/>
                  <a:pt x="513" y="650"/>
                </a:cubicBezTo>
                <a:cubicBezTo>
                  <a:pt x="512" y="648"/>
                  <a:pt x="514" y="642"/>
                  <a:pt x="512" y="641"/>
                </a:cubicBezTo>
                <a:cubicBezTo>
                  <a:pt x="511" y="639"/>
                  <a:pt x="506" y="637"/>
                  <a:pt x="504" y="639"/>
                </a:cubicBezTo>
                <a:cubicBezTo>
                  <a:pt x="503" y="640"/>
                  <a:pt x="505" y="646"/>
                  <a:pt x="504" y="648"/>
                </a:cubicBezTo>
                <a:cubicBezTo>
                  <a:pt x="503" y="650"/>
                  <a:pt x="500" y="653"/>
                  <a:pt x="498" y="654"/>
                </a:cubicBezTo>
                <a:cubicBezTo>
                  <a:pt x="495" y="655"/>
                  <a:pt x="490" y="655"/>
                  <a:pt x="487" y="655"/>
                </a:cubicBezTo>
                <a:cubicBezTo>
                  <a:pt x="483" y="656"/>
                  <a:pt x="476" y="657"/>
                  <a:pt x="473" y="658"/>
                </a:cubicBezTo>
                <a:cubicBezTo>
                  <a:pt x="471" y="660"/>
                  <a:pt x="467" y="664"/>
                  <a:pt x="465" y="667"/>
                </a:cubicBezTo>
                <a:cubicBezTo>
                  <a:pt x="463" y="670"/>
                  <a:pt x="463" y="679"/>
                  <a:pt x="461" y="683"/>
                </a:cubicBezTo>
                <a:cubicBezTo>
                  <a:pt x="459" y="685"/>
                  <a:pt x="454" y="686"/>
                  <a:pt x="453" y="688"/>
                </a:cubicBezTo>
                <a:cubicBezTo>
                  <a:pt x="451" y="689"/>
                  <a:pt x="449" y="694"/>
                  <a:pt x="447" y="695"/>
                </a:cubicBezTo>
                <a:cubicBezTo>
                  <a:pt x="444" y="696"/>
                  <a:pt x="437" y="696"/>
                  <a:pt x="434" y="696"/>
                </a:cubicBezTo>
                <a:cubicBezTo>
                  <a:pt x="431" y="695"/>
                  <a:pt x="425" y="692"/>
                  <a:pt x="422" y="690"/>
                </a:cubicBezTo>
                <a:cubicBezTo>
                  <a:pt x="420" y="687"/>
                  <a:pt x="418" y="681"/>
                  <a:pt x="417" y="679"/>
                </a:cubicBezTo>
                <a:cubicBezTo>
                  <a:pt x="414" y="676"/>
                  <a:pt x="406" y="672"/>
                  <a:pt x="404" y="669"/>
                </a:cubicBezTo>
                <a:cubicBezTo>
                  <a:pt x="403" y="666"/>
                  <a:pt x="404" y="661"/>
                  <a:pt x="404" y="658"/>
                </a:cubicBezTo>
                <a:cubicBezTo>
                  <a:pt x="403" y="654"/>
                  <a:pt x="402" y="647"/>
                  <a:pt x="400" y="643"/>
                </a:cubicBezTo>
                <a:cubicBezTo>
                  <a:pt x="399" y="641"/>
                  <a:pt x="396" y="639"/>
                  <a:pt x="395" y="637"/>
                </a:cubicBezTo>
                <a:cubicBezTo>
                  <a:pt x="392" y="635"/>
                  <a:pt x="387" y="630"/>
                  <a:pt x="385" y="628"/>
                </a:cubicBezTo>
                <a:cubicBezTo>
                  <a:pt x="382" y="625"/>
                  <a:pt x="377" y="620"/>
                  <a:pt x="375" y="617"/>
                </a:cubicBezTo>
                <a:cubicBezTo>
                  <a:pt x="373" y="615"/>
                  <a:pt x="372" y="610"/>
                  <a:pt x="370" y="608"/>
                </a:cubicBezTo>
                <a:cubicBezTo>
                  <a:pt x="369" y="607"/>
                  <a:pt x="366" y="606"/>
                  <a:pt x="365" y="605"/>
                </a:cubicBezTo>
                <a:cubicBezTo>
                  <a:pt x="364" y="604"/>
                  <a:pt x="362" y="599"/>
                  <a:pt x="361" y="598"/>
                </a:cubicBezTo>
                <a:cubicBezTo>
                  <a:pt x="360" y="596"/>
                  <a:pt x="358" y="592"/>
                  <a:pt x="357" y="590"/>
                </a:cubicBezTo>
                <a:cubicBezTo>
                  <a:pt x="357" y="588"/>
                  <a:pt x="358" y="583"/>
                  <a:pt x="357" y="581"/>
                </a:cubicBezTo>
                <a:cubicBezTo>
                  <a:pt x="356" y="579"/>
                  <a:pt x="354" y="575"/>
                  <a:pt x="352" y="574"/>
                </a:cubicBezTo>
                <a:cubicBezTo>
                  <a:pt x="349" y="573"/>
                  <a:pt x="343" y="577"/>
                  <a:pt x="340" y="576"/>
                </a:cubicBezTo>
                <a:cubicBezTo>
                  <a:pt x="338" y="576"/>
                  <a:pt x="335" y="572"/>
                  <a:pt x="334" y="571"/>
                </a:cubicBezTo>
                <a:cubicBezTo>
                  <a:pt x="332" y="569"/>
                  <a:pt x="330" y="566"/>
                  <a:pt x="329" y="563"/>
                </a:cubicBezTo>
                <a:cubicBezTo>
                  <a:pt x="328" y="561"/>
                  <a:pt x="327" y="555"/>
                  <a:pt x="327" y="552"/>
                </a:cubicBezTo>
                <a:cubicBezTo>
                  <a:pt x="326" y="549"/>
                  <a:pt x="326" y="542"/>
                  <a:pt x="328" y="539"/>
                </a:cubicBezTo>
                <a:cubicBezTo>
                  <a:pt x="329" y="537"/>
                  <a:pt x="334" y="535"/>
                  <a:pt x="336" y="533"/>
                </a:cubicBezTo>
                <a:cubicBezTo>
                  <a:pt x="339" y="532"/>
                  <a:pt x="346" y="529"/>
                  <a:pt x="348" y="527"/>
                </a:cubicBezTo>
                <a:cubicBezTo>
                  <a:pt x="349" y="526"/>
                  <a:pt x="350" y="525"/>
                  <a:pt x="351" y="524"/>
                </a:cubicBezTo>
                <a:cubicBezTo>
                  <a:pt x="355" y="523"/>
                  <a:pt x="363" y="524"/>
                  <a:pt x="367" y="522"/>
                </a:cubicBezTo>
                <a:cubicBezTo>
                  <a:pt x="370" y="521"/>
                  <a:pt x="375" y="516"/>
                  <a:pt x="377" y="513"/>
                </a:cubicBezTo>
                <a:cubicBezTo>
                  <a:pt x="378" y="511"/>
                  <a:pt x="379" y="505"/>
                  <a:pt x="380" y="503"/>
                </a:cubicBezTo>
                <a:cubicBezTo>
                  <a:pt x="380" y="500"/>
                  <a:pt x="382" y="494"/>
                  <a:pt x="382" y="491"/>
                </a:cubicBezTo>
                <a:cubicBezTo>
                  <a:pt x="382" y="489"/>
                  <a:pt x="379" y="484"/>
                  <a:pt x="378" y="482"/>
                </a:cubicBezTo>
                <a:cubicBezTo>
                  <a:pt x="376" y="481"/>
                  <a:pt x="373" y="478"/>
                  <a:pt x="372" y="477"/>
                </a:cubicBezTo>
                <a:cubicBezTo>
                  <a:pt x="370" y="475"/>
                  <a:pt x="362" y="470"/>
                  <a:pt x="362" y="469"/>
                </a:cubicBezTo>
                <a:cubicBezTo>
                  <a:pt x="362" y="469"/>
                  <a:pt x="358" y="463"/>
                  <a:pt x="357" y="462"/>
                </a:cubicBezTo>
                <a:cubicBezTo>
                  <a:pt x="354" y="460"/>
                  <a:pt x="346" y="458"/>
                  <a:pt x="346" y="458"/>
                </a:cubicBezTo>
                <a:cubicBezTo>
                  <a:pt x="345" y="457"/>
                  <a:pt x="336" y="458"/>
                  <a:pt x="333" y="458"/>
                </a:cubicBezTo>
                <a:cubicBezTo>
                  <a:pt x="332" y="459"/>
                  <a:pt x="328" y="459"/>
                  <a:pt x="327" y="460"/>
                </a:cubicBezTo>
                <a:cubicBezTo>
                  <a:pt x="326" y="462"/>
                  <a:pt x="326" y="465"/>
                  <a:pt x="326" y="467"/>
                </a:cubicBezTo>
                <a:cubicBezTo>
                  <a:pt x="325" y="468"/>
                  <a:pt x="325" y="472"/>
                  <a:pt x="324" y="472"/>
                </a:cubicBezTo>
                <a:cubicBezTo>
                  <a:pt x="322" y="473"/>
                  <a:pt x="318" y="470"/>
                  <a:pt x="317" y="468"/>
                </a:cubicBezTo>
                <a:cubicBezTo>
                  <a:pt x="316" y="467"/>
                  <a:pt x="315" y="462"/>
                  <a:pt x="314" y="461"/>
                </a:cubicBezTo>
                <a:cubicBezTo>
                  <a:pt x="312" y="459"/>
                  <a:pt x="306" y="458"/>
                  <a:pt x="304" y="459"/>
                </a:cubicBezTo>
                <a:cubicBezTo>
                  <a:pt x="301" y="459"/>
                  <a:pt x="295" y="463"/>
                  <a:pt x="293" y="466"/>
                </a:cubicBezTo>
                <a:cubicBezTo>
                  <a:pt x="292" y="467"/>
                  <a:pt x="292" y="471"/>
                  <a:pt x="292" y="472"/>
                </a:cubicBezTo>
                <a:cubicBezTo>
                  <a:pt x="291" y="474"/>
                  <a:pt x="291" y="478"/>
                  <a:pt x="289" y="479"/>
                </a:cubicBezTo>
                <a:cubicBezTo>
                  <a:pt x="287" y="481"/>
                  <a:pt x="282" y="480"/>
                  <a:pt x="279" y="479"/>
                </a:cubicBezTo>
                <a:cubicBezTo>
                  <a:pt x="278" y="479"/>
                  <a:pt x="275" y="477"/>
                  <a:pt x="275" y="475"/>
                </a:cubicBezTo>
                <a:cubicBezTo>
                  <a:pt x="275" y="474"/>
                  <a:pt x="277" y="472"/>
                  <a:pt x="278" y="471"/>
                </a:cubicBezTo>
                <a:cubicBezTo>
                  <a:pt x="278" y="468"/>
                  <a:pt x="278" y="463"/>
                  <a:pt x="276" y="461"/>
                </a:cubicBezTo>
                <a:cubicBezTo>
                  <a:pt x="276" y="460"/>
                  <a:pt x="273" y="458"/>
                  <a:pt x="272" y="458"/>
                </a:cubicBezTo>
                <a:cubicBezTo>
                  <a:pt x="269" y="457"/>
                  <a:pt x="262" y="457"/>
                  <a:pt x="260" y="458"/>
                </a:cubicBezTo>
                <a:cubicBezTo>
                  <a:pt x="258" y="459"/>
                  <a:pt x="257" y="462"/>
                  <a:pt x="255" y="461"/>
                </a:cubicBezTo>
                <a:cubicBezTo>
                  <a:pt x="254" y="461"/>
                  <a:pt x="251" y="458"/>
                  <a:pt x="251" y="457"/>
                </a:cubicBezTo>
                <a:cubicBezTo>
                  <a:pt x="250" y="455"/>
                  <a:pt x="251" y="451"/>
                  <a:pt x="250" y="449"/>
                </a:cubicBezTo>
                <a:cubicBezTo>
                  <a:pt x="249" y="447"/>
                  <a:pt x="244" y="446"/>
                  <a:pt x="243" y="444"/>
                </a:cubicBezTo>
                <a:cubicBezTo>
                  <a:pt x="242" y="442"/>
                  <a:pt x="246" y="437"/>
                  <a:pt x="246" y="435"/>
                </a:cubicBezTo>
                <a:cubicBezTo>
                  <a:pt x="245" y="432"/>
                  <a:pt x="243" y="425"/>
                  <a:pt x="240" y="423"/>
                </a:cubicBezTo>
                <a:cubicBezTo>
                  <a:pt x="237" y="421"/>
                  <a:pt x="230" y="422"/>
                  <a:pt x="226" y="423"/>
                </a:cubicBezTo>
                <a:cubicBezTo>
                  <a:pt x="224" y="423"/>
                  <a:pt x="221" y="424"/>
                  <a:pt x="219" y="424"/>
                </a:cubicBezTo>
                <a:cubicBezTo>
                  <a:pt x="215" y="424"/>
                  <a:pt x="208" y="424"/>
                  <a:pt x="205" y="422"/>
                </a:cubicBezTo>
                <a:cubicBezTo>
                  <a:pt x="202" y="422"/>
                  <a:pt x="197" y="418"/>
                  <a:pt x="195" y="417"/>
                </a:cubicBezTo>
                <a:cubicBezTo>
                  <a:pt x="193" y="415"/>
                  <a:pt x="189" y="413"/>
                  <a:pt x="187" y="411"/>
                </a:cubicBezTo>
                <a:cubicBezTo>
                  <a:pt x="185" y="410"/>
                  <a:pt x="183" y="409"/>
                  <a:pt x="181" y="408"/>
                </a:cubicBezTo>
                <a:cubicBezTo>
                  <a:pt x="179" y="408"/>
                  <a:pt x="174" y="408"/>
                  <a:pt x="173" y="408"/>
                </a:cubicBezTo>
                <a:cubicBezTo>
                  <a:pt x="172" y="407"/>
                  <a:pt x="167" y="404"/>
                  <a:pt x="165" y="403"/>
                </a:cubicBezTo>
                <a:cubicBezTo>
                  <a:pt x="161" y="402"/>
                  <a:pt x="154" y="400"/>
                  <a:pt x="150" y="399"/>
                </a:cubicBezTo>
                <a:cubicBezTo>
                  <a:pt x="149" y="399"/>
                  <a:pt x="145" y="399"/>
                  <a:pt x="144" y="399"/>
                </a:cubicBezTo>
                <a:cubicBezTo>
                  <a:pt x="143" y="400"/>
                  <a:pt x="142" y="404"/>
                  <a:pt x="140" y="405"/>
                </a:cubicBezTo>
                <a:cubicBezTo>
                  <a:pt x="138" y="405"/>
                  <a:pt x="134" y="402"/>
                  <a:pt x="133" y="401"/>
                </a:cubicBezTo>
                <a:cubicBezTo>
                  <a:pt x="132" y="399"/>
                  <a:pt x="132" y="396"/>
                  <a:pt x="132" y="394"/>
                </a:cubicBezTo>
                <a:cubicBezTo>
                  <a:pt x="132" y="392"/>
                  <a:pt x="133" y="388"/>
                  <a:pt x="133" y="386"/>
                </a:cubicBezTo>
                <a:cubicBezTo>
                  <a:pt x="133" y="385"/>
                  <a:pt x="133" y="382"/>
                  <a:pt x="132" y="381"/>
                </a:cubicBezTo>
                <a:cubicBezTo>
                  <a:pt x="131" y="380"/>
                  <a:pt x="128" y="379"/>
                  <a:pt x="127" y="378"/>
                </a:cubicBezTo>
                <a:cubicBezTo>
                  <a:pt x="126" y="377"/>
                  <a:pt x="124" y="373"/>
                  <a:pt x="123" y="371"/>
                </a:cubicBezTo>
                <a:cubicBezTo>
                  <a:pt x="121" y="370"/>
                  <a:pt x="119" y="366"/>
                  <a:pt x="117" y="364"/>
                </a:cubicBezTo>
                <a:cubicBezTo>
                  <a:pt x="116" y="362"/>
                  <a:pt x="113" y="358"/>
                  <a:pt x="112" y="356"/>
                </a:cubicBezTo>
                <a:cubicBezTo>
                  <a:pt x="112" y="354"/>
                  <a:pt x="112" y="350"/>
                  <a:pt x="112" y="349"/>
                </a:cubicBezTo>
                <a:cubicBezTo>
                  <a:pt x="113" y="347"/>
                  <a:pt x="116" y="345"/>
                  <a:pt x="116" y="343"/>
                </a:cubicBezTo>
                <a:cubicBezTo>
                  <a:pt x="117" y="341"/>
                  <a:pt x="117" y="336"/>
                  <a:pt x="116" y="334"/>
                </a:cubicBezTo>
                <a:cubicBezTo>
                  <a:pt x="116" y="332"/>
                  <a:pt x="114" y="327"/>
                  <a:pt x="112" y="326"/>
                </a:cubicBezTo>
                <a:cubicBezTo>
                  <a:pt x="111" y="325"/>
                  <a:pt x="109" y="325"/>
                  <a:pt x="109" y="325"/>
                </a:cubicBezTo>
                <a:cubicBezTo>
                  <a:pt x="107" y="324"/>
                  <a:pt x="105" y="321"/>
                  <a:pt x="104" y="321"/>
                </a:cubicBezTo>
                <a:cubicBezTo>
                  <a:pt x="102" y="320"/>
                  <a:pt x="99" y="319"/>
                  <a:pt x="98" y="320"/>
                </a:cubicBezTo>
                <a:cubicBezTo>
                  <a:pt x="96" y="320"/>
                  <a:pt x="95" y="322"/>
                  <a:pt x="94" y="323"/>
                </a:cubicBezTo>
                <a:cubicBezTo>
                  <a:pt x="93" y="324"/>
                  <a:pt x="90" y="325"/>
                  <a:pt x="89" y="324"/>
                </a:cubicBezTo>
                <a:cubicBezTo>
                  <a:pt x="88" y="323"/>
                  <a:pt x="89" y="321"/>
                  <a:pt x="89" y="320"/>
                </a:cubicBezTo>
                <a:cubicBezTo>
                  <a:pt x="88" y="319"/>
                  <a:pt x="86" y="316"/>
                  <a:pt x="84" y="317"/>
                </a:cubicBezTo>
                <a:cubicBezTo>
                  <a:pt x="82" y="317"/>
                  <a:pt x="80" y="322"/>
                  <a:pt x="78" y="324"/>
                </a:cubicBezTo>
                <a:cubicBezTo>
                  <a:pt x="77" y="325"/>
                  <a:pt x="73" y="327"/>
                  <a:pt x="72" y="326"/>
                </a:cubicBezTo>
                <a:cubicBezTo>
                  <a:pt x="70" y="326"/>
                  <a:pt x="71" y="320"/>
                  <a:pt x="69" y="319"/>
                </a:cubicBezTo>
                <a:cubicBezTo>
                  <a:pt x="67" y="317"/>
                  <a:pt x="61" y="317"/>
                  <a:pt x="59" y="316"/>
                </a:cubicBezTo>
                <a:cubicBezTo>
                  <a:pt x="59" y="315"/>
                  <a:pt x="58" y="314"/>
                  <a:pt x="57" y="313"/>
                </a:cubicBezTo>
                <a:cubicBezTo>
                  <a:pt x="57" y="312"/>
                  <a:pt x="55" y="311"/>
                  <a:pt x="54" y="310"/>
                </a:cubicBezTo>
                <a:cubicBezTo>
                  <a:pt x="52" y="310"/>
                  <a:pt x="48" y="310"/>
                  <a:pt x="46" y="311"/>
                </a:cubicBezTo>
                <a:cubicBezTo>
                  <a:pt x="44" y="312"/>
                  <a:pt x="41" y="315"/>
                  <a:pt x="40" y="317"/>
                </a:cubicBezTo>
                <a:cubicBezTo>
                  <a:pt x="39" y="319"/>
                  <a:pt x="38" y="324"/>
                  <a:pt x="40" y="326"/>
                </a:cubicBezTo>
                <a:cubicBezTo>
                  <a:pt x="41" y="326"/>
                  <a:pt x="43" y="325"/>
                  <a:pt x="44" y="325"/>
                </a:cubicBezTo>
                <a:cubicBezTo>
                  <a:pt x="46" y="326"/>
                  <a:pt x="48" y="328"/>
                  <a:pt x="48" y="329"/>
                </a:cubicBezTo>
                <a:cubicBezTo>
                  <a:pt x="49" y="331"/>
                  <a:pt x="49" y="336"/>
                  <a:pt x="48" y="338"/>
                </a:cubicBezTo>
                <a:cubicBezTo>
                  <a:pt x="47" y="341"/>
                  <a:pt x="44" y="344"/>
                  <a:pt x="43" y="346"/>
                </a:cubicBezTo>
                <a:cubicBezTo>
                  <a:pt x="42" y="349"/>
                  <a:pt x="42" y="353"/>
                  <a:pt x="43" y="355"/>
                </a:cubicBezTo>
                <a:cubicBezTo>
                  <a:pt x="43" y="357"/>
                  <a:pt x="46" y="363"/>
                  <a:pt x="46" y="364"/>
                </a:cubicBezTo>
                <a:cubicBezTo>
                  <a:pt x="46" y="364"/>
                  <a:pt x="47" y="369"/>
                  <a:pt x="46" y="370"/>
                </a:cubicBezTo>
                <a:cubicBezTo>
                  <a:pt x="44" y="372"/>
                  <a:pt x="36" y="372"/>
                  <a:pt x="32" y="371"/>
                </a:cubicBezTo>
                <a:cubicBezTo>
                  <a:pt x="31" y="371"/>
                  <a:pt x="30" y="370"/>
                  <a:pt x="29" y="370"/>
                </a:cubicBezTo>
                <a:cubicBezTo>
                  <a:pt x="27" y="369"/>
                  <a:pt x="23" y="369"/>
                  <a:pt x="22" y="370"/>
                </a:cubicBezTo>
                <a:cubicBezTo>
                  <a:pt x="20" y="370"/>
                  <a:pt x="16" y="373"/>
                  <a:pt x="14" y="373"/>
                </a:cubicBezTo>
                <a:cubicBezTo>
                  <a:pt x="12" y="373"/>
                  <a:pt x="7" y="371"/>
                  <a:pt x="5" y="370"/>
                </a:cubicBezTo>
                <a:cubicBezTo>
                  <a:pt x="3" y="368"/>
                  <a:pt x="1" y="364"/>
                  <a:pt x="0" y="362"/>
                </a:cubicBezTo>
                <a:cubicBezTo>
                  <a:pt x="0" y="360"/>
                  <a:pt x="0" y="356"/>
                  <a:pt x="1" y="354"/>
                </a:cubicBezTo>
                <a:cubicBezTo>
                  <a:pt x="2" y="351"/>
                  <a:pt x="6" y="346"/>
                  <a:pt x="8" y="344"/>
                </a:cubicBezTo>
                <a:cubicBezTo>
                  <a:pt x="9" y="343"/>
                  <a:pt x="13" y="340"/>
                  <a:pt x="15" y="339"/>
                </a:cubicBezTo>
                <a:cubicBezTo>
                  <a:pt x="17" y="338"/>
                  <a:pt x="21" y="337"/>
                  <a:pt x="22" y="336"/>
                </a:cubicBezTo>
                <a:cubicBezTo>
                  <a:pt x="23" y="333"/>
                  <a:pt x="21" y="327"/>
                  <a:pt x="22" y="324"/>
                </a:cubicBezTo>
                <a:cubicBezTo>
                  <a:pt x="22" y="321"/>
                  <a:pt x="26" y="317"/>
                  <a:pt x="27" y="314"/>
                </a:cubicBezTo>
                <a:cubicBezTo>
                  <a:pt x="29" y="312"/>
                  <a:pt x="30" y="307"/>
                  <a:pt x="31" y="305"/>
                </a:cubicBezTo>
                <a:cubicBezTo>
                  <a:pt x="32" y="302"/>
                  <a:pt x="34" y="295"/>
                  <a:pt x="36" y="291"/>
                </a:cubicBezTo>
                <a:cubicBezTo>
                  <a:pt x="37" y="289"/>
                  <a:pt x="41" y="285"/>
                  <a:pt x="41" y="283"/>
                </a:cubicBezTo>
                <a:cubicBezTo>
                  <a:pt x="42" y="279"/>
                  <a:pt x="41" y="271"/>
                  <a:pt x="41" y="270"/>
                </a:cubicBezTo>
                <a:cubicBezTo>
                  <a:pt x="41" y="269"/>
                  <a:pt x="43" y="263"/>
                  <a:pt x="44" y="261"/>
                </a:cubicBezTo>
                <a:cubicBezTo>
                  <a:pt x="45" y="258"/>
                  <a:pt x="48" y="252"/>
                  <a:pt x="49" y="249"/>
                </a:cubicBezTo>
                <a:cubicBezTo>
                  <a:pt x="50" y="245"/>
                  <a:pt x="52" y="238"/>
                  <a:pt x="52" y="235"/>
                </a:cubicBezTo>
                <a:cubicBezTo>
                  <a:pt x="52" y="232"/>
                  <a:pt x="50" y="229"/>
                  <a:pt x="50" y="226"/>
                </a:cubicBezTo>
                <a:cubicBezTo>
                  <a:pt x="50" y="223"/>
                  <a:pt x="55" y="216"/>
                  <a:pt x="55" y="215"/>
                </a:cubicBezTo>
                <a:cubicBezTo>
                  <a:pt x="55" y="215"/>
                  <a:pt x="56" y="206"/>
                  <a:pt x="55" y="202"/>
                </a:cubicBezTo>
                <a:cubicBezTo>
                  <a:pt x="54" y="199"/>
                  <a:pt x="50" y="193"/>
                  <a:pt x="48" y="191"/>
                </a:cubicBezTo>
                <a:cubicBezTo>
                  <a:pt x="46" y="189"/>
                  <a:pt x="43" y="187"/>
                  <a:pt x="42" y="186"/>
                </a:cubicBezTo>
                <a:cubicBezTo>
                  <a:pt x="41" y="184"/>
                  <a:pt x="41" y="179"/>
                  <a:pt x="42" y="177"/>
                </a:cubicBezTo>
                <a:cubicBezTo>
                  <a:pt x="42" y="176"/>
                  <a:pt x="43" y="174"/>
                  <a:pt x="44" y="173"/>
                </a:cubicBezTo>
                <a:cubicBezTo>
                  <a:pt x="46" y="173"/>
                  <a:pt x="47" y="173"/>
                  <a:pt x="48" y="174"/>
                </a:cubicBezTo>
                <a:cubicBezTo>
                  <a:pt x="50" y="174"/>
                  <a:pt x="54" y="174"/>
                  <a:pt x="55" y="173"/>
                </a:cubicBezTo>
                <a:cubicBezTo>
                  <a:pt x="56" y="172"/>
                  <a:pt x="56" y="169"/>
                  <a:pt x="56" y="168"/>
                </a:cubicBezTo>
                <a:cubicBezTo>
                  <a:pt x="57" y="166"/>
                  <a:pt x="56" y="162"/>
                  <a:pt x="58" y="161"/>
                </a:cubicBezTo>
                <a:cubicBezTo>
                  <a:pt x="59" y="160"/>
                  <a:pt x="63" y="161"/>
                  <a:pt x="64" y="161"/>
                </a:cubicBezTo>
                <a:cubicBezTo>
                  <a:pt x="66" y="161"/>
                  <a:pt x="70" y="162"/>
                  <a:pt x="71" y="161"/>
                </a:cubicBezTo>
                <a:cubicBezTo>
                  <a:pt x="72" y="160"/>
                  <a:pt x="72" y="157"/>
                  <a:pt x="72" y="156"/>
                </a:cubicBezTo>
                <a:cubicBezTo>
                  <a:pt x="72" y="155"/>
                  <a:pt x="72" y="153"/>
                  <a:pt x="73" y="152"/>
                </a:cubicBezTo>
                <a:cubicBezTo>
                  <a:pt x="73" y="152"/>
                  <a:pt x="75" y="151"/>
                  <a:pt x="76" y="151"/>
                </a:cubicBezTo>
                <a:cubicBezTo>
                  <a:pt x="78" y="151"/>
                  <a:pt x="82" y="153"/>
                  <a:pt x="84" y="152"/>
                </a:cubicBezTo>
                <a:cubicBezTo>
                  <a:pt x="84" y="151"/>
                  <a:pt x="85" y="149"/>
                  <a:pt x="86" y="148"/>
                </a:cubicBezTo>
                <a:cubicBezTo>
                  <a:pt x="86" y="147"/>
                  <a:pt x="86" y="144"/>
                  <a:pt x="87" y="143"/>
                </a:cubicBezTo>
                <a:cubicBezTo>
                  <a:pt x="88" y="142"/>
                  <a:pt x="92" y="142"/>
                  <a:pt x="93" y="141"/>
                </a:cubicBezTo>
                <a:cubicBezTo>
                  <a:pt x="94" y="140"/>
                  <a:pt x="94" y="138"/>
                  <a:pt x="94" y="137"/>
                </a:cubicBezTo>
                <a:cubicBezTo>
                  <a:pt x="95" y="135"/>
                  <a:pt x="97" y="133"/>
                  <a:pt x="98" y="133"/>
                </a:cubicBezTo>
                <a:cubicBezTo>
                  <a:pt x="99" y="133"/>
                  <a:pt x="101" y="133"/>
                  <a:pt x="102" y="133"/>
                </a:cubicBezTo>
                <a:cubicBezTo>
                  <a:pt x="103" y="134"/>
                  <a:pt x="105" y="136"/>
                  <a:pt x="106" y="137"/>
                </a:cubicBezTo>
                <a:cubicBezTo>
                  <a:pt x="106" y="138"/>
                  <a:pt x="105" y="140"/>
                  <a:pt x="106" y="141"/>
                </a:cubicBezTo>
                <a:cubicBezTo>
                  <a:pt x="106" y="142"/>
                  <a:pt x="110" y="142"/>
                  <a:pt x="111" y="141"/>
                </a:cubicBezTo>
                <a:cubicBezTo>
                  <a:pt x="112" y="141"/>
                  <a:pt x="113" y="139"/>
                  <a:pt x="114" y="139"/>
                </a:cubicBezTo>
                <a:cubicBezTo>
                  <a:pt x="115" y="139"/>
                  <a:pt x="116" y="141"/>
                  <a:pt x="116" y="142"/>
                </a:cubicBezTo>
                <a:cubicBezTo>
                  <a:pt x="117" y="142"/>
                  <a:pt x="118" y="144"/>
                  <a:pt x="118" y="145"/>
                </a:cubicBezTo>
                <a:cubicBezTo>
                  <a:pt x="119" y="146"/>
                  <a:pt x="121" y="146"/>
                  <a:pt x="122" y="146"/>
                </a:cubicBezTo>
                <a:cubicBezTo>
                  <a:pt x="123" y="147"/>
                  <a:pt x="126" y="148"/>
                  <a:pt x="127" y="150"/>
                </a:cubicBezTo>
                <a:cubicBezTo>
                  <a:pt x="127" y="150"/>
                  <a:pt x="127" y="153"/>
                  <a:pt x="127" y="153"/>
                </a:cubicBezTo>
                <a:cubicBezTo>
                  <a:pt x="128" y="154"/>
                  <a:pt x="130" y="155"/>
                  <a:pt x="131" y="154"/>
                </a:cubicBezTo>
                <a:cubicBezTo>
                  <a:pt x="132" y="154"/>
                  <a:pt x="133" y="151"/>
                  <a:pt x="133" y="150"/>
                </a:cubicBezTo>
                <a:cubicBezTo>
                  <a:pt x="134" y="149"/>
                  <a:pt x="133" y="147"/>
                  <a:pt x="133" y="146"/>
                </a:cubicBezTo>
                <a:cubicBezTo>
                  <a:pt x="134" y="145"/>
                  <a:pt x="135" y="144"/>
                  <a:pt x="135" y="143"/>
                </a:cubicBezTo>
                <a:cubicBezTo>
                  <a:pt x="136" y="141"/>
                  <a:pt x="136" y="138"/>
                  <a:pt x="136" y="136"/>
                </a:cubicBezTo>
                <a:cubicBezTo>
                  <a:pt x="136" y="135"/>
                  <a:pt x="135" y="133"/>
                  <a:pt x="136" y="132"/>
                </a:cubicBezTo>
                <a:cubicBezTo>
                  <a:pt x="137" y="131"/>
                  <a:pt x="141" y="134"/>
                  <a:pt x="142" y="133"/>
                </a:cubicBezTo>
                <a:cubicBezTo>
                  <a:pt x="143" y="132"/>
                  <a:pt x="143" y="127"/>
                  <a:pt x="143" y="125"/>
                </a:cubicBezTo>
                <a:cubicBezTo>
                  <a:pt x="143" y="123"/>
                  <a:pt x="141" y="119"/>
                  <a:pt x="141" y="117"/>
                </a:cubicBezTo>
                <a:cubicBezTo>
                  <a:pt x="141" y="116"/>
                  <a:pt x="141" y="113"/>
                  <a:pt x="141" y="112"/>
                </a:cubicBezTo>
                <a:cubicBezTo>
                  <a:pt x="141" y="111"/>
                  <a:pt x="143" y="109"/>
                  <a:pt x="144" y="108"/>
                </a:cubicBezTo>
                <a:cubicBezTo>
                  <a:pt x="146" y="107"/>
                  <a:pt x="150" y="106"/>
                  <a:pt x="152" y="107"/>
                </a:cubicBezTo>
                <a:cubicBezTo>
                  <a:pt x="153" y="107"/>
                  <a:pt x="153" y="109"/>
                  <a:pt x="154" y="109"/>
                </a:cubicBezTo>
                <a:cubicBezTo>
                  <a:pt x="156" y="110"/>
                  <a:pt x="160" y="108"/>
                  <a:pt x="161" y="108"/>
                </a:cubicBezTo>
                <a:cubicBezTo>
                  <a:pt x="163" y="108"/>
                  <a:pt x="165" y="110"/>
                  <a:pt x="166" y="110"/>
                </a:cubicBezTo>
                <a:cubicBezTo>
                  <a:pt x="168" y="111"/>
                  <a:pt x="172" y="112"/>
                  <a:pt x="175" y="112"/>
                </a:cubicBezTo>
                <a:cubicBezTo>
                  <a:pt x="176" y="112"/>
                  <a:pt x="178" y="112"/>
                  <a:pt x="179" y="112"/>
                </a:cubicBezTo>
                <a:cubicBezTo>
                  <a:pt x="180" y="112"/>
                  <a:pt x="181" y="114"/>
                  <a:pt x="182" y="115"/>
                </a:cubicBezTo>
                <a:cubicBezTo>
                  <a:pt x="182" y="115"/>
                  <a:pt x="183" y="117"/>
                  <a:pt x="184" y="117"/>
                </a:cubicBezTo>
                <a:cubicBezTo>
                  <a:pt x="184" y="118"/>
                  <a:pt x="186" y="119"/>
                  <a:pt x="187" y="120"/>
                </a:cubicBezTo>
                <a:cubicBezTo>
                  <a:pt x="188" y="120"/>
                  <a:pt x="190" y="122"/>
                  <a:pt x="191" y="123"/>
                </a:cubicBezTo>
                <a:cubicBezTo>
                  <a:pt x="192" y="124"/>
                  <a:pt x="193" y="126"/>
                  <a:pt x="193" y="126"/>
                </a:cubicBezTo>
                <a:cubicBezTo>
                  <a:pt x="194" y="127"/>
                  <a:pt x="195" y="128"/>
                  <a:pt x="196" y="128"/>
                </a:cubicBezTo>
                <a:cubicBezTo>
                  <a:pt x="196" y="129"/>
                  <a:pt x="197" y="131"/>
                  <a:pt x="197" y="132"/>
                </a:cubicBezTo>
                <a:cubicBezTo>
                  <a:pt x="197" y="133"/>
                  <a:pt x="197" y="135"/>
                  <a:pt x="197" y="136"/>
                </a:cubicBezTo>
                <a:cubicBezTo>
                  <a:pt x="198" y="137"/>
                  <a:pt x="199" y="140"/>
                  <a:pt x="200" y="140"/>
                </a:cubicBezTo>
                <a:cubicBezTo>
                  <a:pt x="202" y="141"/>
                  <a:pt x="206" y="138"/>
                  <a:pt x="207" y="137"/>
                </a:cubicBezTo>
                <a:cubicBezTo>
                  <a:pt x="208" y="136"/>
                  <a:pt x="207" y="132"/>
                  <a:pt x="208" y="130"/>
                </a:cubicBezTo>
                <a:cubicBezTo>
                  <a:pt x="209" y="129"/>
                  <a:pt x="212" y="130"/>
                  <a:pt x="213" y="129"/>
                </a:cubicBezTo>
                <a:cubicBezTo>
                  <a:pt x="214" y="128"/>
                  <a:pt x="215" y="125"/>
                  <a:pt x="215" y="124"/>
                </a:cubicBezTo>
                <a:cubicBezTo>
                  <a:pt x="216" y="122"/>
                  <a:pt x="215" y="118"/>
                  <a:pt x="216" y="116"/>
                </a:cubicBezTo>
                <a:cubicBezTo>
                  <a:pt x="217" y="115"/>
                  <a:pt x="221" y="114"/>
                  <a:pt x="222" y="113"/>
                </a:cubicBezTo>
                <a:cubicBezTo>
                  <a:pt x="223" y="112"/>
                  <a:pt x="225" y="110"/>
                  <a:pt x="226" y="109"/>
                </a:cubicBezTo>
                <a:cubicBezTo>
                  <a:pt x="226" y="107"/>
                  <a:pt x="226" y="104"/>
                  <a:pt x="226" y="102"/>
                </a:cubicBezTo>
                <a:cubicBezTo>
                  <a:pt x="227" y="101"/>
                  <a:pt x="227" y="98"/>
                  <a:pt x="228" y="97"/>
                </a:cubicBezTo>
                <a:cubicBezTo>
                  <a:pt x="229" y="96"/>
                  <a:pt x="233" y="96"/>
                  <a:pt x="234" y="95"/>
                </a:cubicBezTo>
                <a:cubicBezTo>
                  <a:pt x="236" y="95"/>
                  <a:pt x="238" y="94"/>
                  <a:pt x="239" y="93"/>
                </a:cubicBezTo>
                <a:cubicBezTo>
                  <a:pt x="241" y="93"/>
                  <a:pt x="245" y="93"/>
                  <a:pt x="247" y="93"/>
                </a:cubicBezTo>
                <a:cubicBezTo>
                  <a:pt x="248" y="93"/>
                  <a:pt x="250" y="95"/>
                  <a:pt x="251" y="94"/>
                </a:cubicBezTo>
                <a:cubicBezTo>
                  <a:pt x="252" y="93"/>
                  <a:pt x="253" y="90"/>
                  <a:pt x="254" y="88"/>
                </a:cubicBezTo>
                <a:cubicBezTo>
                  <a:pt x="254" y="86"/>
                  <a:pt x="253" y="83"/>
                  <a:pt x="253" y="81"/>
                </a:cubicBezTo>
                <a:cubicBezTo>
                  <a:pt x="253" y="80"/>
                  <a:pt x="254" y="77"/>
                  <a:pt x="255" y="75"/>
                </a:cubicBezTo>
                <a:cubicBezTo>
                  <a:pt x="255" y="73"/>
                  <a:pt x="257" y="70"/>
                  <a:pt x="257" y="68"/>
                </a:cubicBezTo>
                <a:cubicBezTo>
                  <a:pt x="258" y="67"/>
                  <a:pt x="258" y="64"/>
                  <a:pt x="259" y="63"/>
                </a:cubicBezTo>
                <a:cubicBezTo>
                  <a:pt x="259" y="62"/>
                  <a:pt x="261" y="61"/>
                  <a:pt x="261" y="60"/>
                </a:cubicBezTo>
                <a:cubicBezTo>
                  <a:pt x="262" y="59"/>
                  <a:pt x="262" y="56"/>
                  <a:pt x="262" y="55"/>
                </a:cubicBezTo>
                <a:cubicBezTo>
                  <a:pt x="262" y="54"/>
                  <a:pt x="261" y="52"/>
                  <a:pt x="262" y="50"/>
                </a:cubicBezTo>
                <a:cubicBezTo>
                  <a:pt x="262" y="49"/>
                  <a:pt x="264" y="46"/>
                  <a:pt x="265" y="45"/>
                </a:cubicBezTo>
                <a:cubicBezTo>
                  <a:pt x="265" y="44"/>
                  <a:pt x="267" y="42"/>
                  <a:pt x="268" y="41"/>
                </a:cubicBezTo>
                <a:cubicBezTo>
                  <a:pt x="269" y="40"/>
                  <a:pt x="272" y="40"/>
                  <a:pt x="273" y="39"/>
                </a:cubicBezTo>
                <a:cubicBezTo>
                  <a:pt x="275" y="37"/>
                  <a:pt x="276" y="32"/>
                  <a:pt x="277" y="31"/>
                </a:cubicBezTo>
                <a:cubicBezTo>
                  <a:pt x="278" y="30"/>
                  <a:pt x="279" y="29"/>
                  <a:pt x="280" y="28"/>
                </a:cubicBezTo>
                <a:cubicBezTo>
                  <a:pt x="282" y="28"/>
                  <a:pt x="285" y="29"/>
                  <a:pt x="287" y="28"/>
                </a:cubicBezTo>
                <a:cubicBezTo>
                  <a:pt x="288" y="28"/>
                  <a:pt x="291" y="26"/>
                  <a:pt x="292" y="25"/>
                </a:cubicBezTo>
                <a:cubicBezTo>
                  <a:pt x="293" y="24"/>
                  <a:pt x="294" y="22"/>
                  <a:pt x="295" y="20"/>
                </a:cubicBezTo>
                <a:cubicBezTo>
                  <a:pt x="295" y="19"/>
                  <a:pt x="295" y="14"/>
                  <a:pt x="296" y="13"/>
                </a:cubicBezTo>
                <a:cubicBezTo>
                  <a:pt x="297" y="12"/>
                  <a:pt x="299" y="12"/>
                  <a:pt x="299" y="12"/>
                </a:cubicBezTo>
                <a:cubicBezTo>
                  <a:pt x="300" y="12"/>
                  <a:pt x="302" y="12"/>
                  <a:pt x="303" y="13"/>
                </a:cubicBezTo>
                <a:cubicBezTo>
                  <a:pt x="304" y="13"/>
                  <a:pt x="304" y="17"/>
                  <a:pt x="305" y="17"/>
                </a:cubicBezTo>
                <a:cubicBezTo>
                  <a:pt x="306" y="17"/>
                  <a:pt x="307" y="16"/>
                  <a:pt x="308" y="15"/>
                </a:cubicBezTo>
                <a:cubicBezTo>
                  <a:pt x="308" y="14"/>
                  <a:pt x="308" y="12"/>
                  <a:pt x="308" y="11"/>
                </a:cubicBezTo>
                <a:cubicBezTo>
                  <a:pt x="307" y="11"/>
                  <a:pt x="306" y="9"/>
                  <a:pt x="305" y="9"/>
                </a:cubicBezTo>
                <a:cubicBezTo>
                  <a:pt x="305" y="8"/>
                  <a:pt x="303" y="9"/>
                  <a:pt x="303" y="9"/>
                </a:cubicBezTo>
                <a:cubicBezTo>
                  <a:pt x="302" y="8"/>
                  <a:pt x="300" y="6"/>
                  <a:pt x="300" y="5"/>
                </a:cubicBezTo>
                <a:cubicBezTo>
                  <a:pt x="300" y="3"/>
                  <a:pt x="301" y="1"/>
                  <a:pt x="302" y="1"/>
                </a:cubicBezTo>
                <a:cubicBezTo>
                  <a:pt x="304" y="0"/>
                  <a:pt x="307" y="0"/>
                  <a:pt x="309" y="1"/>
                </a:cubicBezTo>
                <a:cubicBezTo>
                  <a:pt x="310" y="1"/>
                  <a:pt x="312" y="1"/>
                  <a:pt x="313" y="2"/>
                </a:cubicBezTo>
                <a:cubicBezTo>
                  <a:pt x="314" y="3"/>
                  <a:pt x="314" y="5"/>
                  <a:pt x="315" y="6"/>
                </a:cubicBezTo>
                <a:cubicBezTo>
                  <a:pt x="315" y="7"/>
                  <a:pt x="316" y="8"/>
                  <a:pt x="317" y="8"/>
                </a:cubicBezTo>
                <a:cubicBezTo>
                  <a:pt x="318" y="8"/>
                  <a:pt x="319" y="7"/>
                  <a:pt x="320" y="7"/>
                </a:cubicBezTo>
                <a:cubicBezTo>
                  <a:pt x="320" y="8"/>
                  <a:pt x="322" y="8"/>
                  <a:pt x="323" y="9"/>
                </a:cubicBezTo>
                <a:cubicBezTo>
                  <a:pt x="323" y="9"/>
                  <a:pt x="323" y="11"/>
                  <a:pt x="324" y="12"/>
                </a:cubicBezTo>
                <a:cubicBezTo>
                  <a:pt x="324" y="13"/>
                  <a:pt x="326" y="16"/>
                  <a:pt x="327" y="16"/>
                </a:cubicBezTo>
                <a:cubicBezTo>
                  <a:pt x="329" y="17"/>
                  <a:pt x="331" y="16"/>
                  <a:pt x="333" y="16"/>
                </a:cubicBezTo>
                <a:cubicBezTo>
                  <a:pt x="335" y="17"/>
                  <a:pt x="338" y="20"/>
                  <a:pt x="340" y="20"/>
                </a:cubicBezTo>
                <a:cubicBezTo>
                  <a:pt x="341" y="20"/>
                  <a:pt x="343" y="17"/>
                  <a:pt x="345" y="16"/>
                </a:cubicBezTo>
                <a:cubicBezTo>
                  <a:pt x="346" y="16"/>
                  <a:pt x="348" y="16"/>
                  <a:pt x="348" y="17"/>
                </a:cubicBezTo>
                <a:cubicBezTo>
                  <a:pt x="349" y="18"/>
                  <a:pt x="350" y="20"/>
                  <a:pt x="350" y="21"/>
                </a:cubicBezTo>
                <a:cubicBezTo>
                  <a:pt x="350" y="23"/>
                  <a:pt x="349" y="25"/>
                  <a:pt x="348" y="26"/>
                </a:cubicBezTo>
                <a:cubicBezTo>
                  <a:pt x="347" y="27"/>
                  <a:pt x="346" y="28"/>
                  <a:pt x="345" y="29"/>
                </a:cubicBezTo>
                <a:cubicBezTo>
                  <a:pt x="344" y="30"/>
                  <a:pt x="343" y="32"/>
                  <a:pt x="343" y="33"/>
                </a:cubicBezTo>
                <a:cubicBezTo>
                  <a:pt x="343" y="34"/>
                  <a:pt x="343" y="37"/>
                  <a:pt x="343" y="38"/>
                </a:cubicBezTo>
                <a:cubicBezTo>
                  <a:pt x="344" y="38"/>
                  <a:pt x="345" y="39"/>
                  <a:pt x="346" y="39"/>
                </a:cubicBezTo>
                <a:cubicBezTo>
                  <a:pt x="347" y="39"/>
                  <a:pt x="349" y="37"/>
                  <a:pt x="350" y="38"/>
                </a:cubicBezTo>
                <a:cubicBezTo>
                  <a:pt x="352" y="38"/>
                  <a:pt x="356" y="39"/>
                  <a:pt x="357" y="40"/>
                </a:cubicBezTo>
                <a:cubicBezTo>
                  <a:pt x="358" y="42"/>
                  <a:pt x="357" y="46"/>
                  <a:pt x="356" y="48"/>
                </a:cubicBezTo>
                <a:cubicBezTo>
                  <a:pt x="356" y="49"/>
                  <a:pt x="353" y="50"/>
                  <a:pt x="353" y="50"/>
                </a:cubicBezTo>
                <a:cubicBezTo>
                  <a:pt x="352" y="51"/>
                  <a:pt x="352" y="53"/>
                  <a:pt x="352" y="53"/>
                </a:cubicBezTo>
                <a:cubicBezTo>
                  <a:pt x="352" y="54"/>
                  <a:pt x="352" y="56"/>
                  <a:pt x="353" y="57"/>
                </a:cubicBezTo>
                <a:cubicBezTo>
                  <a:pt x="353" y="57"/>
                  <a:pt x="355" y="57"/>
                  <a:pt x="356" y="57"/>
                </a:cubicBezTo>
                <a:cubicBezTo>
                  <a:pt x="357" y="58"/>
                  <a:pt x="359" y="60"/>
                  <a:pt x="360" y="60"/>
                </a:cubicBezTo>
                <a:cubicBezTo>
                  <a:pt x="361" y="61"/>
                  <a:pt x="363" y="64"/>
                  <a:pt x="364" y="64"/>
                </a:cubicBezTo>
                <a:cubicBezTo>
                  <a:pt x="365" y="64"/>
                  <a:pt x="366" y="64"/>
                  <a:pt x="367" y="63"/>
                </a:cubicBezTo>
                <a:cubicBezTo>
                  <a:pt x="369" y="62"/>
                  <a:pt x="371" y="60"/>
                  <a:pt x="372" y="59"/>
                </a:cubicBezTo>
                <a:cubicBezTo>
                  <a:pt x="373" y="57"/>
                  <a:pt x="373" y="53"/>
                  <a:pt x="374" y="52"/>
                </a:cubicBezTo>
                <a:cubicBezTo>
                  <a:pt x="375" y="51"/>
                  <a:pt x="377" y="49"/>
                  <a:pt x="379" y="48"/>
                </a:cubicBezTo>
                <a:cubicBezTo>
                  <a:pt x="380" y="47"/>
                  <a:pt x="384" y="45"/>
                  <a:pt x="385" y="43"/>
                </a:cubicBezTo>
                <a:cubicBezTo>
                  <a:pt x="386" y="42"/>
                  <a:pt x="388" y="39"/>
                  <a:pt x="389" y="37"/>
                </a:cubicBezTo>
                <a:cubicBezTo>
                  <a:pt x="390" y="36"/>
                  <a:pt x="393" y="35"/>
                  <a:pt x="394" y="34"/>
                </a:cubicBezTo>
                <a:cubicBezTo>
                  <a:pt x="395" y="33"/>
                  <a:pt x="397" y="30"/>
                  <a:pt x="397" y="29"/>
                </a:cubicBezTo>
                <a:cubicBezTo>
                  <a:pt x="397" y="27"/>
                  <a:pt x="396" y="24"/>
                  <a:pt x="396" y="22"/>
                </a:cubicBezTo>
                <a:cubicBezTo>
                  <a:pt x="396" y="21"/>
                  <a:pt x="397" y="18"/>
                  <a:pt x="398" y="17"/>
                </a:cubicBezTo>
                <a:cubicBezTo>
                  <a:pt x="398" y="16"/>
                  <a:pt x="399" y="15"/>
                  <a:pt x="400" y="14"/>
                </a:cubicBezTo>
                <a:cubicBezTo>
                  <a:pt x="401" y="12"/>
                  <a:pt x="404" y="10"/>
                  <a:pt x="405" y="9"/>
                </a:cubicBezTo>
                <a:cubicBezTo>
                  <a:pt x="406" y="8"/>
                  <a:pt x="408" y="6"/>
                  <a:pt x="409" y="5"/>
                </a:cubicBezTo>
                <a:cubicBezTo>
                  <a:pt x="409" y="6"/>
                  <a:pt x="409" y="6"/>
                  <a:pt x="410" y="6"/>
                </a:cubicBezTo>
                <a:cubicBezTo>
                  <a:pt x="410" y="7"/>
                  <a:pt x="413" y="8"/>
                  <a:pt x="414" y="8"/>
                </a:cubicBezTo>
                <a:cubicBezTo>
                  <a:pt x="415" y="9"/>
                  <a:pt x="418" y="12"/>
                  <a:pt x="420" y="13"/>
                </a:cubicBezTo>
                <a:cubicBezTo>
                  <a:pt x="421" y="15"/>
                  <a:pt x="424" y="18"/>
                  <a:pt x="425" y="20"/>
                </a:cubicBezTo>
                <a:cubicBezTo>
                  <a:pt x="426" y="21"/>
                  <a:pt x="427" y="23"/>
                  <a:pt x="428" y="24"/>
                </a:cubicBezTo>
                <a:cubicBezTo>
                  <a:pt x="430" y="25"/>
                  <a:pt x="434" y="24"/>
                  <a:pt x="436" y="24"/>
                </a:cubicBezTo>
                <a:cubicBezTo>
                  <a:pt x="437" y="25"/>
                  <a:pt x="438" y="27"/>
                  <a:pt x="438" y="28"/>
                </a:cubicBezTo>
                <a:cubicBezTo>
                  <a:pt x="439" y="28"/>
                  <a:pt x="442" y="29"/>
                  <a:pt x="443" y="29"/>
                </a:cubicBezTo>
                <a:cubicBezTo>
                  <a:pt x="444" y="30"/>
                  <a:pt x="446" y="33"/>
                  <a:pt x="447" y="33"/>
                </a:cubicBezTo>
                <a:cubicBezTo>
                  <a:pt x="448" y="34"/>
                  <a:pt x="450" y="36"/>
                  <a:pt x="451" y="37"/>
                </a:cubicBezTo>
                <a:cubicBezTo>
                  <a:pt x="453" y="37"/>
                  <a:pt x="457" y="36"/>
                  <a:pt x="458" y="37"/>
                </a:cubicBezTo>
                <a:cubicBezTo>
                  <a:pt x="460" y="39"/>
                  <a:pt x="460" y="46"/>
                  <a:pt x="460" y="48"/>
                </a:cubicBezTo>
                <a:cubicBezTo>
                  <a:pt x="460" y="50"/>
                  <a:pt x="461" y="53"/>
                  <a:pt x="461" y="55"/>
                </a:cubicBezTo>
                <a:cubicBezTo>
                  <a:pt x="461" y="56"/>
                  <a:pt x="461" y="59"/>
                  <a:pt x="461" y="60"/>
                </a:cubicBezTo>
                <a:cubicBezTo>
                  <a:pt x="460" y="61"/>
                  <a:pt x="457" y="63"/>
                  <a:pt x="457" y="64"/>
                </a:cubicBezTo>
                <a:cubicBezTo>
                  <a:pt x="456" y="66"/>
                  <a:pt x="456" y="69"/>
                  <a:pt x="457" y="71"/>
                </a:cubicBezTo>
                <a:cubicBezTo>
                  <a:pt x="457" y="72"/>
                  <a:pt x="459" y="73"/>
                  <a:pt x="459" y="74"/>
                </a:cubicBezTo>
                <a:cubicBezTo>
                  <a:pt x="460" y="74"/>
                  <a:pt x="462" y="75"/>
                  <a:pt x="463" y="75"/>
                </a:cubicBezTo>
                <a:cubicBezTo>
                  <a:pt x="464" y="76"/>
                  <a:pt x="465" y="77"/>
                  <a:pt x="465" y="77"/>
                </a:cubicBezTo>
                <a:cubicBezTo>
                  <a:pt x="467" y="78"/>
                  <a:pt x="470" y="78"/>
                  <a:pt x="471" y="78"/>
                </a:cubicBezTo>
                <a:cubicBezTo>
                  <a:pt x="473" y="79"/>
                  <a:pt x="477" y="80"/>
                  <a:pt x="479" y="81"/>
                </a:cubicBezTo>
                <a:cubicBezTo>
                  <a:pt x="479" y="81"/>
                  <a:pt x="480" y="82"/>
                  <a:pt x="481" y="82"/>
                </a:cubicBezTo>
                <a:cubicBezTo>
                  <a:pt x="482" y="83"/>
                  <a:pt x="485" y="81"/>
                  <a:pt x="486" y="82"/>
                </a:cubicBezTo>
                <a:cubicBezTo>
                  <a:pt x="487" y="82"/>
                  <a:pt x="488" y="83"/>
                  <a:pt x="489" y="84"/>
                </a:cubicBezTo>
                <a:cubicBezTo>
                  <a:pt x="490" y="85"/>
                  <a:pt x="490" y="89"/>
                  <a:pt x="491" y="91"/>
                </a:cubicBezTo>
                <a:cubicBezTo>
                  <a:pt x="491" y="92"/>
                  <a:pt x="492" y="94"/>
                  <a:pt x="492" y="94"/>
                </a:cubicBezTo>
                <a:cubicBezTo>
                  <a:pt x="493" y="95"/>
                  <a:pt x="495" y="97"/>
                  <a:pt x="495" y="98"/>
                </a:cubicBezTo>
                <a:cubicBezTo>
                  <a:pt x="496" y="99"/>
                  <a:pt x="496" y="102"/>
                  <a:pt x="497" y="103"/>
                </a:cubicBezTo>
                <a:cubicBezTo>
                  <a:pt x="498" y="104"/>
                  <a:pt x="501" y="105"/>
                  <a:pt x="502" y="106"/>
                </a:cubicBezTo>
                <a:cubicBezTo>
                  <a:pt x="503" y="107"/>
                  <a:pt x="502" y="111"/>
                  <a:pt x="503" y="113"/>
                </a:cubicBezTo>
                <a:cubicBezTo>
                  <a:pt x="504" y="114"/>
                  <a:pt x="508" y="113"/>
                  <a:pt x="510" y="113"/>
                </a:cubicBezTo>
                <a:cubicBezTo>
                  <a:pt x="512" y="113"/>
                  <a:pt x="515" y="112"/>
                  <a:pt x="516" y="113"/>
                </a:cubicBezTo>
                <a:cubicBezTo>
                  <a:pt x="517" y="113"/>
                  <a:pt x="519" y="115"/>
                  <a:pt x="520" y="116"/>
                </a:cubicBezTo>
                <a:cubicBezTo>
                  <a:pt x="521" y="117"/>
                  <a:pt x="522" y="119"/>
                  <a:pt x="523" y="121"/>
                </a:cubicBezTo>
                <a:cubicBezTo>
                  <a:pt x="524" y="122"/>
                  <a:pt x="526" y="123"/>
                  <a:pt x="527" y="123"/>
                </a:cubicBezTo>
                <a:cubicBezTo>
                  <a:pt x="528" y="124"/>
                  <a:pt x="531" y="123"/>
                  <a:pt x="532" y="124"/>
                </a:cubicBezTo>
                <a:cubicBezTo>
                  <a:pt x="533" y="124"/>
                  <a:pt x="535" y="127"/>
                  <a:pt x="536" y="127"/>
                </a:cubicBezTo>
                <a:cubicBezTo>
                  <a:pt x="538" y="128"/>
                  <a:pt x="542" y="128"/>
                  <a:pt x="544" y="128"/>
                </a:cubicBezTo>
                <a:cubicBezTo>
                  <a:pt x="545" y="127"/>
                  <a:pt x="546" y="126"/>
                  <a:pt x="547" y="125"/>
                </a:cubicBezTo>
                <a:cubicBezTo>
                  <a:pt x="547" y="124"/>
                  <a:pt x="547" y="121"/>
                  <a:pt x="548" y="121"/>
                </a:cubicBezTo>
                <a:cubicBezTo>
                  <a:pt x="549" y="120"/>
                  <a:pt x="552" y="120"/>
                  <a:pt x="554" y="121"/>
                </a:cubicBezTo>
                <a:cubicBezTo>
                  <a:pt x="555" y="122"/>
                  <a:pt x="556" y="126"/>
                  <a:pt x="557" y="126"/>
                </a:cubicBezTo>
                <a:cubicBezTo>
                  <a:pt x="558" y="126"/>
                  <a:pt x="560" y="123"/>
                  <a:pt x="560" y="122"/>
                </a:cubicBezTo>
                <a:cubicBezTo>
                  <a:pt x="561" y="121"/>
                  <a:pt x="561" y="119"/>
                  <a:pt x="562" y="118"/>
                </a:cubicBezTo>
                <a:cubicBezTo>
                  <a:pt x="563" y="117"/>
                  <a:pt x="567" y="116"/>
                  <a:pt x="569" y="116"/>
                </a:cubicBezTo>
                <a:cubicBezTo>
                  <a:pt x="570" y="116"/>
                  <a:pt x="571" y="116"/>
                  <a:pt x="572" y="116"/>
                </a:cubicBezTo>
                <a:cubicBezTo>
                  <a:pt x="573" y="117"/>
                  <a:pt x="574" y="120"/>
                  <a:pt x="575" y="121"/>
                </a:cubicBezTo>
                <a:cubicBezTo>
                  <a:pt x="576" y="121"/>
                  <a:pt x="580" y="121"/>
                  <a:pt x="581" y="121"/>
                </a:cubicBezTo>
                <a:cubicBezTo>
                  <a:pt x="582" y="121"/>
                  <a:pt x="584" y="119"/>
                  <a:pt x="585" y="119"/>
                </a:cubicBezTo>
                <a:cubicBezTo>
                  <a:pt x="586" y="118"/>
                  <a:pt x="588" y="118"/>
                  <a:pt x="589" y="118"/>
                </a:cubicBezTo>
                <a:cubicBezTo>
                  <a:pt x="590" y="118"/>
                  <a:pt x="592" y="121"/>
                  <a:pt x="593" y="121"/>
                </a:cubicBezTo>
                <a:cubicBezTo>
                  <a:pt x="594" y="120"/>
                  <a:pt x="595" y="118"/>
                  <a:pt x="595" y="118"/>
                </a:cubicBezTo>
                <a:cubicBezTo>
                  <a:pt x="596" y="116"/>
                  <a:pt x="595" y="112"/>
                  <a:pt x="595" y="110"/>
                </a:cubicBezTo>
                <a:cubicBezTo>
                  <a:pt x="595" y="108"/>
                  <a:pt x="595" y="106"/>
                  <a:pt x="594" y="105"/>
                </a:cubicBezTo>
                <a:cubicBezTo>
                  <a:pt x="594" y="104"/>
                  <a:pt x="593" y="102"/>
                  <a:pt x="593" y="101"/>
                </a:cubicBezTo>
                <a:cubicBezTo>
                  <a:pt x="593" y="99"/>
                  <a:pt x="594" y="96"/>
                  <a:pt x="595" y="95"/>
                </a:cubicBezTo>
                <a:cubicBezTo>
                  <a:pt x="596" y="95"/>
                  <a:pt x="600" y="96"/>
                  <a:pt x="602" y="96"/>
                </a:cubicBezTo>
                <a:cubicBezTo>
                  <a:pt x="604" y="95"/>
                  <a:pt x="608" y="93"/>
                  <a:pt x="610" y="92"/>
                </a:cubicBezTo>
                <a:cubicBezTo>
                  <a:pt x="612" y="92"/>
                  <a:pt x="618" y="92"/>
                  <a:pt x="621" y="92"/>
                </a:cubicBezTo>
                <a:cubicBezTo>
                  <a:pt x="623" y="93"/>
                  <a:pt x="628" y="95"/>
                  <a:pt x="630" y="96"/>
                </a:cubicBezTo>
                <a:cubicBezTo>
                  <a:pt x="631" y="97"/>
                  <a:pt x="633" y="99"/>
                  <a:pt x="635" y="99"/>
                </a:cubicBezTo>
                <a:cubicBezTo>
                  <a:pt x="636" y="100"/>
                  <a:pt x="638" y="101"/>
                  <a:pt x="640" y="102"/>
                </a:cubicBezTo>
                <a:cubicBezTo>
                  <a:pt x="641" y="102"/>
                  <a:pt x="645" y="102"/>
                  <a:pt x="646" y="102"/>
                </a:cubicBezTo>
                <a:cubicBezTo>
                  <a:pt x="647" y="103"/>
                  <a:pt x="649" y="105"/>
                  <a:pt x="650" y="106"/>
                </a:cubicBezTo>
                <a:cubicBezTo>
                  <a:pt x="652" y="107"/>
                  <a:pt x="654" y="107"/>
                  <a:pt x="656" y="108"/>
                </a:cubicBezTo>
                <a:cubicBezTo>
                  <a:pt x="658" y="108"/>
                  <a:pt x="663" y="106"/>
                  <a:pt x="665" y="107"/>
                </a:cubicBezTo>
                <a:cubicBezTo>
                  <a:pt x="666" y="107"/>
                  <a:pt x="667" y="110"/>
                  <a:pt x="668" y="111"/>
                </a:cubicBezTo>
                <a:cubicBezTo>
                  <a:pt x="668" y="112"/>
                  <a:pt x="668" y="115"/>
                  <a:pt x="669" y="115"/>
                </a:cubicBezTo>
                <a:cubicBezTo>
                  <a:pt x="670" y="116"/>
                  <a:pt x="672" y="116"/>
                  <a:pt x="672" y="116"/>
                </a:cubicBezTo>
                <a:cubicBezTo>
                  <a:pt x="673" y="117"/>
                  <a:pt x="675" y="118"/>
                  <a:pt x="675" y="119"/>
                </a:cubicBezTo>
                <a:cubicBezTo>
                  <a:pt x="676" y="120"/>
                  <a:pt x="676" y="123"/>
                  <a:pt x="677" y="125"/>
                </a:cubicBezTo>
                <a:cubicBezTo>
                  <a:pt x="677" y="126"/>
                  <a:pt x="680" y="130"/>
                  <a:pt x="680" y="131"/>
                </a:cubicBezTo>
                <a:cubicBezTo>
                  <a:pt x="680" y="133"/>
                  <a:pt x="677" y="137"/>
                  <a:pt x="676" y="138"/>
                </a:cubicBezTo>
                <a:cubicBezTo>
                  <a:pt x="676" y="139"/>
                  <a:pt x="675" y="141"/>
                  <a:pt x="675" y="141"/>
                </a:cubicBezTo>
                <a:cubicBezTo>
                  <a:pt x="674" y="142"/>
                  <a:pt x="673" y="143"/>
                  <a:pt x="672" y="144"/>
                </a:cubicBezTo>
                <a:cubicBezTo>
                  <a:pt x="671" y="144"/>
                  <a:pt x="669" y="143"/>
                  <a:pt x="668" y="143"/>
                </a:cubicBezTo>
                <a:cubicBezTo>
                  <a:pt x="668" y="143"/>
                  <a:pt x="666" y="144"/>
                  <a:pt x="665" y="144"/>
                </a:cubicBezTo>
                <a:cubicBezTo>
                  <a:pt x="665" y="145"/>
                  <a:pt x="665" y="147"/>
                  <a:pt x="665" y="148"/>
                </a:cubicBezTo>
                <a:cubicBezTo>
                  <a:pt x="665" y="149"/>
                  <a:pt x="666" y="151"/>
                  <a:pt x="666" y="153"/>
                </a:cubicBezTo>
                <a:cubicBezTo>
                  <a:pt x="667" y="155"/>
                  <a:pt x="664" y="158"/>
                  <a:pt x="665" y="160"/>
                </a:cubicBezTo>
                <a:cubicBezTo>
                  <a:pt x="665" y="162"/>
                  <a:pt x="668" y="166"/>
                  <a:pt x="669" y="167"/>
                </a:cubicBezTo>
                <a:cubicBezTo>
                  <a:pt x="670" y="169"/>
                  <a:pt x="671" y="171"/>
                  <a:pt x="672" y="172"/>
                </a:cubicBezTo>
                <a:cubicBezTo>
                  <a:pt x="673" y="174"/>
                  <a:pt x="672" y="179"/>
                  <a:pt x="673" y="181"/>
                </a:cubicBezTo>
                <a:cubicBezTo>
                  <a:pt x="673" y="183"/>
                  <a:pt x="675" y="185"/>
                  <a:pt x="676" y="185"/>
                </a:cubicBezTo>
                <a:cubicBezTo>
                  <a:pt x="677" y="186"/>
                  <a:pt x="681" y="186"/>
                  <a:pt x="682" y="186"/>
                </a:cubicBezTo>
                <a:cubicBezTo>
                  <a:pt x="684" y="185"/>
                  <a:pt x="685" y="181"/>
                  <a:pt x="687" y="180"/>
                </a:cubicBezTo>
                <a:cubicBezTo>
                  <a:pt x="688" y="180"/>
                  <a:pt x="691" y="180"/>
                  <a:pt x="692" y="180"/>
                </a:cubicBezTo>
                <a:cubicBezTo>
                  <a:pt x="694" y="180"/>
                  <a:pt x="696" y="182"/>
                  <a:pt x="698" y="182"/>
                </a:cubicBezTo>
                <a:cubicBezTo>
                  <a:pt x="699" y="182"/>
                  <a:pt x="700" y="183"/>
                  <a:pt x="701" y="184"/>
                </a:cubicBezTo>
                <a:cubicBezTo>
                  <a:pt x="703" y="184"/>
                  <a:pt x="706" y="186"/>
                  <a:pt x="707" y="186"/>
                </a:cubicBezTo>
                <a:cubicBezTo>
                  <a:pt x="709" y="186"/>
                  <a:pt x="711" y="185"/>
                  <a:pt x="712" y="184"/>
                </a:cubicBezTo>
                <a:cubicBezTo>
                  <a:pt x="713" y="183"/>
                  <a:pt x="713" y="179"/>
                  <a:pt x="714" y="179"/>
                </a:cubicBezTo>
                <a:cubicBezTo>
                  <a:pt x="715" y="179"/>
                  <a:pt x="716" y="183"/>
                  <a:pt x="717" y="183"/>
                </a:cubicBezTo>
                <a:cubicBezTo>
                  <a:pt x="718" y="183"/>
                  <a:pt x="720" y="181"/>
                  <a:pt x="721" y="181"/>
                </a:cubicBezTo>
                <a:cubicBezTo>
                  <a:pt x="722" y="182"/>
                  <a:pt x="723" y="185"/>
                  <a:pt x="723" y="186"/>
                </a:cubicBezTo>
                <a:cubicBezTo>
                  <a:pt x="723" y="188"/>
                  <a:pt x="722" y="191"/>
                  <a:pt x="721" y="192"/>
                </a:cubicBezTo>
                <a:cubicBezTo>
                  <a:pt x="720" y="193"/>
                  <a:pt x="716" y="192"/>
                  <a:pt x="714" y="193"/>
                </a:cubicBezTo>
                <a:cubicBezTo>
                  <a:pt x="713" y="193"/>
                  <a:pt x="713" y="196"/>
                  <a:pt x="713" y="197"/>
                </a:cubicBezTo>
                <a:cubicBezTo>
                  <a:pt x="713" y="199"/>
                  <a:pt x="712" y="201"/>
                  <a:pt x="713" y="202"/>
                </a:cubicBezTo>
                <a:cubicBezTo>
                  <a:pt x="714" y="204"/>
                  <a:pt x="716" y="205"/>
                  <a:pt x="717" y="206"/>
                </a:cubicBezTo>
                <a:cubicBezTo>
                  <a:pt x="718" y="206"/>
                  <a:pt x="719" y="207"/>
                  <a:pt x="719" y="208"/>
                </a:cubicBezTo>
                <a:cubicBezTo>
                  <a:pt x="720" y="209"/>
                  <a:pt x="719" y="212"/>
                  <a:pt x="719" y="213"/>
                </a:cubicBezTo>
                <a:cubicBezTo>
                  <a:pt x="720" y="215"/>
                  <a:pt x="723" y="219"/>
                  <a:pt x="724" y="221"/>
                </a:cubicBezTo>
                <a:cubicBezTo>
                  <a:pt x="724" y="222"/>
                  <a:pt x="725" y="226"/>
                  <a:pt x="725" y="227"/>
                </a:cubicBezTo>
                <a:cubicBezTo>
                  <a:pt x="724" y="229"/>
                  <a:pt x="721" y="233"/>
                  <a:pt x="721" y="235"/>
                </a:cubicBezTo>
                <a:cubicBezTo>
                  <a:pt x="720" y="237"/>
                  <a:pt x="721" y="242"/>
                  <a:pt x="722" y="244"/>
                </a:cubicBezTo>
                <a:cubicBezTo>
                  <a:pt x="722" y="244"/>
                  <a:pt x="724" y="245"/>
                  <a:pt x="725" y="246"/>
                </a:cubicBezTo>
                <a:cubicBezTo>
                  <a:pt x="726" y="246"/>
                  <a:pt x="727" y="249"/>
                  <a:pt x="727" y="250"/>
                </a:cubicBezTo>
                <a:cubicBezTo>
                  <a:pt x="728" y="252"/>
                  <a:pt x="726" y="257"/>
                  <a:pt x="727" y="259"/>
                </a:cubicBezTo>
                <a:cubicBezTo>
                  <a:pt x="728" y="260"/>
                  <a:pt x="731" y="261"/>
                  <a:pt x="732" y="26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8" name="Freeform 17"/>
          <p:cNvSpPr>
            <a:spLocks/>
          </p:cNvSpPr>
          <p:nvPr/>
        </p:nvSpPr>
        <p:spPr bwMode="auto">
          <a:xfrm>
            <a:off x="3076243" y="2284155"/>
            <a:ext cx="1177359" cy="1803926"/>
          </a:xfrm>
          <a:custGeom>
            <a:avLst/>
            <a:gdLst/>
            <a:ahLst/>
            <a:cxnLst>
              <a:cxn ang="0">
                <a:pos x="355" y="87"/>
              </a:cxn>
              <a:cxn ang="0">
                <a:pos x="342" y="128"/>
              </a:cxn>
              <a:cxn ang="0">
                <a:pos x="303" y="161"/>
              </a:cxn>
              <a:cxn ang="0">
                <a:pos x="302" y="207"/>
              </a:cxn>
              <a:cxn ang="0">
                <a:pos x="315" y="244"/>
              </a:cxn>
              <a:cxn ang="0">
                <a:pos x="306" y="262"/>
              </a:cxn>
              <a:cxn ang="0">
                <a:pos x="311" y="278"/>
              </a:cxn>
              <a:cxn ang="0">
                <a:pos x="312" y="319"/>
              </a:cxn>
              <a:cxn ang="0">
                <a:pos x="315" y="380"/>
              </a:cxn>
              <a:cxn ang="0">
                <a:pos x="328" y="405"/>
              </a:cxn>
              <a:cxn ang="0">
                <a:pos x="334" y="433"/>
              </a:cxn>
              <a:cxn ang="0">
                <a:pos x="363" y="441"/>
              </a:cxn>
              <a:cxn ang="0">
                <a:pos x="376" y="464"/>
              </a:cxn>
              <a:cxn ang="0">
                <a:pos x="384" y="480"/>
              </a:cxn>
              <a:cxn ang="0">
                <a:pos x="405" y="475"/>
              </a:cxn>
              <a:cxn ang="0">
                <a:pos x="435" y="489"/>
              </a:cxn>
              <a:cxn ang="0">
                <a:pos x="443" y="520"/>
              </a:cxn>
              <a:cxn ang="0">
                <a:pos x="417" y="559"/>
              </a:cxn>
              <a:cxn ang="0">
                <a:pos x="390" y="564"/>
              </a:cxn>
              <a:cxn ang="0">
                <a:pos x="383" y="540"/>
              </a:cxn>
              <a:cxn ang="0">
                <a:pos x="362" y="523"/>
              </a:cxn>
              <a:cxn ang="0">
                <a:pos x="338" y="516"/>
              </a:cxn>
              <a:cxn ang="0">
                <a:pos x="334" y="524"/>
              </a:cxn>
              <a:cxn ang="0">
                <a:pos x="303" y="556"/>
              </a:cxn>
              <a:cxn ang="0">
                <a:pos x="292" y="599"/>
              </a:cxn>
              <a:cxn ang="0">
                <a:pos x="260" y="624"/>
              </a:cxn>
              <a:cxn ang="0">
                <a:pos x="235" y="643"/>
              </a:cxn>
              <a:cxn ang="0">
                <a:pos x="213" y="623"/>
              </a:cxn>
              <a:cxn ang="0">
                <a:pos x="181" y="636"/>
              </a:cxn>
              <a:cxn ang="0">
                <a:pos x="165" y="664"/>
              </a:cxn>
              <a:cxn ang="0">
                <a:pos x="144" y="648"/>
              </a:cxn>
              <a:cxn ang="0">
                <a:pos x="114" y="662"/>
              </a:cxn>
              <a:cxn ang="0">
                <a:pos x="86" y="685"/>
              </a:cxn>
              <a:cxn ang="0">
                <a:pos x="80" y="637"/>
              </a:cxn>
              <a:cxn ang="0">
                <a:pos x="21" y="615"/>
              </a:cxn>
              <a:cxn ang="0">
                <a:pos x="39" y="545"/>
              </a:cxn>
              <a:cxn ang="0">
                <a:pos x="14" y="491"/>
              </a:cxn>
              <a:cxn ang="0">
                <a:pos x="34" y="415"/>
              </a:cxn>
              <a:cxn ang="0">
                <a:pos x="34" y="329"/>
              </a:cxn>
              <a:cxn ang="0">
                <a:pos x="7" y="253"/>
              </a:cxn>
              <a:cxn ang="0">
                <a:pos x="27" y="194"/>
              </a:cxn>
              <a:cxn ang="0">
                <a:pos x="26" y="171"/>
              </a:cxn>
              <a:cxn ang="0">
                <a:pos x="61" y="175"/>
              </a:cxn>
              <a:cxn ang="0">
                <a:pos x="78" y="142"/>
              </a:cxn>
              <a:cxn ang="0">
                <a:pos x="93" y="107"/>
              </a:cxn>
              <a:cxn ang="0">
                <a:pos x="107" y="95"/>
              </a:cxn>
              <a:cxn ang="0">
                <a:pos x="122" y="99"/>
              </a:cxn>
              <a:cxn ang="0">
                <a:pos x="137" y="102"/>
              </a:cxn>
              <a:cxn ang="0">
                <a:pos x="192" y="81"/>
              </a:cxn>
              <a:cxn ang="0">
                <a:pos x="199" y="58"/>
              </a:cxn>
              <a:cxn ang="0">
                <a:pos x="246" y="41"/>
              </a:cxn>
              <a:cxn ang="0">
                <a:pos x="282" y="53"/>
              </a:cxn>
              <a:cxn ang="0">
                <a:pos x="306" y="43"/>
              </a:cxn>
              <a:cxn ang="0">
                <a:pos x="308" y="27"/>
              </a:cxn>
              <a:cxn ang="0">
                <a:pos x="331" y="7"/>
              </a:cxn>
              <a:cxn ang="0">
                <a:pos x="363" y="19"/>
              </a:cxn>
            </a:cxnLst>
            <a:rect l="0" t="0" r="r" b="b"/>
            <a:pathLst>
              <a:path w="447" h="685">
                <a:moveTo>
                  <a:pt x="356" y="31"/>
                </a:moveTo>
                <a:cubicBezTo>
                  <a:pt x="356" y="31"/>
                  <a:pt x="356" y="31"/>
                  <a:pt x="356" y="31"/>
                </a:cubicBezTo>
                <a:cubicBezTo>
                  <a:pt x="355" y="33"/>
                  <a:pt x="353" y="34"/>
                  <a:pt x="352" y="36"/>
                </a:cubicBezTo>
                <a:cubicBezTo>
                  <a:pt x="351" y="38"/>
                  <a:pt x="350" y="42"/>
                  <a:pt x="351" y="44"/>
                </a:cubicBezTo>
                <a:cubicBezTo>
                  <a:pt x="351" y="46"/>
                  <a:pt x="352" y="50"/>
                  <a:pt x="353" y="52"/>
                </a:cubicBezTo>
                <a:cubicBezTo>
                  <a:pt x="353" y="55"/>
                  <a:pt x="355" y="59"/>
                  <a:pt x="355" y="61"/>
                </a:cubicBezTo>
                <a:cubicBezTo>
                  <a:pt x="356" y="65"/>
                  <a:pt x="356" y="71"/>
                  <a:pt x="356" y="75"/>
                </a:cubicBezTo>
                <a:cubicBezTo>
                  <a:pt x="356" y="78"/>
                  <a:pt x="355" y="84"/>
                  <a:pt x="355" y="87"/>
                </a:cubicBezTo>
                <a:cubicBezTo>
                  <a:pt x="355" y="89"/>
                  <a:pt x="356" y="93"/>
                  <a:pt x="355" y="95"/>
                </a:cubicBezTo>
                <a:cubicBezTo>
                  <a:pt x="355" y="97"/>
                  <a:pt x="355" y="100"/>
                  <a:pt x="354" y="101"/>
                </a:cubicBezTo>
                <a:cubicBezTo>
                  <a:pt x="353" y="102"/>
                  <a:pt x="349" y="103"/>
                  <a:pt x="348" y="104"/>
                </a:cubicBezTo>
                <a:cubicBezTo>
                  <a:pt x="347" y="105"/>
                  <a:pt x="347" y="108"/>
                  <a:pt x="346" y="109"/>
                </a:cubicBezTo>
                <a:cubicBezTo>
                  <a:pt x="344" y="111"/>
                  <a:pt x="338" y="111"/>
                  <a:pt x="336" y="113"/>
                </a:cubicBezTo>
                <a:cubicBezTo>
                  <a:pt x="335" y="114"/>
                  <a:pt x="334" y="119"/>
                  <a:pt x="333" y="121"/>
                </a:cubicBezTo>
                <a:cubicBezTo>
                  <a:pt x="333" y="122"/>
                  <a:pt x="334" y="125"/>
                  <a:pt x="334" y="126"/>
                </a:cubicBezTo>
                <a:cubicBezTo>
                  <a:pt x="336" y="127"/>
                  <a:pt x="340" y="126"/>
                  <a:pt x="342" y="128"/>
                </a:cubicBezTo>
                <a:cubicBezTo>
                  <a:pt x="343" y="130"/>
                  <a:pt x="342" y="136"/>
                  <a:pt x="342" y="139"/>
                </a:cubicBezTo>
                <a:cubicBezTo>
                  <a:pt x="342" y="141"/>
                  <a:pt x="341" y="146"/>
                  <a:pt x="341" y="148"/>
                </a:cubicBezTo>
                <a:cubicBezTo>
                  <a:pt x="341" y="149"/>
                  <a:pt x="340" y="152"/>
                  <a:pt x="340" y="153"/>
                </a:cubicBezTo>
                <a:cubicBezTo>
                  <a:pt x="339" y="154"/>
                  <a:pt x="335" y="156"/>
                  <a:pt x="334" y="156"/>
                </a:cubicBezTo>
                <a:cubicBezTo>
                  <a:pt x="332" y="157"/>
                  <a:pt x="329" y="157"/>
                  <a:pt x="328" y="157"/>
                </a:cubicBezTo>
                <a:cubicBezTo>
                  <a:pt x="326" y="157"/>
                  <a:pt x="323" y="158"/>
                  <a:pt x="321" y="158"/>
                </a:cubicBezTo>
                <a:cubicBezTo>
                  <a:pt x="319" y="159"/>
                  <a:pt x="314" y="158"/>
                  <a:pt x="311" y="158"/>
                </a:cubicBezTo>
                <a:cubicBezTo>
                  <a:pt x="309" y="159"/>
                  <a:pt x="305" y="160"/>
                  <a:pt x="303" y="161"/>
                </a:cubicBezTo>
                <a:cubicBezTo>
                  <a:pt x="302" y="162"/>
                  <a:pt x="302" y="165"/>
                  <a:pt x="302" y="166"/>
                </a:cubicBezTo>
                <a:cubicBezTo>
                  <a:pt x="302" y="168"/>
                  <a:pt x="304" y="171"/>
                  <a:pt x="304" y="172"/>
                </a:cubicBezTo>
                <a:cubicBezTo>
                  <a:pt x="304" y="173"/>
                  <a:pt x="303" y="176"/>
                  <a:pt x="302" y="177"/>
                </a:cubicBezTo>
                <a:cubicBezTo>
                  <a:pt x="301" y="178"/>
                  <a:pt x="299" y="177"/>
                  <a:pt x="298" y="178"/>
                </a:cubicBezTo>
                <a:cubicBezTo>
                  <a:pt x="297" y="180"/>
                  <a:pt x="297" y="185"/>
                  <a:pt x="297" y="187"/>
                </a:cubicBezTo>
                <a:cubicBezTo>
                  <a:pt x="297" y="190"/>
                  <a:pt x="297" y="195"/>
                  <a:pt x="297" y="197"/>
                </a:cubicBezTo>
                <a:cubicBezTo>
                  <a:pt x="298" y="199"/>
                  <a:pt x="298" y="202"/>
                  <a:pt x="299" y="203"/>
                </a:cubicBezTo>
                <a:cubicBezTo>
                  <a:pt x="300" y="204"/>
                  <a:pt x="302" y="206"/>
                  <a:pt x="302" y="207"/>
                </a:cubicBezTo>
                <a:cubicBezTo>
                  <a:pt x="303" y="208"/>
                  <a:pt x="302" y="212"/>
                  <a:pt x="302" y="213"/>
                </a:cubicBezTo>
                <a:cubicBezTo>
                  <a:pt x="302" y="214"/>
                  <a:pt x="302" y="217"/>
                  <a:pt x="303" y="218"/>
                </a:cubicBezTo>
                <a:cubicBezTo>
                  <a:pt x="303" y="219"/>
                  <a:pt x="306" y="219"/>
                  <a:pt x="306" y="220"/>
                </a:cubicBezTo>
                <a:cubicBezTo>
                  <a:pt x="307" y="222"/>
                  <a:pt x="307" y="224"/>
                  <a:pt x="307" y="226"/>
                </a:cubicBezTo>
                <a:cubicBezTo>
                  <a:pt x="307" y="227"/>
                  <a:pt x="306" y="229"/>
                  <a:pt x="306" y="230"/>
                </a:cubicBezTo>
                <a:cubicBezTo>
                  <a:pt x="306" y="231"/>
                  <a:pt x="305" y="233"/>
                  <a:pt x="306" y="234"/>
                </a:cubicBezTo>
                <a:cubicBezTo>
                  <a:pt x="307" y="236"/>
                  <a:pt x="311" y="237"/>
                  <a:pt x="312" y="238"/>
                </a:cubicBezTo>
                <a:cubicBezTo>
                  <a:pt x="313" y="239"/>
                  <a:pt x="315" y="242"/>
                  <a:pt x="315" y="244"/>
                </a:cubicBezTo>
                <a:cubicBezTo>
                  <a:pt x="315" y="245"/>
                  <a:pt x="316" y="249"/>
                  <a:pt x="316" y="250"/>
                </a:cubicBezTo>
                <a:cubicBezTo>
                  <a:pt x="316" y="252"/>
                  <a:pt x="315" y="255"/>
                  <a:pt x="315" y="257"/>
                </a:cubicBezTo>
                <a:cubicBezTo>
                  <a:pt x="315" y="258"/>
                  <a:pt x="316" y="260"/>
                  <a:pt x="316" y="260"/>
                </a:cubicBezTo>
                <a:cubicBezTo>
                  <a:pt x="316" y="262"/>
                  <a:pt x="316" y="265"/>
                  <a:pt x="315" y="267"/>
                </a:cubicBezTo>
                <a:cubicBezTo>
                  <a:pt x="314" y="267"/>
                  <a:pt x="312" y="269"/>
                  <a:pt x="311" y="269"/>
                </a:cubicBezTo>
                <a:cubicBezTo>
                  <a:pt x="310" y="269"/>
                  <a:pt x="308" y="268"/>
                  <a:pt x="307" y="267"/>
                </a:cubicBezTo>
                <a:cubicBezTo>
                  <a:pt x="307" y="266"/>
                  <a:pt x="306" y="265"/>
                  <a:pt x="306" y="265"/>
                </a:cubicBezTo>
                <a:cubicBezTo>
                  <a:pt x="306" y="264"/>
                  <a:pt x="306" y="263"/>
                  <a:pt x="306" y="262"/>
                </a:cubicBezTo>
                <a:cubicBezTo>
                  <a:pt x="306" y="261"/>
                  <a:pt x="306" y="259"/>
                  <a:pt x="305" y="258"/>
                </a:cubicBezTo>
                <a:cubicBezTo>
                  <a:pt x="305" y="258"/>
                  <a:pt x="304" y="257"/>
                  <a:pt x="303" y="256"/>
                </a:cubicBezTo>
                <a:cubicBezTo>
                  <a:pt x="302" y="256"/>
                  <a:pt x="300" y="257"/>
                  <a:pt x="299" y="258"/>
                </a:cubicBezTo>
                <a:cubicBezTo>
                  <a:pt x="298" y="258"/>
                  <a:pt x="297" y="261"/>
                  <a:pt x="297" y="262"/>
                </a:cubicBezTo>
                <a:cubicBezTo>
                  <a:pt x="297" y="264"/>
                  <a:pt x="297" y="267"/>
                  <a:pt x="297" y="268"/>
                </a:cubicBezTo>
                <a:cubicBezTo>
                  <a:pt x="298" y="270"/>
                  <a:pt x="301" y="271"/>
                  <a:pt x="302" y="272"/>
                </a:cubicBezTo>
                <a:cubicBezTo>
                  <a:pt x="303" y="273"/>
                  <a:pt x="305" y="275"/>
                  <a:pt x="306" y="276"/>
                </a:cubicBezTo>
                <a:cubicBezTo>
                  <a:pt x="307" y="276"/>
                  <a:pt x="309" y="277"/>
                  <a:pt x="311" y="278"/>
                </a:cubicBezTo>
                <a:cubicBezTo>
                  <a:pt x="312" y="279"/>
                  <a:pt x="314" y="280"/>
                  <a:pt x="315" y="281"/>
                </a:cubicBezTo>
                <a:cubicBezTo>
                  <a:pt x="317" y="282"/>
                  <a:pt x="319" y="285"/>
                  <a:pt x="319" y="287"/>
                </a:cubicBezTo>
                <a:cubicBezTo>
                  <a:pt x="320" y="289"/>
                  <a:pt x="321" y="292"/>
                  <a:pt x="321" y="293"/>
                </a:cubicBezTo>
                <a:cubicBezTo>
                  <a:pt x="321" y="295"/>
                  <a:pt x="320" y="298"/>
                  <a:pt x="320" y="299"/>
                </a:cubicBezTo>
                <a:cubicBezTo>
                  <a:pt x="320" y="302"/>
                  <a:pt x="321" y="307"/>
                  <a:pt x="321" y="310"/>
                </a:cubicBezTo>
                <a:cubicBezTo>
                  <a:pt x="320" y="311"/>
                  <a:pt x="320" y="314"/>
                  <a:pt x="319" y="315"/>
                </a:cubicBezTo>
                <a:cubicBezTo>
                  <a:pt x="319" y="316"/>
                  <a:pt x="317" y="317"/>
                  <a:pt x="316" y="317"/>
                </a:cubicBezTo>
                <a:cubicBezTo>
                  <a:pt x="315" y="318"/>
                  <a:pt x="313" y="318"/>
                  <a:pt x="312" y="319"/>
                </a:cubicBezTo>
                <a:cubicBezTo>
                  <a:pt x="311" y="320"/>
                  <a:pt x="311" y="323"/>
                  <a:pt x="310" y="325"/>
                </a:cubicBezTo>
                <a:cubicBezTo>
                  <a:pt x="310" y="327"/>
                  <a:pt x="309" y="332"/>
                  <a:pt x="309" y="334"/>
                </a:cubicBezTo>
                <a:cubicBezTo>
                  <a:pt x="309" y="337"/>
                  <a:pt x="310" y="343"/>
                  <a:pt x="310" y="346"/>
                </a:cubicBezTo>
                <a:cubicBezTo>
                  <a:pt x="310" y="349"/>
                  <a:pt x="309" y="354"/>
                  <a:pt x="309" y="357"/>
                </a:cubicBezTo>
                <a:cubicBezTo>
                  <a:pt x="309" y="359"/>
                  <a:pt x="308" y="362"/>
                  <a:pt x="309" y="364"/>
                </a:cubicBezTo>
                <a:cubicBezTo>
                  <a:pt x="309" y="366"/>
                  <a:pt x="311" y="369"/>
                  <a:pt x="312" y="370"/>
                </a:cubicBezTo>
                <a:cubicBezTo>
                  <a:pt x="313" y="371"/>
                  <a:pt x="314" y="372"/>
                  <a:pt x="315" y="373"/>
                </a:cubicBezTo>
                <a:cubicBezTo>
                  <a:pt x="315" y="375"/>
                  <a:pt x="315" y="378"/>
                  <a:pt x="315" y="380"/>
                </a:cubicBezTo>
                <a:cubicBezTo>
                  <a:pt x="315" y="381"/>
                  <a:pt x="314" y="384"/>
                  <a:pt x="313" y="385"/>
                </a:cubicBezTo>
                <a:cubicBezTo>
                  <a:pt x="313" y="386"/>
                  <a:pt x="310" y="387"/>
                  <a:pt x="310" y="388"/>
                </a:cubicBezTo>
                <a:cubicBezTo>
                  <a:pt x="309" y="389"/>
                  <a:pt x="309" y="392"/>
                  <a:pt x="309" y="394"/>
                </a:cubicBezTo>
                <a:cubicBezTo>
                  <a:pt x="309" y="395"/>
                  <a:pt x="309" y="399"/>
                  <a:pt x="310" y="400"/>
                </a:cubicBezTo>
                <a:cubicBezTo>
                  <a:pt x="311" y="402"/>
                  <a:pt x="314" y="403"/>
                  <a:pt x="315" y="404"/>
                </a:cubicBezTo>
                <a:cubicBezTo>
                  <a:pt x="316" y="404"/>
                  <a:pt x="318" y="405"/>
                  <a:pt x="319" y="405"/>
                </a:cubicBezTo>
                <a:cubicBezTo>
                  <a:pt x="320" y="405"/>
                  <a:pt x="322" y="406"/>
                  <a:pt x="323" y="406"/>
                </a:cubicBezTo>
                <a:cubicBezTo>
                  <a:pt x="324" y="406"/>
                  <a:pt x="327" y="405"/>
                  <a:pt x="328" y="405"/>
                </a:cubicBezTo>
                <a:cubicBezTo>
                  <a:pt x="329" y="405"/>
                  <a:pt x="332" y="405"/>
                  <a:pt x="333" y="406"/>
                </a:cubicBezTo>
                <a:cubicBezTo>
                  <a:pt x="334" y="406"/>
                  <a:pt x="336" y="407"/>
                  <a:pt x="337" y="408"/>
                </a:cubicBezTo>
                <a:cubicBezTo>
                  <a:pt x="338" y="409"/>
                  <a:pt x="339" y="412"/>
                  <a:pt x="339" y="414"/>
                </a:cubicBezTo>
                <a:cubicBezTo>
                  <a:pt x="339" y="415"/>
                  <a:pt x="339" y="418"/>
                  <a:pt x="339" y="419"/>
                </a:cubicBezTo>
                <a:cubicBezTo>
                  <a:pt x="338" y="420"/>
                  <a:pt x="337" y="421"/>
                  <a:pt x="336" y="422"/>
                </a:cubicBezTo>
                <a:cubicBezTo>
                  <a:pt x="335" y="422"/>
                  <a:pt x="333" y="423"/>
                  <a:pt x="332" y="424"/>
                </a:cubicBezTo>
                <a:cubicBezTo>
                  <a:pt x="332" y="424"/>
                  <a:pt x="332" y="426"/>
                  <a:pt x="332" y="427"/>
                </a:cubicBezTo>
                <a:cubicBezTo>
                  <a:pt x="333" y="429"/>
                  <a:pt x="333" y="432"/>
                  <a:pt x="334" y="433"/>
                </a:cubicBezTo>
                <a:cubicBezTo>
                  <a:pt x="335" y="434"/>
                  <a:pt x="336" y="436"/>
                  <a:pt x="337" y="436"/>
                </a:cubicBezTo>
                <a:cubicBezTo>
                  <a:pt x="337" y="437"/>
                  <a:pt x="340" y="437"/>
                  <a:pt x="340" y="437"/>
                </a:cubicBezTo>
                <a:cubicBezTo>
                  <a:pt x="341" y="438"/>
                  <a:pt x="342" y="441"/>
                  <a:pt x="343" y="442"/>
                </a:cubicBezTo>
                <a:cubicBezTo>
                  <a:pt x="343" y="442"/>
                  <a:pt x="344" y="444"/>
                  <a:pt x="345" y="445"/>
                </a:cubicBezTo>
                <a:cubicBezTo>
                  <a:pt x="346" y="446"/>
                  <a:pt x="350" y="446"/>
                  <a:pt x="350" y="446"/>
                </a:cubicBezTo>
                <a:cubicBezTo>
                  <a:pt x="350" y="446"/>
                  <a:pt x="355" y="446"/>
                  <a:pt x="356" y="445"/>
                </a:cubicBezTo>
                <a:cubicBezTo>
                  <a:pt x="357" y="445"/>
                  <a:pt x="358" y="443"/>
                  <a:pt x="358" y="443"/>
                </a:cubicBezTo>
                <a:cubicBezTo>
                  <a:pt x="359" y="442"/>
                  <a:pt x="362" y="442"/>
                  <a:pt x="363" y="441"/>
                </a:cubicBezTo>
                <a:cubicBezTo>
                  <a:pt x="364" y="441"/>
                  <a:pt x="367" y="439"/>
                  <a:pt x="369" y="439"/>
                </a:cubicBezTo>
                <a:cubicBezTo>
                  <a:pt x="370" y="439"/>
                  <a:pt x="372" y="439"/>
                  <a:pt x="372" y="440"/>
                </a:cubicBezTo>
                <a:cubicBezTo>
                  <a:pt x="373" y="441"/>
                  <a:pt x="373" y="443"/>
                  <a:pt x="373" y="444"/>
                </a:cubicBezTo>
                <a:cubicBezTo>
                  <a:pt x="374" y="445"/>
                  <a:pt x="376" y="446"/>
                  <a:pt x="377" y="447"/>
                </a:cubicBezTo>
                <a:cubicBezTo>
                  <a:pt x="377" y="448"/>
                  <a:pt x="375" y="451"/>
                  <a:pt x="375" y="453"/>
                </a:cubicBezTo>
                <a:cubicBezTo>
                  <a:pt x="374" y="454"/>
                  <a:pt x="374" y="455"/>
                  <a:pt x="374" y="456"/>
                </a:cubicBezTo>
                <a:cubicBezTo>
                  <a:pt x="373" y="457"/>
                  <a:pt x="373" y="459"/>
                  <a:pt x="374" y="460"/>
                </a:cubicBezTo>
                <a:cubicBezTo>
                  <a:pt x="374" y="461"/>
                  <a:pt x="376" y="463"/>
                  <a:pt x="376" y="464"/>
                </a:cubicBezTo>
                <a:cubicBezTo>
                  <a:pt x="376" y="465"/>
                  <a:pt x="375" y="467"/>
                  <a:pt x="375" y="467"/>
                </a:cubicBezTo>
                <a:cubicBezTo>
                  <a:pt x="374" y="468"/>
                  <a:pt x="372" y="468"/>
                  <a:pt x="372" y="468"/>
                </a:cubicBezTo>
                <a:cubicBezTo>
                  <a:pt x="371" y="469"/>
                  <a:pt x="369" y="470"/>
                  <a:pt x="369" y="471"/>
                </a:cubicBezTo>
                <a:cubicBezTo>
                  <a:pt x="368" y="472"/>
                  <a:pt x="368" y="475"/>
                  <a:pt x="369" y="476"/>
                </a:cubicBezTo>
                <a:cubicBezTo>
                  <a:pt x="369" y="476"/>
                  <a:pt x="372" y="476"/>
                  <a:pt x="373" y="476"/>
                </a:cubicBezTo>
                <a:cubicBezTo>
                  <a:pt x="374" y="476"/>
                  <a:pt x="376" y="475"/>
                  <a:pt x="377" y="475"/>
                </a:cubicBezTo>
                <a:cubicBezTo>
                  <a:pt x="379" y="475"/>
                  <a:pt x="381" y="476"/>
                  <a:pt x="382" y="477"/>
                </a:cubicBezTo>
                <a:cubicBezTo>
                  <a:pt x="383" y="477"/>
                  <a:pt x="383" y="480"/>
                  <a:pt x="384" y="480"/>
                </a:cubicBezTo>
                <a:cubicBezTo>
                  <a:pt x="385" y="481"/>
                  <a:pt x="388" y="482"/>
                  <a:pt x="389" y="482"/>
                </a:cubicBezTo>
                <a:cubicBezTo>
                  <a:pt x="390" y="482"/>
                  <a:pt x="392" y="482"/>
                  <a:pt x="393" y="481"/>
                </a:cubicBezTo>
                <a:cubicBezTo>
                  <a:pt x="393" y="481"/>
                  <a:pt x="393" y="479"/>
                  <a:pt x="394" y="479"/>
                </a:cubicBezTo>
                <a:cubicBezTo>
                  <a:pt x="395" y="479"/>
                  <a:pt x="394" y="482"/>
                  <a:pt x="395" y="483"/>
                </a:cubicBezTo>
                <a:cubicBezTo>
                  <a:pt x="395" y="484"/>
                  <a:pt x="396" y="484"/>
                  <a:pt x="397" y="484"/>
                </a:cubicBezTo>
                <a:cubicBezTo>
                  <a:pt x="398" y="484"/>
                  <a:pt x="400" y="484"/>
                  <a:pt x="401" y="483"/>
                </a:cubicBezTo>
                <a:cubicBezTo>
                  <a:pt x="401" y="482"/>
                  <a:pt x="402" y="480"/>
                  <a:pt x="402" y="479"/>
                </a:cubicBezTo>
                <a:cubicBezTo>
                  <a:pt x="403" y="478"/>
                  <a:pt x="404" y="476"/>
                  <a:pt x="405" y="475"/>
                </a:cubicBezTo>
                <a:cubicBezTo>
                  <a:pt x="405" y="474"/>
                  <a:pt x="407" y="472"/>
                  <a:pt x="409" y="472"/>
                </a:cubicBezTo>
                <a:cubicBezTo>
                  <a:pt x="410" y="472"/>
                  <a:pt x="412" y="473"/>
                  <a:pt x="414" y="474"/>
                </a:cubicBezTo>
                <a:cubicBezTo>
                  <a:pt x="415" y="474"/>
                  <a:pt x="418" y="475"/>
                  <a:pt x="420" y="476"/>
                </a:cubicBezTo>
                <a:cubicBezTo>
                  <a:pt x="421" y="476"/>
                  <a:pt x="423" y="477"/>
                  <a:pt x="424" y="478"/>
                </a:cubicBezTo>
                <a:cubicBezTo>
                  <a:pt x="425" y="478"/>
                  <a:pt x="427" y="478"/>
                  <a:pt x="428" y="479"/>
                </a:cubicBezTo>
                <a:cubicBezTo>
                  <a:pt x="429" y="479"/>
                  <a:pt x="430" y="481"/>
                  <a:pt x="431" y="482"/>
                </a:cubicBezTo>
                <a:cubicBezTo>
                  <a:pt x="431" y="483"/>
                  <a:pt x="432" y="486"/>
                  <a:pt x="433" y="487"/>
                </a:cubicBezTo>
                <a:cubicBezTo>
                  <a:pt x="433" y="488"/>
                  <a:pt x="434" y="488"/>
                  <a:pt x="435" y="489"/>
                </a:cubicBezTo>
                <a:cubicBezTo>
                  <a:pt x="436" y="489"/>
                  <a:pt x="438" y="490"/>
                  <a:pt x="439" y="491"/>
                </a:cubicBezTo>
                <a:cubicBezTo>
                  <a:pt x="440" y="492"/>
                  <a:pt x="442" y="493"/>
                  <a:pt x="443" y="494"/>
                </a:cubicBezTo>
                <a:cubicBezTo>
                  <a:pt x="444" y="495"/>
                  <a:pt x="444" y="497"/>
                  <a:pt x="445" y="499"/>
                </a:cubicBezTo>
                <a:cubicBezTo>
                  <a:pt x="445" y="500"/>
                  <a:pt x="446" y="501"/>
                  <a:pt x="446" y="502"/>
                </a:cubicBezTo>
                <a:cubicBezTo>
                  <a:pt x="447" y="504"/>
                  <a:pt x="446" y="507"/>
                  <a:pt x="446" y="509"/>
                </a:cubicBezTo>
                <a:cubicBezTo>
                  <a:pt x="446" y="510"/>
                  <a:pt x="445" y="513"/>
                  <a:pt x="446" y="514"/>
                </a:cubicBezTo>
                <a:cubicBezTo>
                  <a:pt x="446" y="514"/>
                  <a:pt x="446" y="516"/>
                  <a:pt x="447" y="516"/>
                </a:cubicBezTo>
                <a:cubicBezTo>
                  <a:pt x="446" y="517"/>
                  <a:pt x="444" y="519"/>
                  <a:pt x="443" y="520"/>
                </a:cubicBezTo>
                <a:cubicBezTo>
                  <a:pt x="442" y="521"/>
                  <a:pt x="439" y="523"/>
                  <a:pt x="438" y="525"/>
                </a:cubicBezTo>
                <a:cubicBezTo>
                  <a:pt x="437" y="526"/>
                  <a:pt x="436" y="527"/>
                  <a:pt x="436" y="528"/>
                </a:cubicBezTo>
                <a:cubicBezTo>
                  <a:pt x="435" y="529"/>
                  <a:pt x="434" y="532"/>
                  <a:pt x="434" y="533"/>
                </a:cubicBezTo>
                <a:cubicBezTo>
                  <a:pt x="434" y="535"/>
                  <a:pt x="435" y="538"/>
                  <a:pt x="435" y="540"/>
                </a:cubicBezTo>
                <a:cubicBezTo>
                  <a:pt x="435" y="541"/>
                  <a:pt x="433" y="544"/>
                  <a:pt x="432" y="545"/>
                </a:cubicBezTo>
                <a:cubicBezTo>
                  <a:pt x="431" y="546"/>
                  <a:pt x="428" y="547"/>
                  <a:pt x="427" y="548"/>
                </a:cubicBezTo>
                <a:cubicBezTo>
                  <a:pt x="426" y="550"/>
                  <a:pt x="424" y="553"/>
                  <a:pt x="423" y="554"/>
                </a:cubicBezTo>
                <a:cubicBezTo>
                  <a:pt x="422" y="556"/>
                  <a:pt x="418" y="558"/>
                  <a:pt x="417" y="559"/>
                </a:cubicBezTo>
                <a:cubicBezTo>
                  <a:pt x="415" y="560"/>
                  <a:pt x="413" y="562"/>
                  <a:pt x="412" y="563"/>
                </a:cubicBezTo>
                <a:cubicBezTo>
                  <a:pt x="411" y="564"/>
                  <a:pt x="411" y="568"/>
                  <a:pt x="410" y="570"/>
                </a:cubicBezTo>
                <a:cubicBezTo>
                  <a:pt x="409" y="571"/>
                  <a:pt x="407" y="573"/>
                  <a:pt x="405" y="574"/>
                </a:cubicBezTo>
                <a:cubicBezTo>
                  <a:pt x="404" y="575"/>
                  <a:pt x="403" y="575"/>
                  <a:pt x="402" y="575"/>
                </a:cubicBezTo>
                <a:cubicBezTo>
                  <a:pt x="401" y="575"/>
                  <a:pt x="399" y="572"/>
                  <a:pt x="398" y="571"/>
                </a:cubicBezTo>
                <a:cubicBezTo>
                  <a:pt x="397" y="571"/>
                  <a:pt x="395" y="569"/>
                  <a:pt x="394" y="568"/>
                </a:cubicBezTo>
                <a:cubicBezTo>
                  <a:pt x="393" y="568"/>
                  <a:pt x="391" y="568"/>
                  <a:pt x="391" y="568"/>
                </a:cubicBezTo>
                <a:cubicBezTo>
                  <a:pt x="390" y="567"/>
                  <a:pt x="390" y="565"/>
                  <a:pt x="390" y="564"/>
                </a:cubicBezTo>
                <a:cubicBezTo>
                  <a:pt x="390" y="564"/>
                  <a:pt x="390" y="562"/>
                  <a:pt x="391" y="561"/>
                </a:cubicBezTo>
                <a:cubicBezTo>
                  <a:pt x="391" y="561"/>
                  <a:pt x="394" y="560"/>
                  <a:pt x="394" y="559"/>
                </a:cubicBezTo>
                <a:cubicBezTo>
                  <a:pt x="395" y="557"/>
                  <a:pt x="396" y="553"/>
                  <a:pt x="395" y="551"/>
                </a:cubicBezTo>
                <a:cubicBezTo>
                  <a:pt x="394" y="550"/>
                  <a:pt x="390" y="549"/>
                  <a:pt x="388" y="549"/>
                </a:cubicBezTo>
                <a:cubicBezTo>
                  <a:pt x="387" y="548"/>
                  <a:pt x="385" y="550"/>
                  <a:pt x="384" y="550"/>
                </a:cubicBezTo>
                <a:cubicBezTo>
                  <a:pt x="383" y="550"/>
                  <a:pt x="382" y="549"/>
                  <a:pt x="381" y="549"/>
                </a:cubicBezTo>
                <a:cubicBezTo>
                  <a:pt x="381" y="548"/>
                  <a:pt x="381" y="545"/>
                  <a:pt x="381" y="544"/>
                </a:cubicBezTo>
                <a:cubicBezTo>
                  <a:pt x="381" y="543"/>
                  <a:pt x="382" y="541"/>
                  <a:pt x="383" y="540"/>
                </a:cubicBezTo>
                <a:cubicBezTo>
                  <a:pt x="384" y="539"/>
                  <a:pt x="385" y="538"/>
                  <a:pt x="386" y="537"/>
                </a:cubicBezTo>
                <a:cubicBezTo>
                  <a:pt x="387" y="536"/>
                  <a:pt x="388" y="534"/>
                  <a:pt x="388" y="532"/>
                </a:cubicBezTo>
                <a:cubicBezTo>
                  <a:pt x="388" y="531"/>
                  <a:pt x="387" y="529"/>
                  <a:pt x="386" y="528"/>
                </a:cubicBezTo>
                <a:cubicBezTo>
                  <a:pt x="386" y="527"/>
                  <a:pt x="384" y="527"/>
                  <a:pt x="383" y="527"/>
                </a:cubicBezTo>
                <a:cubicBezTo>
                  <a:pt x="381" y="528"/>
                  <a:pt x="379" y="531"/>
                  <a:pt x="378" y="531"/>
                </a:cubicBezTo>
                <a:cubicBezTo>
                  <a:pt x="376" y="531"/>
                  <a:pt x="373" y="528"/>
                  <a:pt x="371" y="527"/>
                </a:cubicBezTo>
                <a:cubicBezTo>
                  <a:pt x="369" y="527"/>
                  <a:pt x="367" y="528"/>
                  <a:pt x="365" y="527"/>
                </a:cubicBezTo>
                <a:cubicBezTo>
                  <a:pt x="364" y="527"/>
                  <a:pt x="362" y="524"/>
                  <a:pt x="362" y="523"/>
                </a:cubicBezTo>
                <a:cubicBezTo>
                  <a:pt x="361" y="522"/>
                  <a:pt x="361" y="520"/>
                  <a:pt x="361" y="520"/>
                </a:cubicBezTo>
                <a:cubicBezTo>
                  <a:pt x="360" y="519"/>
                  <a:pt x="358" y="519"/>
                  <a:pt x="358" y="518"/>
                </a:cubicBezTo>
                <a:cubicBezTo>
                  <a:pt x="357" y="518"/>
                  <a:pt x="356" y="519"/>
                  <a:pt x="355" y="519"/>
                </a:cubicBezTo>
                <a:cubicBezTo>
                  <a:pt x="354" y="519"/>
                  <a:pt x="353" y="518"/>
                  <a:pt x="353" y="517"/>
                </a:cubicBezTo>
                <a:cubicBezTo>
                  <a:pt x="352" y="516"/>
                  <a:pt x="352" y="514"/>
                  <a:pt x="351" y="513"/>
                </a:cubicBezTo>
                <a:cubicBezTo>
                  <a:pt x="350" y="512"/>
                  <a:pt x="348" y="512"/>
                  <a:pt x="347" y="512"/>
                </a:cubicBezTo>
                <a:cubicBezTo>
                  <a:pt x="345" y="511"/>
                  <a:pt x="342" y="511"/>
                  <a:pt x="340" y="512"/>
                </a:cubicBezTo>
                <a:cubicBezTo>
                  <a:pt x="339" y="512"/>
                  <a:pt x="338" y="514"/>
                  <a:pt x="338" y="516"/>
                </a:cubicBezTo>
                <a:cubicBezTo>
                  <a:pt x="338" y="517"/>
                  <a:pt x="340" y="519"/>
                  <a:pt x="341" y="520"/>
                </a:cubicBezTo>
                <a:cubicBezTo>
                  <a:pt x="341" y="520"/>
                  <a:pt x="343" y="519"/>
                  <a:pt x="343" y="520"/>
                </a:cubicBezTo>
                <a:cubicBezTo>
                  <a:pt x="344" y="520"/>
                  <a:pt x="345" y="522"/>
                  <a:pt x="346" y="522"/>
                </a:cubicBezTo>
                <a:cubicBezTo>
                  <a:pt x="346" y="523"/>
                  <a:pt x="346" y="525"/>
                  <a:pt x="346" y="526"/>
                </a:cubicBezTo>
                <a:cubicBezTo>
                  <a:pt x="345" y="527"/>
                  <a:pt x="344" y="528"/>
                  <a:pt x="343" y="528"/>
                </a:cubicBezTo>
                <a:cubicBezTo>
                  <a:pt x="342" y="528"/>
                  <a:pt x="342" y="524"/>
                  <a:pt x="341" y="524"/>
                </a:cubicBezTo>
                <a:cubicBezTo>
                  <a:pt x="340" y="523"/>
                  <a:pt x="338" y="523"/>
                  <a:pt x="337" y="523"/>
                </a:cubicBezTo>
                <a:cubicBezTo>
                  <a:pt x="337" y="523"/>
                  <a:pt x="335" y="523"/>
                  <a:pt x="334" y="524"/>
                </a:cubicBezTo>
                <a:cubicBezTo>
                  <a:pt x="333" y="525"/>
                  <a:pt x="333" y="530"/>
                  <a:pt x="333" y="531"/>
                </a:cubicBezTo>
                <a:cubicBezTo>
                  <a:pt x="332" y="533"/>
                  <a:pt x="331" y="535"/>
                  <a:pt x="330" y="536"/>
                </a:cubicBezTo>
                <a:cubicBezTo>
                  <a:pt x="329" y="537"/>
                  <a:pt x="326" y="539"/>
                  <a:pt x="325" y="539"/>
                </a:cubicBezTo>
                <a:cubicBezTo>
                  <a:pt x="323" y="540"/>
                  <a:pt x="320" y="539"/>
                  <a:pt x="318" y="539"/>
                </a:cubicBezTo>
                <a:cubicBezTo>
                  <a:pt x="317" y="540"/>
                  <a:pt x="316" y="541"/>
                  <a:pt x="315" y="542"/>
                </a:cubicBezTo>
                <a:cubicBezTo>
                  <a:pt x="314" y="543"/>
                  <a:pt x="313" y="548"/>
                  <a:pt x="311" y="550"/>
                </a:cubicBezTo>
                <a:cubicBezTo>
                  <a:pt x="310" y="551"/>
                  <a:pt x="307" y="551"/>
                  <a:pt x="306" y="552"/>
                </a:cubicBezTo>
                <a:cubicBezTo>
                  <a:pt x="305" y="553"/>
                  <a:pt x="303" y="555"/>
                  <a:pt x="303" y="556"/>
                </a:cubicBezTo>
                <a:cubicBezTo>
                  <a:pt x="302" y="557"/>
                  <a:pt x="300" y="560"/>
                  <a:pt x="300" y="561"/>
                </a:cubicBezTo>
                <a:cubicBezTo>
                  <a:pt x="299" y="563"/>
                  <a:pt x="300" y="565"/>
                  <a:pt x="300" y="566"/>
                </a:cubicBezTo>
                <a:cubicBezTo>
                  <a:pt x="300" y="567"/>
                  <a:pt x="300" y="570"/>
                  <a:pt x="299" y="571"/>
                </a:cubicBezTo>
                <a:cubicBezTo>
                  <a:pt x="299" y="572"/>
                  <a:pt x="297" y="573"/>
                  <a:pt x="297" y="574"/>
                </a:cubicBezTo>
                <a:cubicBezTo>
                  <a:pt x="296" y="575"/>
                  <a:pt x="296" y="578"/>
                  <a:pt x="295" y="579"/>
                </a:cubicBezTo>
                <a:cubicBezTo>
                  <a:pt x="295" y="581"/>
                  <a:pt x="293" y="584"/>
                  <a:pt x="293" y="586"/>
                </a:cubicBezTo>
                <a:cubicBezTo>
                  <a:pt x="292" y="588"/>
                  <a:pt x="291" y="591"/>
                  <a:pt x="291" y="592"/>
                </a:cubicBezTo>
                <a:cubicBezTo>
                  <a:pt x="291" y="594"/>
                  <a:pt x="292" y="597"/>
                  <a:pt x="292" y="599"/>
                </a:cubicBezTo>
                <a:cubicBezTo>
                  <a:pt x="291" y="601"/>
                  <a:pt x="290" y="604"/>
                  <a:pt x="289" y="605"/>
                </a:cubicBezTo>
                <a:cubicBezTo>
                  <a:pt x="288" y="606"/>
                  <a:pt x="286" y="604"/>
                  <a:pt x="285" y="604"/>
                </a:cubicBezTo>
                <a:cubicBezTo>
                  <a:pt x="283" y="604"/>
                  <a:pt x="279" y="604"/>
                  <a:pt x="277" y="604"/>
                </a:cubicBezTo>
                <a:cubicBezTo>
                  <a:pt x="276" y="605"/>
                  <a:pt x="274" y="606"/>
                  <a:pt x="272" y="606"/>
                </a:cubicBezTo>
                <a:cubicBezTo>
                  <a:pt x="271" y="607"/>
                  <a:pt x="267" y="607"/>
                  <a:pt x="266" y="608"/>
                </a:cubicBezTo>
                <a:cubicBezTo>
                  <a:pt x="265" y="609"/>
                  <a:pt x="265" y="612"/>
                  <a:pt x="264" y="613"/>
                </a:cubicBezTo>
                <a:cubicBezTo>
                  <a:pt x="264" y="615"/>
                  <a:pt x="264" y="618"/>
                  <a:pt x="264" y="620"/>
                </a:cubicBezTo>
                <a:cubicBezTo>
                  <a:pt x="263" y="621"/>
                  <a:pt x="261" y="623"/>
                  <a:pt x="260" y="624"/>
                </a:cubicBezTo>
                <a:cubicBezTo>
                  <a:pt x="259" y="625"/>
                  <a:pt x="255" y="626"/>
                  <a:pt x="254" y="627"/>
                </a:cubicBezTo>
                <a:cubicBezTo>
                  <a:pt x="253" y="629"/>
                  <a:pt x="254" y="633"/>
                  <a:pt x="253" y="635"/>
                </a:cubicBezTo>
                <a:cubicBezTo>
                  <a:pt x="253" y="636"/>
                  <a:pt x="252" y="639"/>
                  <a:pt x="251" y="640"/>
                </a:cubicBezTo>
                <a:cubicBezTo>
                  <a:pt x="250" y="641"/>
                  <a:pt x="247" y="640"/>
                  <a:pt x="246" y="641"/>
                </a:cubicBezTo>
                <a:cubicBezTo>
                  <a:pt x="245" y="643"/>
                  <a:pt x="246" y="647"/>
                  <a:pt x="245" y="648"/>
                </a:cubicBezTo>
                <a:cubicBezTo>
                  <a:pt x="244" y="649"/>
                  <a:pt x="240" y="652"/>
                  <a:pt x="238" y="651"/>
                </a:cubicBezTo>
                <a:cubicBezTo>
                  <a:pt x="237" y="651"/>
                  <a:pt x="236" y="648"/>
                  <a:pt x="235" y="647"/>
                </a:cubicBezTo>
                <a:cubicBezTo>
                  <a:pt x="235" y="646"/>
                  <a:pt x="235" y="644"/>
                  <a:pt x="235" y="643"/>
                </a:cubicBezTo>
                <a:cubicBezTo>
                  <a:pt x="235" y="642"/>
                  <a:pt x="234" y="640"/>
                  <a:pt x="234" y="639"/>
                </a:cubicBezTo>
                <a:cubicBezTo>
                  <a:pt x="233" y="639"/>
                  <a:pt x="232" y="638"/>
                  <a:pt x="231" y="637"/>
                </a:cubicBezTo>
                <a:cubicBezTo>
                  <a:pt x="231" y="637"/>
                  <a:pt x="230" y="635"/>
                  <a:pt x="229" y="634"/>
                </a:cubicBezTo>
                <a:cubicBezTo>
                  <a:pt x="228" y="633"/>
                  <a:pt x="226" y="631"/>
                  <a:pt x="225" y="631"/>
                </a:cubicBezTo>
                <a:cubicBezTo>
                  <a:pt x="224" y="630"/>
                  <a:pt x="222" y="629"/>
                  <a:pt x="222" y="628"/>
                </a:cubicBezTo>
                <a:cubicBezTo>
                  <a:pt x="221" y="628"/>
                  <a:pt x="220" y="626"/>
                  <a:pt x="220" y="626"/>
                </a:cubicBezTo>
                <a:cubicBezTo>
                  <a:pt x="219" y="625"/>
                  <a:pt x="218" y="623"/>
                  <a:pt x="217" y="623"/>
                </a:cubicBezTo>
                <a:cubicBezTo>
                  <a:pt x="216" y="623"/>
                  <a:pt x="214" y="623"/>
                  <a:pt x="213" y="623"/>
                </a:cubicBezTo>
                <a:cubicBezTo>
                  <a:pt x="210" y="623"/>
                  <a:pt x="206" y="622"/>
                  <a:pt x="204" y="621"/>
                </a:cubicBezTo>
                <a:cubicBezTo>
                  <a:pt x="203" y="621"/>
                  <a:pt x="201" y="619"/>
                  <a:pt x="199" y="619"/>
                </a:cubicBezTo>
                <a:cubicBezTo>
                  <a:pt x="198" y="619"/>
                  <a:pt x="194" y="621"/>
                  <a:pt x="192" y="620"/>
                </a:cubicBezTo>
                <a:cubicBezTo>
                  <a:pt x="191" y="620"/>
                  <a:pt x="191" y="618"/>
                  <a:pt x="190" y="618"/>
                </a:cubicBezTo>
                <a:cubicBezTo>
                  <a:pt x="188" y="617"/>
                  <a:pt x="184" y="618"/>
                  <a:pt x="182" y="619"/>
                </a:cubicBezTo>
                <a:cubicBezTo>
                  <a:pt x="181" y="620"/>
                  <a:pt x="179" y="622"/>
                  <a:pt x="179" y="623"/>
                </a:cubicBezTo>
                <a:cubicBezTo>
                  <a:pt x="179" y="624"/>
                  <a:pt x="179" y="627"/>
                  <a:pt x="179" y="628"/>
                </a:cubicBezTo>
                <a:cubicBezTo>
                  <a:pt x="179" y="630"/>
                  <a:pt x="181" y="634"/>
                  <a:pt x="181" y="636"/>
                </a:cubicBezTo>
                <a:cubicBezTo>
                  <a:pt x="181" y="638"/>
                  <a:pt x="181" y="643"/>
                  <a:pt x="180" y="644"/>
                </a:cubicBezTo>
                <a:cubicBezTo>
                  <a:pt x="179" y="645"/>
                  <a:pt x="175" y="642"/>
                  <a:pt x="174" y="643"/>
                </a:cubicBezTo>
                <a:cubicBezTo>
                  <a:pt x="173" y="644"/>
                  <a:pt x="174" y="646"/>
                  <a:pt x="174" y="647"/>
                </a:cubicBezTo>
                <a:cubicBezTo>
                  <a:pt x="174" y="649"/>
                  <a:pt x="174" y="652"/>
                  <a:pt x="173" y="654"/>
                </a:cubicBezTo>
                <a:cubicBezTo>
                  <a:pt x="173" y="655"/>
                  <a:pt x="172" y="656"/>
                  <a:pt x="171" y="657"/>
                </a:cubicBezTo>
                <a:cubicBezTo>
                  <a:pt x="171" y="658"/>
                  <a:pt x="172" y="660"/>
                  <a:pt x="171" y="661"/>
                </a:cubicBezTo>
                <a:cubicBezTo>
                  <a:pt x="171" y="662"/>
                  <a:pt x="170" y="665"/>
                  <a:pt x="169" y="665"/>
                </a:cubicBezTo>
                <a:cubicBezTo>
                  <a:pt x="168" y="666"/>
                  <a:pt x="166" y="665"/>
                  <a:pt x="165" y="664"/>
                </a:cubicBezTo>
                <a:cubicBezTo>
                  <a:pt x="165" y="664"/>
                  <a:pt x="165" y="661"/>
                  <a:pt x="165" y="661"/>
                </a:cubicBezTo>
                <a:cubicBezTo>
                  <a:pt x="164" y="659"/>
                  <a:pt x="161" y="658"/>
                  <a:pt x="160" y="657"/>
                </a:cubicBezTo>
                <a:cubicBezTo>
                  <a:pt x="159" y="657"/>
                  <a:pt x="157" y="657"/>
                  <a:pt x="156" y="656"/>
                </a:cubicBezTo>
                <a:cubicBezTo>
                  <a:pt x="156" y="655"/>
                  <a:pt x="155" y="653"/>
                  <a:pt x="154" y="653"/>
                </a:cubicBezTo>
                <a:cubicBezTo>
                  <a:pt x="154" y="652"/>
                  <a:pt x="153" y="650"/>
                  <a:pt x="152" y="650"/>
                </a:cubicBezTo>
                <a:cubicBezTo>
                  <a:pt x="151" y="650"/>
                  <a:pt x="150" y="652"/>
                  <a:pt x="149" y="652"/>
                </a:cubicBezTo>
                <a:cubicBezTo>
                  <a:pt x="148" y="653"/>
                  <a:pt x="144" y="653"/>
                  <a:pt x="144" y="652"/>
                </a:cubicBezTo>
                <a:cubicBezTo>
                  <a:pt x="143" y="651"/>
                  <a:pt x="144" y="649"/>
                  <a:pt x="144" y="648"/>
                </a:cubicBezTo>
                <a:cubicBezTo>
                  <a:pt x="143" y="647"/>
                  <a:pt x="141" y="645"/>
                  <a:pt x="140" y="644"/>
                </a:cubicBezTo>
                <a:cubicBezTo>
                  <a:pt x="139" y="644"/>
                  <a:pt x="137" y="644"/>
                  <a:pt x="136" y="644"/>
                </a:cubicBezTo>
                <a:cubicBezTo>
                  <a:pt x="135" y="644"/>
                  <a:pt x="133" y="646"/>
                  <a:pt x="132" y="648"/>
                </a:cubicBezTo>
                <a:cubicBezTo>
                  <a:pt x="132" y="649"/>
                  <a:pt x="132" y="651"/>
                  <a:pt x="131" y="652"/>
                </a:cubicBezTo>
                <a:cubicBezTo>
                  <a:pt x="130" y="653"/>
                  <a:pt x="126" y="653"/>
                  <a:pt x="125" y="654"/>
                </a:cubicBezTo>
                <a:cubicBezTo>
                  <a:pt x="124" y="655"/>
                  <a:pt x="124" y="658"/>
                  <a:pt x="124" y="659"/>
                </a:cubicBezTo>
                <a:cubicBezTo>
                  <a:pt x="123" y="660"/>
                  <a:pt x="122" y="662"/>
                  <a:pt x="122" y="663"/>
                </a:cubicBezTo>
                <a:cubicBezTo>
                  <a:pt x="120" y="664"/>
                  <a:pt x="116" y="662"/>
                  <a:pt x="114" y="662"/>
                </a:cubicBezTo>
                <a:cubicBezTo>
                  <a:pt x="113" y="662"/>
                  <a:pt x="111" y="663"/>
                  <a:pt x="111" y="663"/>
                </a:cubicBezTo>
                <a:cubicBezTo>
                  <a:pt x="110" y="664"/>
                  <a:pt x="110" y="666"/>
                  <a:pt x="110" y="667"/>
                </a:cubicBezTo>
                <a:cubicBezTo>
                  <a:pt x="110" y="668"/>
                  <a:pt x="110" y="671"/>
                  <a:pt x="109" y="672"/>
                </a:cubicBezTo>
                <a:cubicBezTo>
                  <a:pt x="108" y="673"/>
                  <a:pt x="104" y="672"/>
                  <a:pt x="102" y="672"/>
                </a:cubicBezTo>
                <a:cubicBezTo>
                  <a:pt x="101" y="672"/>
                  <a:pt x="97" y="671"/>
                  <a:pt x="96" y="672"/>
                </a:cubicBezTo>
                <a:cubicBezTo>
                  <a:pt x="94" y="673"/>
                  <a:pt x="95" y="677"/>
                  <a:pt x="94" y="679"/>
                </a:cubicBezTo>
                <a:cubicBezTo>
                  <a:pt x="94" y="680"/>
                  <a:pt x="94" y="683"/>
                  <a:pt x="93" y="684"/>
                </a:cubicBezTo>
                <a:cubicBezTo>
                  <a:pt x="92" y="685"/>
                  <a:pt x="88" y="685"/>
                  <a:pt x="86" y="685"/>
                </a:cubicBezTo>
                <a:cubicBezTo>
                  <a:pt x="85" y="684"/>
                  <a:pt x="84" y="684"/>
                  <a:pt x="82" y="684"/>
                </a:cubicBezTo>
                <a:cubicBezTo>
                  <a:pt x="83" y="682"/>
                  <a:pt x="85" y="681"/>
                  <a:pt x="85" y="680"/>
                </a:cubicBezTo>
                <a:cubicBezTo>
                  <a:pt x="85" y="679"/>
                  <a:pt x="82" y="674"/>
                  <a:pt x="83" y="673"/>
                </a:cubicBezTo>
                <a:cubicBezTo>
                  <a:pt x="84" y="671"/>
                  <a:pt x="88" y="670"/>
                  <a:pt x="88" y="669"/>
                </a:cubicBezTo>
                <a:cubicBezTo>
                  <a:pt x="90" y="667"/>
                  <a:pt x="91" y="661"/>
                  <a:pt x="91" y="658"/>
                </a:cubicBezTo>
                <a:cubicBezTo>
                  <a:pt x="91" y="655"/>
                  <a:pt x="91" y="651"/>
                  <a:pt x="90" y="648"/>
                </a:cubicBezTo>
                <a:cubicBezTo>
                  <a:pt x="90" y="647"/>
                  <a:pt x="90" y="643"/>
                  <a:pt x="88" y="641"/>
                </a:cubicBezTo>
                <a:cubicBezTo>
                  <a:pt x="87" y="640"/>
                  <a:pt x="81" y="638"/>
                  <a:pt x="80" y="637"/>
                </a:cubicBezTo>
                <a:cubicBezTo>
                  <a:pt x="79" y="636"/>
                  <a:pt x="76" y="633"/>
                  <a:pt x="74" y="632"/>
                </a:cubicBezTo>
                <a:cubicBezTo>
                  <a:pt x="72" y="631"/>
                  <a:pt x="68" y="630"/>
                  <a:pt x="66" y="630"/>
                </a:cubicBezTo>
                <a:cubicBezTo>
                  <a:pt x="64" y="629"/>
                  <a:pt x="60" y="630"/>
                  <a:pt x="58" y="629"/>
                </a:cubicBezTo>
                <a:cubicBezTo>
                  <a:pt x="57" y="628"/>
                  <a:pt x="56" y="623"/>
                  <a:pt x="54" y="622"/>
                </a:cubicBezTo>
                <a:cubicBezTo>
                  <a:pt x="52" y="621"/>
                  <a:pt x="48" y="621"/>
                  <a:pt x="45" y="621"/>
                </a:cubicBezTo>
                <a:cubicBezTo>
                  <a:pt x="43" y="622"/>
                  <a:pt x="40" y="623"/>
                  <a:pt x="38" y="624"/>
                </a:cubicBezTo>
                <a:cubicBezTo>
                  <a:pt x="35" y="624"/>
                  <a:pt x="30" y="624"/>
                  <a:pt x="27" y="623"/>
                </a:cubicBezTo>
                <a:cubicBezTo>
                  <a:pt x="25" y="622"/>
                  <a:pt x="23" y="617"/>
                  <a:pt x="21" y="615"/>
                </a:cubicBezTo>
                <a:cubicBezTo>
                  <a:pt x="20" y="613"/>
                  <a:pt x="18" y="608"/>
                  <a:pt x="18" y="606"/>
                </a:cubicBezTo>
                <a:cubicBezTo>
                  <a:pt x="18" y="603"/>
                  <a:pt x="19" y="598"/>
                  <a:pt x="21" y="596"/>
                </a:cubicBezTo>
                <a:cubicBezTo>
                  <a:pt x="23" y="593"/>
                  <a:pt x="32" y="591"/>
                  <a:pt x="34" y="587"/>
                </a:cubicBezTo>
                <a:cubicBezTo>
                  <a:pt x="36" y="585"/>
                  <a:pt x="36" y="581"/>
                  <a:pt x="36" y="579"/>
                </a:cubicBezTo>
                <a:cubicBezTo>
                  <a:pt x="36" y="576"/>
                  <a:pt x="34" y="570"/>
                  <a:pt x="34" y="567"/>
                </a:cubicBezTo>
                <a:cubicBezTo>
                  <a:pt x="33" y="565"/>
                  <a:pt x="33" y="559"/>
                  <a:pt x="34" y="556"/>
                </a:cubicBezTo>
                <a:cubicBezTo>
                  <a:pt x="35" y="555"/>
                  <a:pt x="38" y="554"/>
                  <a:pt x="39" y="552"/>
                </a:cubicBezTo>
                <a:cubicBezTo>
                  <a:pt x="40" y="551"/>
                  <a:pt x="40" y="547"/>
                  <a:pt x="39" y="545"/>
                </a:cubicBezTo>
                <a:cubicBezTo>
                  <a:pt x="38" y="544"/>
                  <a:pt x="35" y="544"/>
                  <a:pt x="34" y="543"/>
                </a:cubicBezTo>
                <a:cubicBezTo>
                  <a:pt x="32" y="542"/>
                  <a:pt x="28" y="541"/>
                  <a:pt x="27" y="540"/>
                </a:cubicBezTo>
                <a:cubicBezTo>
                  <a:pt x="25" y="538"/>
                  <a:pt x="22" y="534"/>
                  <a:pt x="22" y="531"/>
                </a:cubicBezTo>
                <a:cubicBezTo>
                  <a:pt x="21" y="528"/>
                  <a:pt x="24" y="522"/>
                  <a:pt x="23" y="519"/>
                </a:cubicBezTo>
                <a:cubicBezTo>
                  <a:pt x="23" y="517"/>
                  <a:pt x="21" y="513"/>
                  <a:pt x="20" y="511"/>
                </a:cubicBezTo>
                <a:cubicBezTo>
                  <a:pt x="19" y="509"/>
                  <a:pt x="16" y="506"/>
                  <a:pt x="14" y="505"/>
                </a:cubicBezTo>
                <a:cubicBezTo>
                  <a:pt x="13" y="503"/>
                  <a:pt x="11" y="499"/>
                  <a:pt x="11" y="497"/>
                </a:cubicBezTo>
                <a:cubicBezTo>
                  <a:pt x="11" y="496"/>
                  <a:pt x="14" y="493"/>
                  <a:pt x="14" y="491"/>
                </a:cubicBezTo>
                <a:cubicBezTo>
                  <a:pt x="14" y="489"/>
                  <a:pt x="13" y="483"/>
                  <a:pt x="14" y="481"/>
                </a:cubicBezTo>
                <a:cubicBezTo>
                  <a:pt x="14" y="479"/>
                  <a:pt x="16" y="478"/>
                  <a:pt x="16" y="477"/>
                </a:cubicBezTo>
                <a:cubicBezTo>
                  <a:pt x="18" y="475"/>
                  <a:pt x="19" y="470"/>
                  <a:pt x="20" y="468"/>
                </a:cubicBezTo>
                <a:cubicBezTo>
                  <a:pt x="22" y="466"/>
                  <a:pt x="26" y="463"/>
                  <a:pt x="27" y="461"/>
                </a:cubicBezTo>
                <a:cubicBezTo>
                  <a:pt x="29" y="458"/>
                  <a:pt x="31" y="452"/>
                  <a:pt x="31" y="449"/>
                </a:cubicBezTo>
                <a:cubicBezTo>
                  <a:pt x="31" y="446"/>
                  <a:pt x="30" y="441"/>
                  <a:pt x="30" y="438"/>
                </a:cubicBezTo>
                <a:cubicBezTo>
                  <a:pt x="31" y="435"/>
                  <a:pt x="35" y="430"/>
                  <a:pt x="36" y="427"/>
                </a:cubicBezTo>
                <a:cubicBezTo>
                  <a:pt x="36" y="424"/>
                  <a:pt x="34" y="418"/>
                  <a:pt x="34" y="415"/>
                </a:cubicBezTo>
                <a:cubicBezTo>
                  <a:pt x="35" y="412"/>
                  <a:pt x="38" y="407"/>
                  <a:pt x="39" y="404"/>
                </a:cubicBezTo>
                <a:cubicBezTo>
                  <a:pt x="40" y="401"/>
                  <a:pt x="44" y="395"/>
                  <a:pt x="43" y="393"/>
                </a:cubicBezTo>
                <a:cubicBezTo>
                  <a:pt x="42" y="391"/>
                  <a:pt x="39" y="391"/>
                  <a:pt x="38" y="390"/>
                </a:cubicBezTo>
                <a:cubicBezTo>
                  <a:pt x="37" y="388"/>
                  <a:pt x="35" y="385"/>
                  <a:pt x="34" y="383"/>
                </a:cubicBezTo>
                <a:cubicBezTo>
                  <a:pt x="33" y="381"/>
                  <a:pt x="33" y="376"/>
                  <a:pt x="33" y="375"/>
                </a:cubicBezTo>
                <a:cubicBezTo>
                  <a:pt x="33" y="374"/>
                  <a:pt x="33" y="365"/>
                  <a:pt x="33" y="361"/>
                </a:cubicBezTo>
                <a:cubicBezTo>
                  <a:pt x="33" y="358"/>
                  <a:pt x="35" y="352"/>
                  <a:pt x="35" y="348"/>
                </a:cubicBezTo>
                <a:cubicBezTo>
                  <a:pt x="35" y="344"/>
                  <a:pt x="36" y="333"/>
                  <a:pt x="34" y="329"/>
                </a:cubicBezTo>
                <a:cubicBezTo>
                  <a:pt x="32" y="327"/>
                  <a:pt x="28" y="324"/>
                  <a:pt x="26" y="323"/>
                </a:cubicBezTo>
                <a:cubicBezTo>
                  <a:pt x="22" y="321"/>
                  <a:pt x="13" y="320"/>
                  <a:pt x="10" y="317"/>
                </a:cubicBezTo>
                <a:cubicBezTo>
                  <a:pt x="8" y="315"/>
                  <a:pt x="7" y="310"/>
                  <a:pt x="7" y="307"/>
                </a:cubicBezTo>
                <a:cubicBezTo>
                  <a:pt x="7" y="305"/>
                  <a:pt x="10" y="300"/>
                  <a:pt x="9" y="297"/>
                </a:cubicBezTo>
                <a:cubicBezTo>
                  <a:pt x="9" y="294"/>
                  <a:pt x="6" y="290"/>
                  <a:pt x="5" y="287"/>
                </a:cubicBezTo>
                <a:cubicBezTo>
                  <a:pt x="3" y="284"/>
                  <a:pt x="0" y="277"/>
                  <a:pt x="0" y="273"/>
                </a:cubicBezTo>
                <a:cubicBezTo>
                  <a:pt x="1" y="271"/>
                  <a:pt x="5" y="267"/>
                  <a:pt x="6" y="264"/>
                </a:cubicBezTo>
                <a:cubicBezTo>
                  <a:pt x="7" y="262"/>
                  <a:pt x="6" y="256"/>
                  <a:pt x="7" y="253"/>
                </a:cubicBezTo>
                <a:cubicBezTo>
                  <a:pt x="9" y="252"/>
                  <a:pt x="13" y="252"/>
                  <a:pt x="14" y="251"/>
                </a:cubicBezTo>
                <a:cubicBezTo>
                  <a:pt x="16" y="250"/>
                  <a:pt x="19" y="248"/>
                  <a:pt x="20" y="247"/>
                </a:cubicBezTo>
                <a:cubicBezTo>
                  <a:pt x="20" y="245"/>
                  <a:pt x="20" y="242"/>
                  <a:pt x="21" y="241"/>
                </a:cubicBezTo>
                <a:cubicBezTo>
                  <a:pt x="22" y="240"/>
                  <a:pt x="25" y="240"/>
                  <a:pt x="26" y="240"/>
                </a:cubicBezTo>
                <a:cubicBezTo>
                  <a:pt x="28" y="237"/>
                  <a:pt x="29" y="230"/>
                  <a:pt x="28" y="226"/>
                </a:cubicBezTo>
                <a:cubicBezTo>
                  <a:pt x="28" y="224"/>
                  <a:pt x="26" y="219"/>
                  <a:pt x="26" y="216"/>
                </a:cubicBezTo>
                <a:cubicBezTo>
                  <a:pt x="25" y="213"/>
                  <a:pt x="29" y="205"/>
                  <a:pt x="29" y="201"/>
                </a:cubicBezTo>
                <a:cubicBezTo>
                  <a:pt x="29" y="199"/>
                  <a:pt x="28" y="195"/>
                  <a:pt x="27" y="194"/>
                </a:cubicBezTo>
                <a:cubicBezTo>
                  <a:pt x="24" y="190"/>
                  <a:pt x="12" y="189"/>
                  <a:pt x="9" y="185"/>
                </a:cubicBezTo>
                <a:cubicBezTo>
                  <a:pt x="7" y="184"/>
                  <a:pt x="6" y="182"/>
                  <a:pt x="5" y="180"/>
                </a:cubicBezTo>
                <a:cubicBezTo>
                  <a:pt x="6" y="180"/>
                  <a:pt x="7" y="179"/>
                  <a:pt x="7" y="179"/>
                </a:cubicBezTo>
                <a:cubicBezTo>
                  <a:pt x="8" y="178"/>
                  <a:pt x="9" y="175"/>
                  <a:pt x="10" y="174"/>
                </a:cubicBezTo>
                <a:cubicBezTo>
                  <a:pt x="10" y="173"/>
                  <a:pt x="12" y="173"/>
                  <a:pt x="13" y="172"/>
                </a:cubicBezTo>
                <a:cubicBezTo>
                  <a:pt x="14" y="171"/>
                  <a:pt x="15" y="169"/>
                  <a:pt x="16" y="169"/>
                </a:cubicBezTo>
                <a:cubicBezTo>
                  <a:pt x="17" y="168"/>
                  <a:pt x="20" y="169"/>
                  <a:pt x="22" y="169"/>
                </a:cubicBezTo>
                <a:cubicBezTo>
                  <a:pt x="23" y="169"/>
                  <a:pt x="25" y="171"/>
                  <a:pt x="26" y="171"/>
                </a:cubicBezTo>
                <a:cubicBezTo>
                  <a:pt x="27" y="172"/>
                  <a:pt x="30" y="172"/>
                  <a:pt x="31" y="172"/>
                </a:cubicBezTo>
                <a:cubicBezTo>
                  <a:pt x="32" y="171"/>
                  <a:pt x="33" y="170"/>
                  <a:pt x="33" y="169"/>
                </a:cubicBezTo>
                <a:cubicBezTo>
                  <a:pt x="34" y="168"/>
                  <a:pt x="35" y="167"/>
                  <a:pt x="36" y="167"/>
                </a:cubicBezTo>
                <a:cubicBezTo>
                  <a:pt x="37" y="166"/>
                  <a:pt x="41" y="167"/>
                  <a:pt x="42" y="168"/>
                </a:cubicBezTo>
                <a:cubicBezTo>
                  <a:pt x="44" y="168"/>
                  <a:pt x="44" y="172"/>
                  <a:pt x="45" y="173"/>
                </a:cubicBezTo>
                <a:cubicBezTo>
                  <a:pt x="46" y="174"/>
                  <a:pt x="48" y="176"/>
                  <a:pt x="50" y="176"/>
                </a:cubicBezTo>
                <a:cubicBezTo>
                  <a:pt x="51" y="177"/>
                  <a:pt x="53" y="177"/>
                  <a:pt x="55" y="177"/>
                </a:cubicBezTo>
                <a:cubicBezTo>
                  <a:pt x="56" y="177"/>
                  <a:pt x="59" y="176"/>
                  <a:pt x="61" y="175"/>
                </a:cubicBezTo>
                <a:cubicBezTo>
                  <a:pt x="62" y="174"/>
                  <a:pt x="64" y="172"/>
                  <a:pt x="64" y="171"/>
                </a:cubicBezTo>
                <a:cubicBezTo>
                  <a:pt x="65" y="170"/>
                  <a:pt x="65" y="168"/>
                  <a:pt x="66" y="167"/>
                </a:cubicBezTo>
                <a:cubicBezTo>
                  <a:pt x="67" y="166"/>
                  <a:pt x="68" y="165"/>
                  <a:pt x="68" y="164"/>
                </a:cubicBezTo>
                <a:cubicBezTo>
                  <a:pt x="69" y="163"/>
                  <a:pt x="70" y="162"/>
                  <a:pt x="71" y="161"/>
                </a:cubicBezTo>
                <a:cubicBezTo>
                  <a:pt x="72" y="160"/>
                  <a:pt x="73" y="158"/>
                  <a:pt x="73" y="157"/>
                </a:cubicBezTo>
                <a:cubicBezTo>
                  <a:pt x="74" y="156"/>
                  <a:pt x="76" y="154"/>
                  <a:pt x="76" y="153"/>
                </a:cubicBezTo>
                <a:cubicBezTo>
                  <a:pt x="77" y="151"/>
                  <a:pt x="78" y="148"/>
                  <a:pt x="78" y="147"/>
                </a:cubicBezTo>
                <a:cubicBezTo>
                  <a:pt x="79" y="146"/>
                  <a:pt x="79" y="143"/>
                  <a:pt x="78" y="142"/>
                </a:cubicBezTo>
                <a:cubicBezTo>
                  <a:pt x="78" y="140"/>
                  <a:pt x="76" y="138"/>
                  <a:pt x="76" y="136"/>
                </a:cubicBezTo>
                <a:cubicBezTo>
                  <a:pt x="75" y="135"/>
                  <a:pt x="76" y="131"/>
                  <a:pt x="77" y="129"/>
                </a:cubicBezTo>
                <a:cubicBezTo>
                  <a:pt x="78" y="128"/>
                  <a:pt x="81" y="127"/>
                  <a:pt x="83" y="127"/>
                </a:cubicBezTo>
                <a:cubicBezTo>
                  <a:pt x="84" y="126"/>
                  <a:pt x="87" y="127"/>
                  <a:pt x="88" y="126"/>
                </a:cubicBezTo>
                <a:cubicBezTo>
                  <a:pt x="89" y="125"/>
                  <a:pt x="92" y="122"/>
                  <a:pt x="93" y="120"/>
                </a:cubicBezTo>
                <a:cubicBezTo>
                  <a:pt x="93" y="119"/>
                  <a:pt x="95" y="116"/>
                  <a:pt x="95" y="114"/>
                </a:cubicBezTo>
                <a:cubicBezTo>
                  <a:pt x="95" y="113"/>
                  <a:pt x="94" y="111"/>
                  <a:pt x="94" y="110"/>
                </a:cubicBezTo>
                <a:cubicBezTo>
                  <a:pt x="94" y="109"/>
                  <a:pt x="92" y="108"/>
                  <a:pt x="93" y="107"/>
                </a:cubicBezTo>
                <a:cubicBezTo>
                  <a:pt x="93" y="106"/>
                  <a:pt x="94" y="104"/>
                  <a:pt x="95" y="104"/>
                </a:cubicBezTo>
                <a:cubicBezTo>
                  <a:pt x="96" y="103"/>
                  <a:pt x="97" y="103"/>
                  <a:pt x="98" y="103"/>
                </a:cubicBezTo>
                <a:cubicBezTo>
                  <a:pt x="98" y="103"/>
                  <a:pt x="98" y="101"/>
                  <a:pt x="98" y="101"/>
                </a:cubicBezTo>
                <a:cubicBezTo>
                  <a:pt x="99" y="100"/>
                  <a:pt x="101" y="100"/>
                  <a:pt x="101" y="100"/>
                </a:cubicBezTo>
                <a:cubicBezTo>
                  <a:pt x="102" y="100"/>
                  <a:pt x="104" y="102"/>
                  <a:pt x="105" y="102"/>
                </a:cubicBezTo>
                <a:cubicBezTo>
                  <a:pt x="105" y="102"/>
                  <a:pt x="107" y="101"/>
                  <a:pt x="107" y="100"/>
                </a:cubicBezTo>
                <a:cubicBezTo>
                  <a:pt x="108" y="100"/>
                  <a:pt x="108" y="99"/>
                  <a:pt x="108" y="98"/>
                </a:cubicBezTo>
                <a:cubicBezTo>
                  <a:pt x="108" y="97"/>
                  <a:pt x="107" y="95"/>
                  <a:pt x="107" y="95"/>
                </a:cubicBezTo>
                <a:cubicBezTo>
                  <a:pt x="106" y="94"/>
                  <a:pt x="103" y="94"/>
                  <a:pt x="103" y="93"/>
                </a:cubicBezTo>
                <a:cubicBezTo>
                  <a:pt x="102" y="93"/>
                  <a:pt x="102" y="91"/>
                  <a:pt x="103" y="90"/>
                </a:cubicBezTo>
                <a:cubicBezTo>
                  <a:pt x="103" y="89"/>
                  <a:pt x="103" y="87"/>
                  <a:pt x="104" y="86"/>
                </a:cubicBezTo>
                <a:cubicBezTo>
                  <a:pt x="104" y="85"/>
                  <a:pt x="106" y="85"/>
                  <a:pt x="107" y="85"/>
                </a:cubicBezTo>
                <a:cubicBezTo>
                  <a:pt x="108" y="85"/>
                  <a:pt x="109" y="87"/>
                  <a:pt x="110" y="87"/>
                </a:cubicBezTo>
                <a:cubicBezTo>
                  <a:pt x="111" y="87"/>
                  <a:pt x="112" y="87"/>
                  <a:pt x="113" y="88"/>
                </a:cubicBezTo>
                <a:cubicBezTo>
                  <a:pt x="115" y="89"/>
                  <a:pt x="118" y="93"/>
                  <a:pt x="119" y="95"/>
                </a:cubicBezTo>
                <a:cubicBezTo>
                  <a:pt x="120" y="96"/>
                  <a:pt x="121" y="98"/>
                  <a:pt x="122" y="99"/>
                </a:cubicBezTo>
                <a:cubicBezTo>
                  <a:pt x="122" y="100"/>
                  <a:pt x="122" y="102"/>
                  <a:pt x="122" y="103"/>
                </a:cubicBezTo>
                <a:cubicBezTo>
                  <a:pt x="123" y="104"/>
                  <a:pt x="124" y="104"/>
                  <a:pt x="125" y="104"/>
                </a:cubicBezTo>
                <a:cubicBezTo>
                  <a:pt x="126" y="104"/>
                  <a:pt x="127" y="103"/>
                  <a:pt x="128" y="102"/>
                </a:cubicBezTo>
                <a:cubicBezTo>
                  <a:pt x="128" y="102"/>
                  <a:pt x="128" y="100"/>
                  <a:pt x="128" y="99"/>
                </a:cubicBezTo>
                <a:cubicBezTo>
                  <a:pt x="128" y="98"/>
                  <a:pt x="128" y="96"/>
                  <a:pt x="129" y="96"/>
                </a:cubicBezTo>
                <a:cubicBezTo>
                  <a:pt x="130" y="95"/>
                  <a:pt x="131" y="95"/>
                  <a:pt x="132" y="95"/>
                </a:cubicBezTo>
                <a:cubicBezTo>
                  <a:pt x="133" y="95"/>
                  <a:pt x="136" y="96"/>
                  <a:pt x="136" y="97"/>
                </a:cubicBezTo>
                <a:cubicBezTo>
                  <a:pt x="137" y="98"/>
                  <a:pt x="136" y="101"/>
                  <a:pt x="137" y="102"/>
                </a:cubicBezTo>
                <a:cubicBezTo>
                  <a:pt x="137" y="103"/>
                  <a:pt x="139" y="104"/>
                  <a:pt x="140" y="105"/>
                </a:cubicBezTo>
                <a:cubicBezTo>
                  <a:pt x="141" y="105"/>
                  <a:pt x="145" y="106"/>
                  <a:pt x="147" y="105"/>
                </a:cubicBezTo>
                <a:cubicBezTo>
                  <a:pt x="149" y="105"/>
                  <a:pt x="152" y="101"/>
                  <a:pt x="154" y="100"/>
                </a:cubicBezTo>
                <a:cubicBezTo>
                  <a:pt x="157" y="98"/>
                  <a:pt x="164" y="96"/>
                  <a:pt x="168" y="94"/>
                </a:cubicBezTo>
                <a:cubicBezTo>
                  <a:pt x="170" y="93"/>
                  <a:pt x="174" y="91"/>
                  <a:pt x="176" y="90"/>
                </a:cubicBezTo>
                <a:cubicBezTo>
                  <a:pt x="177" y="89"/>
                  <a:pt x="181" y="87"/>
                  <a:pt x="183" y="86"/>
                </a:cubicBezTo>
                <a:cubicBezTo>
                  <a:pt x="185" y="86"/>
                  <a:pt x="188" y="86"/>
                  <a:pt x="189" y="85"/>
                </a:cubicBezTo>
                <a:cubicBezTo>
                  <a:pt x="191" y="85"/>
                  <a:pt x="192" y="82"/>
                  <a:pt x="192" y="81"/>
                </a:cubicBezTo>
                <a:cubicBezTo>
                  <a:pt x="193" y="81"/>
                  <a:pt x="196" y="80"/>
                  <a:pt x="197" y="79"/>
                </a:cubicBezTo>
                <a:cubicBezTo>
                  <a:pt x="197" y="78"/>
                  <a:pt x="198" y="75"/>
                  <a:pt x="198" y="74"/>
                </a:cubicBezTo>
                <a:cubicBezTo>
                  <a:pt x="198" y="73"/>
                  <a:pt x="199" y="71"/>
                  <a:pt x="198" y="70"/>
                </a:cubicBezTo>
                <a:cubicBezTo>
                  <a:pt x="197" y="69"/>
                  <a:pt x="195" y="69"/>
                  <a:pt x="194" y="68"/>
                </a:cubicBezTo>
                <a:cubicBezTo>
                  <a:pt x="193" y="67"/>
                  <a:pt x="192" y="65"/>
                  <a:pt x="191" y="64"/>
                </a:cubicBezTo>
                <a:cubicBezTo>
                  <a:pt x="191" y="63"/>
                  <a:pt x="191" y="61"/>
                  <a:pt x="191" y="60"/>
                </a:cubicBezTo>
                <a:cubicBezTo>
                  <a:pt x="191" y="59"/>
                  <a:pt x="192" y="57"/>
                  <a:pt x="193" y="57"/>
                </a:cubicBezTo>
                <a:cubicBezTo>
                  <a:pt x="194" y="56"/>
                  <a:pt x="198" y="57"/>
                  <a:pt x="199" y="58"/>
                </a:cubicBezTo>
                <a:cubicBezTo>
                  <a:pt x="200" y="58"/>
                  <a:pt x="200" y="62"/>
                  <a:pt x="202" y="63"/>
                </a:cubicBezTo>
                <a:cubicBezTo>
                  <a:pt x="203" y="64"/>
                  <a:pt x="206" y="64"/>
                  <a:pt x="208" y="63"/>
                </a:cubicBezTo>
                <a:cubicBezTo>
                  <a:pt x="209" y="63"/>
                  <a:pt x="211" y="62"/>
                  <a:pt x="212" y="61"/>
                </a:cubicBezTo>
                <a:cubicBezTo>
                  <a:pt x="213" y="60"/>
                  <a:pt x="213" y="56"/>
                  <a:pt x="214" y="55"/>
                </a:cubicBezTo>
                <a:cubicBezTo>
                  <a:pt x="215" y="54"/>
                  <a:pt x="218" y="52"/>
                  <a:pt x="219" y="51"/>
                </a:cubicBezTo>
                <a:cubicBezTo>
                  <a:pt x="221" y="50"/>
                  <a:pt x="225" y="49"/>
                  <a:pt x="227" y="48"/>
                </a:cubicBezTo>
                <a:cubicBezTo>
                  <a:pt x="230" y="47"/>
                  <a:pt x="235" y="45"/>
                  <a:pt x="238" y="44"/>
                </a:cubicBezTo>
                <a:cubicBezTo>
                  <a:pt x="240" y="43"/>
                  <a:pt x="244" y="41"/>
                  <a:pt x="246" y="41"/>
                </a:cubicBezTo>
                <a:cubicBezTo>
                  <a:pt x="248" y="41"/>
                  <a:pt x="251" y="41"/>
                  <a:pt x="252" y="41"/>
                </a:cubicBezTo>
                <a:cubicBezTo>
                  <a:pt x="253" y="42"/>
                  <a:pt x="255" y="43"/>
                  <a:pt x="256" y="44"/>
                </a:cubicBezTo>
                <a:cubicBezTo>
                  <a:pt x="256" y="45"/>
                  <a:pt x="257" y="48"/>
                  <a:pt x="258" y="49"/>
                </a:cubicBezTo>
                <a:cubicBezTo>
                  <a:pt x="258" y="50"/>
                  <a:pt x="261" y="50"/>
                  <a:pt x="262" y="51"/>
                </a:cubicBezTo>
                <a:cubicBezTo>
                  <a:pt x="263" y="52"/>
                  <a:pt x="263" y="56"/>
                  <a:pt x="265" y="56"/>
                </a:cubicBezTo>
                <a:cubicBezTo>
                  <a:pt x="266" y="57"/>
                  <a:pt x="270" y="57"/>
                  <a:pt x="271" y="58"/>
                </a:cubicBezTo>
                <a:cubicBezTo>
                  <a:pt x="272" y="58"/>
                  <a:pt x="274" y="59"/>
                  <a:pt x="276" y="59"/>
                </a:cubicBezTo>
                <a:cubicBezTo>
                  <a:pt x="278" y="59"/>
                  <a:pt x="281" y="55"/>
                  <a:pt x="282" y="53"/>
                </a:cubicBezTo>
                <a:cubicBezTo>
                  <a:pt x="283" y="52"/>
                  <a:pt x="285" y="50"/>
                  <a:pt x="286" y="50"/>
                </a:cubicBezTo>
                <a:cubicBezTo>
                  <a:pt x="286" y="49"/>
                  <a:pt x="288" y="49"/>
                  <a:pt x="288" y="49"/>
                </a:cubicBezTo>
                <a:cubicBezTo>
                  <a:pt x="289" y="49"/>
                  <a:pt x="291" y="49"/>
                  <a:pt x="291" y="49"/>
                </a:cubicBezTo>
                <a:cubicBezTo>
                  <a:pt x="292" y="50"/>
                  <a:pt x="292" y="54"/>
                  <a:pt x="294" y="55"/>
                </a:cubicBezTo>
                <a:cubicBezTo>
                  <a:pt x="295" y="55"/>
                  <a:pt x="296" y="52"/>
                  <a:pt x="297" y="52"/>
                </a:cubicBezTo>
                <a:cubicBezTo>
                  <a:pt x="298" y="51"/>
                  <a:pt x="301" y="51"/>
                  <a:pt x="303" y="51"/>
                </a:cubicBezTo>
                <a:cubicBezTo>
                  <a:pt x="304" y="50"/>
                  <a:pt x="306" y="49"/>
                  <a:pt x="306" y="48"/>
                </a:cubicBezTo>
                <a:cubicBezTo>
                  <a:pt x="307" y="47"/>
                  <a:pt x="307" y="44"/>
                  <a:pt x="306" y="43"/>
                </a:cubicBezTo>
                <a:cubicBezTo>
                  <a:pt x="305" y="42"/>
                  <a:pt x="303" y="42"/>
                  <a:pt x="302" y="41"/>
                </a:cubicBezTo>
                <a:cubicBezTo>
                  <a:pt x="302" y="41"/>
                  <a:pt x="302" y="38"/>
                  <a:pt x="303" y="38"/>
                </a:cubicBezTo>
                <a:cubicBezTo>
                  <a:pt x="303" y="37"/>
                  <a:pt x="306" y="36"/>
                  <a:pt x="307" y="36"/>
                </a:cubicBezTo>
                <a:cubicBezTo>
                  <a:pt x="308" y="36"/>
                  <a:pt x="311" y="36"/>
                  <a:pt x="312" y="36"/>
                </a:cubicBezTo>
                <a:cubicBezTo>
                  <a:pt x="313" y="35"/>
                  <a:pt x="315" y="33"/>
                  <a:pt x="315" y="32"/>
                </a:cubicBezTo>
                <a:cubicBezTo>
                  <a:pt x="315" y="31"/>
                  <a:pt x="315" y="29"/>
                  <a:pt x="314" y="28"/>
                </a:cubicBezTo>
                <a:cubicBezTo>
                  <a:pt x="314" y="28"/>
                  <a:pt x="312" y="28"/>
                  <a:pt x="312" y="28"/>
                </a:cubicBezTo>
                <a:cubicBezTo>
                  <a:pt x="311" y="28"/>
                  <a:pt x="309" y="28"/>
                  <a:pt x="308" y="27"/>
                </a:cubicBezTo>
                <a:cubicBezTo>
                  <a:pt x="308" y="26"/>
                  <a:pt x="307" y="25"/>
                  <a:pt x="307" y="24"/>
                </a:cubicBezTo>
                <a:cubicBezTo>
                  <a:pt x="308" y="23"/>
                  <a:pt x="311" y="22"/>
                  <a:pt x="312" y="22"/>
                </a:cubicBezTo>
                <a:cubicBezTo>
                  <a:pt x="313" y="22"/>
                  <a:pt x="316" y="23"/>
                  <a:pt x="317" y="23"/>
                </a:cubicBezTo>
                <a:cubicBezTo>
                  <a:pt x="318" y="23"/>
                  <a:pt x="319" y="22"/>
                  <a:pt x="319" y="21"/>
                </a:cubicBezTo>
                <a:cubicBezTo>
                  <a:pt x="320" y="20"/>
                  <a:pt x="320" y="17"/>
                  <a:pt x="320" y="15"/>
                </a:cubicBezTo>
                <a:cubicBezTo>
                  <a:pt x="321" y="14"/>
                  <a:pt x="324" y="13"/>
                  <a:pt x="325" y="13"/>
                </a:cubicBezTo>
                <a:cubicBezTo>
                  <a:pt x="326" y="12"/>
                  <a:pt x="328" y="12"/>
                  <a:pt x="329" y="11"/>
                </a:cubicBezTo>
                <a:cubicBezTo>
                  <a:pt x="330" y="10"/>
                  <a:pt x="330" y="8"/>
                  <a:pt x="331" y="7"/>
                </a:cubicBezTo>
                <a:cubicBezTo>
                  <a:pt x="331" y="6"/>
                  <a:pt x="330" y="3"/>
                  <a:pt x="331" y="2"/>
                </a:cubicBezTo>
                <a:cubicBezTo>
                  <a:pt x="331" y="1"/>
                  <a:pt x="334" y="1"/>
                  <a:pt x="335" y="1"/>
                </a:cubicBezTo>
                <a:cubicBezTo>
                  <a:pt x="337" y="0"/>
                  <a:pt x="341" y="0"/>
                  <a:pt x="343" y="1"/>
                </a:cubicBezTo>
                <a:cubicBezTo>
                  <a:pt x="345" y="1"/>
                  <a:pt x="348" y="2"/>
                  <a:pt x="350" y="3"/>
                </a:cubicBezTo>
                <a:cubicBezTo>
                  <a:pt x="351" y="3"/>
                  <a:pt x="353" y="4"/>
                  <a:pt x="354" y="4"/>
                </a:cubicBezTo>
                <a:cubicBezTo>
                  <a:pt x="356" y="5"/>
                  <a:pt x="358" y="6"/>
                  <a:pt x="359" y="7"/>
                </a:cubicBezTo>
                <a:cubicBezTo>
                  <a:pt x="361" y="8"/>
                  <a:pt x="363" y="11"/>
                  <a:pt x="363" y="12"/>
                </a:cubicBezTo>
                <a:cubicBezTo>
                  <a:pt x="364" y="14"/>
                  <a:pt x="363" y="17"/>
                  <a:pt x="363" y="19"/>
                </a:cubicBezTo>
                <a:cubicBezTo>
                  <a:pt x="362" y="20"/>
                  <a:pt x="360" y="21"/>
                  <a:pt x="359" y="22"/>
                </a:cubicBezTo>
                <a:cubicBezTo>
                  <a:pt x="359" y="23"/>
                  <a:pt x="358" y="26"/>
                  <a:pt x="358" y="27"/>
                </a:cubicBezTo>
                <a:cubicBezTo>
                  <a:pt x="358" y="28"/>
                  <a:pt x="357" y="30"/>
                  <a:pt x="356" y="31"/>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5" name="Freeform 14"/>
          <p:cNvSpPr>
            <a:spLocks/>
          </p:cNvSpPr>
          <p:nvPr/>
        </p:nvSpPr>
        <p:spPr bwMode="auto">
          <a:xfrm>
            <a:off x="3860176" y="1806219"/>
            <a:ext cx="2074949" cy="2608261"/>
          </a:xfrm>
          <a:custGeom>
            <a:avLst/>
            <a:gdLst/>
            <a:ahLst/>
            <a:cxnLst>
              <a:cxn ang="0">
                <a:pos x="131" y="660"/>
              </a:cxn>
              <a:cxn ang="0">
                <a:pos x="96" y="662"/>
              </a:cxn>
              <a:cxn ang="0">
                <a:pos x="77" y="641"/>
              </a:cxn>
              <a:cxn ang="0">
                <a:pos x="48" y="626"/>
              </a:cxn>
              <a:cxn ang="0">
                <a:pos x="36" y="587"/>
              </a:cxn>
              <a:cxn ang="0">
                <a:pos x="15" y="551"/>
              </a:cxn>
              <a:cxn ang="0">
                <a:pos x="24" y="474"/>
              </a:cxn>
              <a:cxn ang="0">
                <a:pos x="9" y="443"/>
              </a:cxn>
              <a:cxn ang="0">
                <a:pos x="9" y="411"/>
              </a:cxn>
              <a:cxn ang="0">
                <a:pos x="7" y="353"/>
              </a:cxn>
              <a:cxn ang="0">
                <a:pos x="37" y="307"/>
              </a:cxn>
              <a:cxn ang="0">
                <a:pos x="54" y="225"/>
              </a:cxn>
              <a:cxn ang="0">
                <a:pos x="92" y="226"/>
              </a:cxn>
              <a:cxn ang="0">
                <a:pos x="138" y="212"/>
              </a:cxn>
              <a:cxn ang="0">
                <a:pos x="160" y="162"/>
              </a:cxn>
              <a:cxn ang="0">
                <a:pos x="202" y="142"/>
              </a:cxn>
              <a:cxn ang="0">
                <a:pos x="228" y="118"/>
              </a:cxn>
              <a:cxn ang="0">
                <a:pos x="175" y="76"/>
              </a:cxn>
              <a:cxn ang="0">
                <a:pos x="221" y="57"/>
              </a:cxn>
              <a:cxn ang="0">
                <a:pos x="251" y="6"/>
              </a:cxn>
              <a:cxn ang="0">
                <a:pos x="300" y="32"/>
              </a:cxn>
              <a:cxn ang="0">
                <a:pos x="367" y="40"/>
              </a:cxn>
              <a:cxn ang="0">
                <a:pos x="374" y="81"/>
              </a:cxn>
              <a:cxn ang="0">
                <a:pos x="394" y="143"/>
              </a:cxn>
              <a:cxn ang="0">
                <a:pos x="374" y="192"/>
              </a:cxn>
              <a:cxn ang="0">
                <a:pos x="360" y="259"/>
              </a:cxn>
              <a:cxn ang="0">
                <a:pos x="410" y="296"/>
              </a:cxn>
              <a:cxn ang="0">
                <a:pos x="384" y="337"/>
              </a:cxn>
              <a:cxn ang="0">
                <a:pos x="411" y="374"/>
              </a:cxn>
              <a:cxn ang="0">
                <a:pos x="445" y="383"/>
              </a:cxn>
              <a:cxn ang="0">
                <a:pos x="473" y="383"/>
              </a:cxn>
              <a:cxn ang="0">
                <a:pos x="511" y="409"/>
              </a:cxn>
              <a:cxn ang="0">
                <a:pos x="537" y="427"/>
              </a:cxn>
              <a:cxn ang="0">
                <a:pos x="588" y="456"/>
              </a:cxn>
              <a:cxn ang="0">
                <a:pos x="631" y="463"/>
              </a:cxn>
              <a:cxn ang="0">
                <a:pos x="686" y="483"/>
              </a:cxn>
              <a:cxn ang="0">
                <a:pos x="725" y="513"/>
              </a:cxn>
              <a:cxn ang="0">
                <a:pos x="757" y="508"/>
              </a:cxn>
              <a:cxn ang="0">
                <a:pos x="780" y="540"/>
              </a:cxn>
              <a:cxn ang="0">
                <a:pos x="768" y="561"/>
              </a:cxn>
              <a:cxn ang="0">
                <a:pos x="749" y="593"/>
              </a:cxn>
              <a:cxn ang="0">
                <a:pos x="714" y="621"/>
              </a:cxn>
              <a:cxn ang="0">
                <a:pos x="697" y="655"/>
              </a:cxn>
              <a:cxn ang="0">
                <a:pos x="675" y="716"/>
              </a:cxn>
              <a:cxn ang="0">
                <a:pos x="629" y="718"/>
              </a:cxn>
              <a:cxn ang="0">
                <a:pos x="612" y="768"/>
              </a:cxn>
              <a:cxn ang="0">
                <a:pos x="612" y="806"/>
              </a:cxn>
              <a:cxn ang="0">
                <a:pos x="599" y="871"/>
              </a:cxn>
              <a:cxn ang="0">
                <a:pos x="564" y="879"/>
              </a:cxn>
              <a:cxn ang="0">
                <a:pos x="540" y="908"/>
              </a:cxn>
              <a:cxn ang="0">
                <a:pos x="561" y="959"/>
              </a:cxn>
              <a:cxn ang="0">
                <a:pos x="522" y="986"/>
              </a:cxn>
              <a:cxn ang="0">
                <a:pos x="486" y="970"/>
              </a:cxn>
              <a:cxn ang="0">
                <a:pos x="466" y="919"/>
              </a:cxn>
              <a:cxn ang="0">
                <a:pos x="458" y="875"/>
              </a:cxn>
              <a:cxn ang="0">
                <a:pos x="413" y="864"/>
              </a:cxn>
              <a:cxn ang="0">
                <a:pos x="418" y="817"/>
              </a:cxn>
              <a:cxn ang="0">
                <a:pos x="371" y="788"/>
              </a:cxn>
              <a:cxn ang="0">
                <a:pos x="326" y="811"/>
              </a:cxn>
              <a:cxn ang="0">
                <a:pos x="285" y="820"/>
              </a:cxn>
              <a:cxn ang="0">
                <a:pos x="236" y="790"/>
              </a:cxn>
              <a:cxn ang="0">
                <a:pos x="198" y="763"/>
              </a:cxn>
              <a:cxn ang="0">
                <a:pos x="169" y="716"/>
              </a:cxn>
            </a:cxnLst>
            <a:rect l="0" t="0" r="r" b="b"/>
            <a:pathLst>
              <a:path w="788" h="990">
                <a:moveTo>
                  <a:pt x="150" y="697"/>
                </a:moveTo>
                <a:cubicBezTo>
                  <a:pt x="149" y="697"/>
                  <a:pt x="149" y="695"/>
                  <a:pt x="149" y="695"/>
                </a:cubicBezTo>
                <a:cubicBezTo>
                  <a:pt x="148" y="694"/>
                  <a:pt x="149" y="691"/>
                  <a:pt x="149" y="690"/>
                </a:cubicBezTo>
                <a:cubicBezTo>
                  <a:pt x="149" y="688"/>
                  <a:pt x="150" y="685"/>
                  <a:pt x="149" y="683"/>
                </a:cubicBezTo>
                <a:cubicBezTo>
                  <a:pt x="149" y="682"/>
                  <a:pt x="148" y="681"/>
                  <a:pt x="148" y="680"/>
                </a:cubicBezTo>
                <a:cubicBezTo>
                  <a:pt x="147" y="678"/>
                  <a:pt x="147" y="676"/>
                  <a:pt x="146" y="675"/>
                </a:cubicBezTo>
                <a:cubicBezTo>
                  <a:pt x="145" y="674"/>
                  <a:pt x="143" y="673"/>
                  <a:pt x="142" y="672"/>
                </a:cubicBezTo>
                <a:cubicBezTo>
                  <a:pt x="141" y="671"/>
                  <a:pt x="139" y="670"/>
                  <a:pt x="138" y="670"/>
                </a:cubicBezTo>
                <a:cubicBezTo>
                  <a:pt x="137" y="669"/>
                  <a:pt x="136" y="669"/>
                  <a:pt x="136" y="668"/>
                </a:cubicBezTo>
                <a:cubicBezTo>
                  <a:pt x="135" y="667"/>
                  <a:pt x="134" y="664"/>
                  <a:pt x="134" y="663"/>
                </a:cubicBezTo>
                <a:cubicBezTo>
                  <a:pt x="133" y="662"/>
                  <a:pt x="132" y="660"/>
                  <a:pt x="131" y="660"/>
                </a:cubicBezTo>
                <a:cubicBezTo>
                  <a:pt x="130" y="659"/>
                  <a:pt x="128" y="659"/>
                  <a:pt x="127" y="659"/>
                </a:cubicBezTo>
                <a:cubicBezTo>
                  <a:pt x="126" y="658"/>
                  <a:pt x="124" y="657"/>
                  <a:pt x="123" y="657"/>
                </a:cubicBezTo>
                <a:cubicBezTo>
                  <a:pt x="121" y="656"/>
                  <a:pt x="118" y="655"/>
                  <a:pt x="117" y="655"/>
                </a:cubicBezTo>
                <a:cubicBezTo>
                  <a:pt x="115" y="654"/>
                  <a:pt x="113" y="653"/>
                  <a:pt x="112" y="653"/>
                </a:cubicBezTo>
                <a:cubicBezTo>
                  <a:pt x="110" y="653"/>
                  <a:pt x="108" y="655"/>
                  <a:pt x="108" y="656"/>
                </a:cubicBezTo>
                <a:cubicBezTo>
                  <a:pt x="107" y="657"/>
                  <a:pt x="106" y="659"/>
                  <a:pt x="105" y="660"/>
                </a:cubicBezTo>
                <a:cubicBezTo>
                  <a:pt x="105" y="661"/>
                  <a:pt x="104" y="663"/>
                  <a:pt x="104" y="664"/>
                </a:cubicBezTo>
                <a:cubicBezTo>
                  <a:pt x="103" y="665"/>
                  <a:pt x="101" y="665"/>
                  <a:pt x="100" y="665"/>
                </a:cubicBezTo>
                <a:cubicBezTo>
                  <a:pt x="99" y="665"/>
                  <a:pt x="98" y="665"/>
                  <a:pt x="98" y="664"/>
                </a:cubicBezTo>
                <a:cubicBezTo>
                  <a:pt x="97" y="663"/>
                  <a:pt x="98" y="660"/>
                  <a:pt x="97" y="660"/>
                </a:cubicBezTo>
                <a:cubicBezTo>
                  <a:pt x="96" y="660"/>
                  <a:pt x="96" y="662"/>
                  <a:pt x="96" y="662"/>
                </a:cubicBezTo>
                <a:cubicBezTo>
                  <a:pt x="95" y="663"/>
                  <a:pt x="93" y="663"/>
                  <a:pt x="92" y="663"/>
                </a:cubicBezTo>
                <a:cubicBezTo>
                  <a:pt x="91" y="663"/>
                  <a:pt x="88" y="662"/>
                  <a:pt x="87" y="661"/>
                </a:cubicBezTo>
                <a:cubicBezTo>
                  <a:pt x="86" y="661"/>
                  <a:pt x="86" y="658"/>
                  <a:pt x="85" y="658"/>
                </a:cubicBezTo>
                <a:cubicBezTo>
                  <a:pt x="84" y="657"/>
                  <a:pt x="82" y="656"/>
                  <a:pt x="80" y="656"/>
                </a:cubicBezTo>
                <a:cubicBezTo>
                  <a:pt x="79" y="656"/>
                  <a:pt x="77" y="657"/>
                  <a:pt x="76" y="657"/>
                </a:cubicBezTo>
                <a:cubicBezTo>
                  <a:pt x="75" y="657"/>
                  <a:pt x="72" y="657"/>
                  <a:pt x="72" y="657"/>
                </a:cubicBezTo>
                <a:cubicBezTo>
                  <a:pt x="71" y="656"/>
                  <a:pt x="71" y="653"/>
                  <a:pt x="72" y="652"/>
                </a:cubicBezTo>
                <a:cubicBezTo>
                  <a:pt x="72" y="651"/>
                  <a:pt x="74" y="650"/>
                  <a:pt x="75" y="649"/>
                </a:cubicBezTo>
                <a:cubicBezTo>
                  <a:pt x="75" y="649"/>
                  <a:pt x="77" y="649"/>
                  <a:pt x="78" y="648"/>
                </a:cubicBezTo>
                <a:cubicBezTo>
                  <a:pt x="78" y="648"/>
                  <a:pt x="79" y="646"/>
                  <a:pt x="79" y="645"/>
                </a:cubicBezTo>
                <a:cubicBezTo>
                  <a:pt x="79" y="644"/>
                  <a:pt x="77" y="642"/>
                  <a:pt x="77" y="641"/>
                </a:cubicBezTo>
                <a:cubicBezTo>
                  <a:pt x="76" y="640"/>
                  <a:pt x="76" y="638"/>
                  <a:pt x="77" y="637"/>
                </a:cubicBezTo>
                <a:cubicBezTo>
                  <a:pt x="77" y="636"/>
                  <a:pt x="77" y="635"/>
                  <a:pt x="78" y="634"/>
                </a:cubicBezTo>
                <a:cubicBezTo>
                  <a:pt x="78" y="632"/>
                  <a:pt x="80" y="629"/>
                  <a:pt x="80" y="628"/>
                </a:cubicBezTo>
                <a:cubicBezTo>
                  <a:pt x="79" y="627"/>
                  <a:pt x="77" y="626"/>
                  <a:pt x="76" y="625"/>
                </a:cubicBezTo>
                <a:cubicBezTo>
                  <a:pt x="76" y="624"/>
                  <a:pt x="76" y="622"/>
                  <a:pt x="75" y="621"/>
                </a:cubicBezTo>
                <a:cubicBezTo>
                  <a:pt x="75" y="620"/>
                  <a:pt x="73" y="620"/>
                  <a:pt x="72" y="620"/>
                </a:cubicBezTo>
                <a:cubicBezTo>
                  <a:pt x="70" y="620"/>
                  <a:pt x="67" y="622"/>
                  <a:pt x="66" y="622"/>
                </a:cubicBezTo>
                <a:cubicBezTo>
                  <a:pt x="65" y="623"/>
                  <a:pt x="62" y="623"/>
                  <a:pt x="61" y="624"/>
                </a:cubicBezTo>
                <a:cubicBezTo>
                  <a:pt x="61" y="624"/>
                  <a:pt x="60" y="626"/>
                  <a:pt x="59" y="626"/>
                </a:cubicBezTo>
                <a:cubicBezTo>
                  <a:pt x="58" y="627"/>
                  <a:pt x="53" y="627"/>
                  <a:pt x="53" y="627"/>
                </a:cubicBezTo>
                <a:cubicBezTo>
                  <a:pt x="53" y="627"/>
                  <a:pt x="49" y="627"/>
                  <a:pt x="48" y="626"/>
                </a:cubicBezTo>
                <a:cubicBezTo>
                  <a:pt x="47" y="625"/>
                  <a:pt x="46" y="623"/>
                  <a:pt x="46" y="623"/>
                </a:cubicBezTo>
                <a:cubicBezTo>
                  <a:pt x="45" y="622"/>
                  <a:pt x="44" y="619"/>
                  <a:pt x="43" y="618"/>
                </a:cubicBezTo>
                <a:cubicBezTo>
                  <a:pt x="43" y="618"/>
                  <a:pt x="40" y="618"/>
                  <a:pt x="40" y="617"/>
                </a:cubicBezTo>
                <a:cubicBezTo>
                  <a:pt x="39" y="617"/>
                  <a:pt x="38" y="615"/>
                  <a:pt x="37" y="614"/>
                </a:cubicBezTo>
                <a:cubicBezTo>
                  <a:pt x="36" y="613"/>
                  <a:pt x="36" y="610"/>
                  <a:pt x="35" y="608"/>
                </a:cubicBezTo>
                <a:cubicBezTo>
                  <a:pt x="35" y="607"/>
                  <a:pt x="35" y="605"/>
                  <a:pt x="35" y="605"/>
                </a:cubicBezTo>
                <a:cubicBezTo>
                  <a:pt x="36" y="604"/>
                  <a:pt x="38" y="603"/>
                  <a:pt x="39" y="603"/>
                </a:cubicBezTo>
                <a:cubicBezTo>
                  <a:pt x="40" y="602"/>
                  <a:pt x="41" y="601"/>
                  <a:pt x="42" y="600"/>
                </a:cubicBezTo>
                <a:cubicBezTo>
                  <a:pt x="42" y="599"/>
                  <a:pt x="42" y="596"/>
                  <a:pt x="42" y="595"/>
                </a:cubicBezTo>
                <a:cubicBezTo>
                  <a:pt x="42" y="593"/>
                  <a:pt x="41" y="590"/>
                  <a:pt x="40" y="589"/>
                </a:cubicBezTo>
                <a:cubicBezTo>
                  <a:pt x="39" y="588"/>
                  <a:pt x="37" y="587"/>
                  <a:pt x="36" y="587"/>
                </a:cubicBezTo>
                <a:cubicBezTo>
                  <a:pt x="35" y="586"/>
                  <a:pt x="32" y="586"/>
                  <a:pt x="31" y="586"/>
                </a:cubicBezTo>
                <a:cubicBezTo>
                  <a:pt x="30" y="586"/>
                  <a:pt x="27" y="587"/>
                  <a:pt x="26" y="587"/>
                </a:cubicBezTo>
                <a:cubicBezTo>
                  <a:pt x="25" y="587"/>
                  <a:pt x="23" y="586"/>
                  <a:pt x="22" y="586"/>
                </a:cubicBezTo>
                <a:cubicBezTo>
                  <a:pt x="21" y="586"/>
                  <a:pt x="19" y="585"/>
                  <a:pt x="18" y="585"/>
                </a:cubicBezTo>
                <a:cubicBezTo>
                  <a:pt x="17" y="584"/>
                  <a:pt x="14" y="583"/>
                  <a:pt x="13" y="581"/>
                </a:cubicBezTo>
                <a:cubicBezTo>
                  <a:pt x="12" y="580"/>
                  <a:pt x="12" y="576"/>
                  <a:pt x="12" y="575"/>
                </a:cubicBezTo>
                <a:cubicBezTo>
                  <a:pt x="12" y="573"/>
                  <a:pt x="12" y="570"/>
                  <a:pt x="13" y="569"/>
                </a:cubicBezTo>
                <a:cubicBezTo>
                  <a:pt x="13" y="568"/>
                  <a:pt x="16" y="567"/>
                  <a:pt x="16" y="566"/>
                </a:cubicBezTo>
                <a:cubicBezTo>
                  <a:pt x="17" y="565"/>
                  <a:pt x="18" y="562"/>
                  <a:pt x="18" y="561"/>
                </a:cubicBezTo>
                <a:cubicBezTo>
                  <a:pt x="18" y="559"/>
                  <a:pt x="18" y="556"/>
                  <a:pt x="18" y="554"/>
                </a:cubicBezTo>
                <a:cubicBezTo>
                  <a:pt x="17" y="553"/>
                  <a:pt x="16" y="552"/>
                  <a:pt x="15" y="551"/>
                </a:cubicBezTo>
                <a:cubicBezTo>
                  <a:pt x="14" y="550"/>
                  <a:pt x="12" y="547"/>
                  <a:pt x="12" y="545"/>
                </a:cubicBezTo>
                <a:cubicBezTo>
                  <a:pt x="11" y="543"/>
                  <a:pt x="12" y="540"/>
                  <a:pt x="12" y="538"/>
                </a:cubicBezTo>
                <a:cubicBezTo>
                  <a:pt x="12" y="535"/>
                  <a:pt x="13" y="530"/>
                  <a:pt x="13" y="527"/>
                </a:cubicBezTo>
                <a:cubicBezTo>
                  <a:pt x="13" y="524"/>
                  <a:pt x="12" y="518"/>
                  <a:pt x="12" y="515"/>
                </a:cubicBezTo>
                <a:cubicBezTo>
                  <a:pt x="12" y="513"/>
                  <a:pt x="13" y="508"/>
                  <a:pt x="13" y="506"/>
                </a:cubicBezTo>
                <a:cubicBezTo>
                  <a:pt x="14" y="504"/>
                  <a:pt x="14" y="501"/>
                  <a:pt x="15" y="500"/>
                </a:cubicBezTo>
                <a:cubicBezTo>
                  <a:pt x="16" y="499"/>
                  <a:pt x="18" y="499"/>
                  <a:pt x="19" y="498"/>
                </a:cubicBezTo>
                <a:cubicBezTo>
                  <a:pt x="20" y="498"/>
                  <a:pt x="22" y="497"/>
                  <a:pt x="22" y="496"/>
                </a:cubicBezTo>
                <a:cubicBezTo>
                  <a:pt x="23" y="495"/>
                  <a:pt x="23" y="492"/>
                  <a:pt x="24" y="491"/>
                </a:cubicBezTo>
                <a:cubicBezTo>
                  <a:pt x="24" y="488"/>
                  <a:pt x="23" y="483"/>
                  <a:pt x="23" y="480"/>
                </a:cubicBezTo>
                <a:cubicBezTo>
                  <a:pt x="23" y="479"/>
                  <a:pt x="24" y="476"/>
                  <a:pt x="24" y="474"/>
                </a:cubicBezTo>
                <a:cubicBezTo>
                  <a:pt x="24" y="473"/>
                  <a:pt x="23" y="470"/>
                  <a:pt x="22" y="468"/>
                </a:cubicBezTo>
                <a:cubicBezTo>
                  <a:pt x="22" y="466"/>
                  <a:pt x="20" y="463"/>
                  <a:pt x="18" y="462"/>
                </a:cubicBezTo>
                <a:cubicBezTo>
                  <a:pt x="17" y="461"/>
                  <a:pt x="15" y="460"/>
                  <a:pt x="14" y="459"/>
                </a:cubicBezTo>
                <a:cubicBezTo>
                  <a:pt x="12" y="458"/>
                  <a:pt x="10" y="457"/>
                  <a:pt x="9" y="457"/>
                </a:cubicBezTo>
                <a:cubicBezTo>
                  <a:pt x="8" y="456"/>
                  <a:pt x="6" y="454"/>
                  <a:pt x="5" y="453"/>
                </a:cubicBezTo>
                <a:cubicBezTo>
                  <a:pt x="4" y="452"/>
                  <a:pt x="1" y="451"/>
                  <a:pt x="0" y="449"/>
                </a:cubicBezTo>
                <a:cubicBezTo>
                  <a:pt x="0" y="448"/>
                  <a:pt x="0" y="445"/>
                  <a:pt x="0" y="443"/>
                </a:cubicBezTo>
                <a:cubicBezTo>
                  <a:pt x="0" y="442"/>
                  <a:pt x="1" y="439"/>
                  <a:pt x="2" y="439"/>
                </a:cubicBezTo>
                <a:cubicBezTo>
                  <a:pt x="3" y="438"/>
                  <a:pt x="5" y="437"/>
                  <a:pt x="6" y="437"/>
                </a:cubicBezTo>
                <a:cubicBezTo>
                  <a:pt x="7" y="438"/>
                  <a:pt x="8" y="439"/>
                  <a:pt x="8" y="439"/>
                </a:cubicBezTo>
                <a:cubicBezTo>
                  <a:pt x="9" y="440"/>
                  <a:pt x="9" y="442"/>
                  <a:pt x="9" y="443"/>
                </a:cubicBezTo>
                <a:cubicBezTo>
                  <a:pt x="9" y="444"/>
                  <a:pt x="9" y="445"/>
                  <a:pt x="9" y="446"/>
                </a:cubicBezTo>
                <a:cubicBezTo>
                  <a:pt x="9" y="446"/>
                  <a:pt x="10" y="447"/>
                  <a:pt x="10" y="448"/>
                </a:cubicBezTo>
                <a:cubicBezTo>
                  <a:pt x="11" y="449"/>
                  <a:pt x="13" y="450"/>
                  <a:pt x="14" y="450"/>
                </a:cubicBezTo>
                <a:cubicBezTo>
                  <a:pt x="15" y="450"/>
                  <a:pt x="17" y="448"/>
                  <a:pt x="18" y="448"/>
                </a:cubicBezTo>
                <a:cubicBezTo>
                  <a:pt x="19" y="446"/>
                  <a:pt x="19" y="443"/>
                  <a:pt x="19" y="441"/>
                </a:cubicBezTo>
                <a:cubicBezTo>
                  <a:pt x="19" y="441"/>
                  <a:pt x="18" y="439"/>
                  <a:pt x="18" y="438"/>
                </a:cubicBezTo>
                <a:cubicBezTo>
                  <a:pt x="18" y="436"/>
                  <a:pt x="19" y="433"/>
                  <a:pt x="19" y="431"/>
                </a:cubicBezTo>
                <a:cubicBezTo>
                  <a:pt x="19" y="430"/>
                  <a:pt x="18" y="426"/>
                  <a:pt x="18" y="425"/>
                </a:cubicBezTo>
                <a:cubicBezTo>
                  <a:pt x="18" y="423"/>
                  <a:pt x="16" y="420"/>
                  <a:pt x="15" y="419"/>
                </a:cubicBezTo>
                <a:cubicBezTo>
                  <a:pt x="14" y="418"/>
                  <a:pt x="10" y="417"/>
                  <a:pt x="9" y="415"/>
                </a:cubicBezTo>
                <a:cubicBezTo>
                  <a:pt x="8" y="414"/>
                  <a:pt x="9" y="412"/>
                  <a:pt x="9" y="411"/>
                </a:cubicBezTo>
                <a:cubicBezTo>
                  <a:pt x="9" y="410"/>
                  <a:pt x="10" y="408"/>
                  <a:pt x="10" y="407"/>
                </a:cubicBezTo>
                <a:cubicBezTo>
                  <a:pt x="10" y="405"/>
                  <a:pt x="10" y="403"/>
                  <a:pt x="9" y="401"/>
                </a:cubicBezTo>
                <a:cubicBezTo>
                  <a:pt x="9" y="400"/>
                  <a:pt x="6" y="400"/>
                  <a:pt x="6" y="399"/>
                </a:cubicBezTo>
                <a:cubicBezTo>
                  <a:pt x="5" y="398"/>
                  <a:pt x="5" y="395"/>
                  <a:pt x="5" y="394"/>
                </a:cubicBezTo>
                <a:cubicBezTo>
                  <a:pt x="5" y="393"/>
                  <a:pt x="6" y="389"/>
                  <a:pt x="5" y="388"/>
                </a:cubicBezTo>
                <a:cubicBezTo>
                  <a:pt x="5" y="387"/>
                  <a:pt x="3" y="385"/>
                  <a:pt x="2" y="384"/>
                </a:cubicBezTo>
                <a:cubicBezTo>
                  <a:pt x="1" y="383"/>
                  <a:pt x="1" y="380"/>
                  <a:pt x="0" y="378"/>
                </a:cubicBezTo>
                <a:cubicBezTo>
                  <a:pt x="0" y="376"/>
                  <a:pt x="0" y="371"/>
                  <a:pt x="0" y="368"/>
                </a:cubicBezTo>
                <a:cubicBezTo>
                  <a:pt x="0" y="366"/>
                  <a:pt x="0" y="361"/>
                  <a:pt x="1" y="359"/>
                </a:cubicBezTo>
                <a:cubicBezTo>
                  <a:pt x="2" y="358"/>
                  <a:pt x="4" y="359"/>
                  <a:pt x="5" y="358"/>
                </a:cubicBezTo>
                <a:cubicBezTo>
                  <a:pt x="6" y="357"/>
                  <a:pt x="7" y="354"/>
                  <a:pt x="7" y="353"/>
                </a:cubicBezTo>
                <a:cubicBezTo>
                  <a:pt x="7" y="352"/>
                  <a:pt x="5" y="349"/>
                  <a:pt x="5" y="347"/>
                </a:cubicBezTo>
                <a:cubicBezTo>
                  <a:pt x="5" y="346"/>
                  <a:pt x="5" y="343"/>
                  <a:pt x="6" y="342"/>
                </a:cubicBezTo>
                <a:cubicBezTo>
                  <a:pt x="8" y="341"/>
                  <a:pt x="12" y="340"/>
                  <a:pt x="14" y="339"/>
                </a:cubicBezTo>
                <a:cubicBezTo>
                  <a:pt x="17" y="339"/>
                  <a:pt x="22" y="340"/>
                  <a:pt x="24" y="339"/>
                </a:cubicBezTo>
                <a:cubicBezTo>
                  <a:pt x="26" y="339"/>
                  <a:pt x="29" y="338"/>
                  <a:pt x="31" y="338"/>
                </a:cubicBezTo>
                <a:cubicBezTo>
                  <a:pt x="32" y="338"/>
                  <a:pt x="35" y="338"/>
                  <a:pt x="37" y="337"/>
                </a:cubicBezTo>
                <a:cubicBezTo>
                  <a:pt x="38" y="337"/>
                  <a:pt x="42" y="335"/>
                  <a:pt x="43" y="334"/>
                </a:cubicBezTo>
                <a:cubicBezTo>
                  <a:pt x="43" y="333"/>
                  <a:pt x="44" y="330"/>
                  <a:pt x="44" y="329"/>
                </a:cubicBezTo>
                <a:cubicBezTo>
                  <a:pt x="44" y="327"/>
                  <a:pt x="45" y="322"/>
                  <a:pt x="45" y="320"/>
                </a:cubicBezTo>
                <a:cubicBezTo>
                  <a:pt x="45" y="317"/>
                  <a:pt x="46" y="311"/>
                  <a:pt x="45" y="309"/>
                </a:cubicBezTo>
                <a:cubicBezTo>
                  <a:pt x="43" y="307"/>
                  <a:pt x="39" y="308"/>
                  <a:pt x="37" y="307"/>
                </a:cubicBezTo>
                <a:cubicBezTo>
                  <a:pt x="37" y="306"/>
                  <a:pt x="36" y="303"/>
                  <a:pt x="36" y="302"/>
                </a:cubicBezTo>
                <a:cubicBezTo>
                  <a:pt x="37" y="300"/>
                  <a:pt x="38" y="295"/>
                  <a:pt x="39" y="294"/>
                </a:cubicBezTo>
                <a:cubicBezTo>
                  <a:pt x="41" y="292"/>
                  <a:pt x="47" y="292"/>
                  <a:pt x="49" y="290"/>
                </a:cubicBezTo>
                <a:cubicBezTo>
                  <a:pt x="50" y="289"/>
                  <a:pt x="50" y="286"/>
                  <a:pt x="51" y="285"/>
                </a:cubicBezTo>
                <a:cubicBezTo>
                  <a:pt x="52" y="284"/>
                  <a:pt x="56" y="283"/>
                  <a:pt x="57" y="282"/>
                </a:cubicBezTo>
                <a:cubicBezTo>
                  <a:pt x="58" y="281"/>
                  <a:pt x="58" y="278"/>
                  <a:pt x="58" y="276"/>
                </a:cubicBezTo>
                <a:cubicBezTo>
                  <a:pt x="59" y="274"/>
                  <a:pt x="58" y="270"/>
                  <a:pt x="58" y="268"/>
                </a:cubicBezTo>
                <a:cubicBezTo>
                  <a:pt x="58" y="265"/>
                  <a:pt x="59" y="259"/>
                  <a:pt x="59" y="256"/>
                </a:cubicBezTo>
                <a:cubicBezTo>
                  <a:pt x="59" y="252"/>
                  <a:pt x="59" y="246"/>
                  <a:pt x="58" y="242"/>
                </a:cubicBezTo>
                <a:cubicBezTo>
                  <a:pt x="58" y="240"/>
                  <a:pt x="56" y="236"/>
                  <a:pt x="56" y="233"/>
                </a:cubicBezTo>
                <a:cubicBezTo>
                  <a:pt x="55" y="231"/>
                  <a:pt x="54" y="227"/>
                  <a:pt x="54" y="225"/>
                </a:cubicBezTo>
                <a:cubicBezTo>
                  <a:pt x="53" y="223"/>
                  <a:pt x="54" y="219"/>
                  <a:pt x="55" y="217"/>
                </a:cubicBezTo>
                <a:cubicBezTo>
                  <a:pt x="56" y="215"/>
                  <a:pt x="58" y="214"/>
                  <a:pt x="59" y="212"/>
                </a:cubicBezTo>
                <a:cubicBezTo>
                  <a:pt x="59" y="212"/>
                  <a:pt x="59" y="212"/>
                  <a:pt x="59" y="212"/>
                </a:cubicBezTo>
                <a:cubicBezTo>
                  <a:pt x="60" y="213"/>
                  <a:pt x="61" y="213"/>
                  <a:pt x="62" y="214"/>
                </a:cubicBezTo>
                <a:cubicBezTo>
                  <a:pt x="63" y="214"/>
                  <a:pt x="65" y="217"/>
                  <a:pt x="66" y="217"/>
                </a:cubicBezTo>
                <a:cubicBezTo>
                  <a:pt x="67" y="218"/>
                  <a:pt x="70" y="217"/>
                  <a:pt x="71" y="217"/>
                </a:cubicBezTo>
                <a:cubicBezTo>
                  <a:pt x="72" y="218"/>
                  <a:pt x="72" y="218"/>
                  <a:pt x="72" y="219"/>
                </a:cubicBezTo>
                <a:cubicBezTo>
                  <a:pt x="73" y="220"/>
                  <a:pt x="74" y="222"/>
                  <a:pt x="75" y="223"/>
                </a:cubicBezTo>
                <a:cubicBezTo>
                  <a:pt x="76" y="223"/>
                  <a:pt x="79" y="223"/>
                  <a:pt x="80" y="223"/>
                </a:cubicBezTo>
                <a:cubicBezTo>
                  <a:pt x="82" y="224"/>
                  <a:pt x="85" y="223"/>
                  <a:pt x="87" y="223"/>
                </a:cubicBezTo>
                <a:cubicBezTo>
                  <a:pt x="89" y="224"/>
                  <a:pt x="91" y="226"/>
                  <a:pt x="92" y="226"/>
                </a:cubicBezTo>
                <a:cubicBezTo>
                  <a:pt x="93" y="226"/>
                  <a:pt x="95" y="225"/>
                  <a:pt x="96" y="224"/>
                </a:cubicBezTo>
                <a:cubicBezTo>
                  <a:pt x="97" y="224"/>
                  <a:pt x="98" y="222"/>
                  <a:pt x="99" y="221"/>
                </a:cubicBezTo>
                <a:cubicBezTo>
                  <a:pt x="100" y="221"/>
                  <a:pt x="103" y="222"/>
                  <a:pt x="104" y="222"/>
                </a:cubicBezTo>
                <a:cubicBezTo>
                  <a:pt x="106" y="222"/>
                  <a:pt x="107" y="219"/>
                  <a:pt x="109" y="218"/>
                </a:cubicBezTo>
                <a:cubicBezTo>
                  <a:pt x="110" y="217"/>
                  <a:pt x="112" y="216"/>
                  <a:pt x="113" y="216"/>
                </a:cubicBezTo>
                <a:cubicBezTo>
                  <a:pt x="115" y="215"/>
                  <a:pt x="118" y="215"/>
                  <a:pt x="120" y="214"/>
                </a:cubicBezTo>
                <a:cubicBezTo>
                  <a:pt x="121" y="214"/>
                  <a:pt x="123" y="212"/>
                  <a:pt x="124" y="212"/>
                </a:cubicBezTo>
                <a:cubicBezTo>
                  <a:pt x="125" y="212"/>
                  <a:pt x="127" y="212"/>
                  <a:pt x="128" y="212"/>
                </a:cubicBezTo>
                <a:cubicBezTo>
                  <a:pt x="129" y="213"/>
                  <a:pt x="130" y="214"/>
                  <a:pt x="131" y="214"/>
                </a:cubicBezTo>
                <a:cubicBezTo>
                  <a:pt x="132" y="214"/>
                  <a:pt x="135" y="215"/>
                  <a:pt x="136" y="214"/>
                </a:cubicBezTo>
                <a:cubicBezTo>
                  <a:pt x="137" y="214"/>
                  <a:pt x="138" y="213"/>
                  <a:pt x="138" y="212"/>
                </a:cubicBezTo>
                <a:cubicBezTo>
                  <a:pt x="139" y="211"/>
                  <a:pt x="139" y="207"/>
                  <a:pt x="140" y="205"/>
                </a:cubicBezTo>
                <a:cubicBezTo>
                  <a:pt x="141" y="204"/>
                  <a:pt x="143" y="203"/>
                  <a:pt x="144" y="203"/>
                </a:cubicBezTo>
                <a:cubicBezTo>
                  <a:pt x="146" y="202"/>
                  <a:pt x="149" y="201"/>
                  <a:pt x="150" y="199"/>
                </a:cubicBezTo>
                <a:cubicBezTo>
                  <a:pt x="151" y="198"/>
                  <a:pt x="153" y="195"/>
                  <a:pt x="153" y="193"/>
                </a:cubicBezTo>
                <a:cubicBezTo>
                  <a:pt x="152" y="192"/>
                  <a:pt x="148" y="190"/>
                  <a:pt x="148" y="189"/>
                </a:cubicBezTo>
                <a:cubicBezTo>
                  <a:pt x="148" y="187"/>
                  <a:pt x="150" y="186"/>
                  <a:pt x="151" y="185"/>
                </a:cubicBezTo>
                <a:cubicBezTo>
                  <a:pt x="152" y="184"/>
                  <a:pt x="151" y="181"/>
                  <a:pt x="151" y="180"/>
                </a:cubicBezTo>
                <a:cubicBezTo>
                  <a:pt x="151" y="179"/>
                  <a:pt x="151" y="178"/>
                  <a:pt x="151" y="177"/>
                </a:cubicBezTo>
                <a:cubicBezTo>
                  <a:pt x="152" y="176"/>
                  <a:pt x="154" y="174"/>
                  <a:pt x="155" y="173"/>
                </a:cubicBezTo>
                <a:cubicBezTo>
                  <a:pt x="156" y="172"/>
                  <a:pt x="156" y="168"/>
                  <a:pt x="156" y="166"/>
                </a:cubicBezTo>
                <a:cubicBezTo>
                  <a:pt x="157" y="165"/>
                  <a:pt x="158" y="162"/>
                  <a:pt x="160" y="162"/>
                </a:cubicBezTo>
                <a:cubicBezTo>
                  <a:pt x="161" y="162"/>
                  <a:pt x="164" y="165"/>
                  <a:pt x="165" y="165"/>
                </a:cubicBezTo>
                <a:cubicBezTo>
                  <a:pt x="167" y="165"/>
                  <a:pt x="168" y="160"/>
                  <a:pt x="169" y="159"/>
                </a:cubicBezTo>
                <a:cubicBezTo>
                  <a:pt x="171" y="159"/>
                  <a:pt x="174" y="158"/>
                  <a:pt x="175" y="158"/>
                </a:cubicBezTo>
                <a:cubicBezTo>
                  <a:pt x="176" y="158"/>
                  <a:pt x="179" y="158"/>
                  <a:pt x="180" y="158"/>
                </a:cubicBezTo>
                <a:cubicBezTo>
                  <a:pt x="181" y="158"/>
                  <a:pt x="183" y="160"/>
                  <a:pt x="184" y="160"/>
                </a:cubicBezTo>
                <a:cubicBezTo>
                  <a:pt x="186" y="159"/>
                  <a:pt x="186" y="156"/>
                  <a:pt x="186" y="154"/>
                </a:cubicBezTo>
                <a:cubicBezTo>
                  <a:pt x="187" y="153"/>
                  <a:pt x="187" y="152"/>
                  <a:pt x="187" y="151"/>
                </a:cubicBezTo>
                <a:cubicBezTo>
                  <a:pt x="188" y="149"/>
                  <a:pt x="188" y="145"/>
                  <a:pt x="190" y="144"/>
                </a:cubicBezTo>
                <a:cubicBezTo>
                  <a:pt x="191" y="143"/>
                  <a:pt x="193" y="145"/>
                  <a:pt x="194" y="145"/>
                </a:cubicBezTo>
                <a:cubicBezTo>
                  <a:pt x="195" y="144"/>
                  <a:pt x="195" y="143"/>
                  <a:pt x="195" y="142"/>
                </a:cubicBezTo>
                <a:cubicBezTo>
                  <a:pt x="197" y="141"/>
                  <a:pt x="200" y="141"/>
                  <a:pt x="202" y="142"/>
                </a:cubicBezTo>
                <a:cubicBezTo>
                  <a:pt x="203" y="143"/>
                  <a:pt x="204" y="146"/>
                  <a:pt x="205" y="146"/>
                </a:cubicBezTo>
                <a:cubicBezTo>
                  <a:pt x="206" y="147"/>
                  <a:pt x="208" y="148"/>
                  <a:pt x="209" y="147"/>
                </a:cubicBezTo>
                <a:cubicBezTo>
                  <a:pt x="211" y="146"/>
                  <a:pt x="211" y="143"/>
                  <a:pt x="212" y="142"/>
                </a:cubicBezTo>
                <a:cubicBezTo>
                  <a:pt x="212" y="141"/>
                  <a:pt x="211" y="139"/>
                  <a:pt x="211" y="139"/>
                </a:cubicBezTo>
                <a:cubicBezTo>
                  <a:pt x="211" y="137"/>
                  <a:pt x="213" y="132"/>
                  <a:pt x="213" y="132"/>
                </a:cubicBezTo>
                <a:cubicBezTo>
                  <a:pt x="213" y="131"/>
                  <a:pt x="216" y="128"/>
                  <a:pt x="217" y="127"/>
                </a:cubicBezTo>
                <a:cubicBezTo>
                  <a:pt x="217" y="126"/>
                  <a:pt x="218" y="125"/>
                  <a:pt x="219" y="124"/>
                </a:cubicBezTo>
                <a:cubicBezTo>
                  <a:pt x="220" y="124"/>
                  <a:pt x="223" y="125"/>
                  <a:pt x="224" y="124"/>
                </a:cubicBezTo>
                <a:cubicBezTo>
                  <a:pt x="225" y="124"/>
                  <a:pt x="224" y="121"/>
                  <a:pt x="225" y="120"/>
                </a:cubicBezTo>
                <a:cubicBezTo>
                  <a:pt x="226" y="119"/>
                  <a:pt x="229" y="120"/>
                  <a:pt x="230" y="119"/>
                </a:cubicBezTo>
                <a:cubicBezTo>
                  <a:pt x="230" y="119"/>
                  <a:pt x="229" y="118"/>
                  <a:pt x="228" y="118"/>
                </a:cubicBezTo>
                <a:cubicBezTo>
                  <a:pt x="227" y="116"/>
                  <a:pt x="224" y="112"/>
                  <a:pt x="223" y="111"/>
                </a:cubicBezTo>
                <a:cubicBezTo>
                  <a:pt x="221" y="110"/>
                  <a:pt x="218" y="110"/>
                  <a:pt x="217" y="109"/>
                </a:cubicBezTo>
                <a:cubicBezTo>
                  <a:pt x="214" y="108"/>
                  <a:pt x="209" y="106"/>
                  <a:pt x="207" y="104"/>
                </a:cubicBezTo>
                <a:cubicBezTo>
                  <a:pt x="207" y="104"/>
                  <a:pt x="206" y="101"/>
                  <a:pt x="205" y="100"/>
                </a:cubicBezTo>
                <a:cubicBezTo>
                  <a:pt x="204" y="100"/>
                  <a:pt x="202" y="100"/>
                  <a:pt x="200" y="100"/>
                </a:cubicBezTo>
                <a:cubicBezTo>
                  <a:pt x="199" y="100"/>
                  <a:pt x="195" y="101"/>
                  <a:pt x="193" y="100"/>
                </a:cubicBezTo>
                <a:cubicBezTo>
                  <a:pt x="192" y="99"/>
                  <a:pt x="190" y="94"/>
                  <a:pt x="190" y="94"/>
                </a:cubicBezTo>
                <a:cubicBezTo>
                  <a:pt x="189" y="93"/>
                  <a:pt x="185" y="93"/>
                  <a:pt x="184" y="93"/>
                </a:cubicBezTo>
                <a:cubicBezTo>
                  <a:pt x="183" y="92"/>
                  <a:pt x="181" y="92"/>
                  <a:pt x="180" y="91"/>
                </a:cubicBezTo>
                <a:cubicBezTo>
                  <a:pt x="179" y="90"/>
                  <a:pt x="177" y="87"/>
                  <a:pt x="177" y="86"/>
                </a:cubicBezTo>
                <a:cubicBezTo>
                  <a:pt x="176" y="83"/>
                  <a:pt x="175" y="78"/>
                  <a:pt x="175" y="76"/>
                </a:cubicBezTo>
                <a:cubicBezTo>
                  <a:pt x="175" y="74"/>
                  <a:pt x="176" y="71"/>
                  <a:pt x="175" y="69"/>
                </a:cubicBezTo>
                <a:cubicBezTo>
                  <a:pt x="175" y="69"/>
                  <a:pt x="174" y="68"/>
                  <a:pt x="174" y="67"/>
                </a:cubicBezTo>
                <a:cubicBezTo>
                  <a:pt x="173" y="66"/>
                  <a:pt x="173" y="63"/>
                  <a:pt x="174" y="62"/>
                </a:cubicBezTo>
                <a:cubicBezTo>
                  <a:pt x="174" y="60"/>
                  <a:pt x="175" y="56"/>
                  <a:pt x="177" y="55"/>
                </a:cubicBezTo>
                <a:cubicBezTo>
                  <a:pt x="178" y="54"/>
                  <a:pt x="182" y="54"/>
                  <a:pt x="184" y="55"/>
                </a:cubicBezTo>
                <a:cubicBezTo>
                  <a:pt x="185" y="56"/>
                  <a:pt x="185" y="59"/>
                  <a:pt x="187" y="60"/>
                </a:cubicBezTo>
                <a:cubicBezTo>
                  <a:pt x="188" y="60"/>
                  <a:pt x="190" y="60"/>
                  <a:pt x="191" y="60"/>
                </a:cubicBezTo>
                <a:cubicBezTo>
                  <a:pt x="193" y="60"/>
                  <a:pt x="197" y="57"/>
                  <a:pt x="198" y="57"/>
                </a:cubicBezTo>
                <a:cubicBezTo>
                  <a:pt x="200" y="56"/>
                  <a:pt x="205" y="56"/>
                  <a:pt x="207" y="56"/>
                </a:cubicBezTo>
                <a:cubicBezTo>
                  <a:pt x="209" y="56"/>
                  <a:pt x="212" y="57"/>
                  <a:pt x="214" y="58"/>
                </a:cubicBezTo>
                <a:cubicBezTo>
                  <a:pt x="216" y="58"/>
                  <a:pt x="219" y="57"/>
                  <a:pt x="221" y="57"/>
                </a:cubicBezTo>
                <a:cubicBezTo>
                  <a:pt x="222" y="56"/>
                  <a:pt x="225" y="54"/>
                  <a:pt x="226" y="53"/>
                </a:cubicBezTo>
                <a:cubicBezTo>
                  <a:pt x="227" y="52"/>
                  <a:pt x="229" y="49"/>
                  <a:pt x="230" y="48"/>
                </a:cubicBezTo>
                <a:cubicBezTo>
                  <a:pt x="230" y="47"/>
                  <a:pt x="231" y="45"/>
                  <a:pt x="232" y="45"/>
                </a:cubicBezTo>
                <a:cubicBezTo>
                  <a:pt x="233" y="44"/>
                  <a:pt x="235" y="45"/>
                  <a:pt x="236" y="45"/>
                </a:cubicBezTo>
                <a:cubicBezTo>
                  <a:pt x="237" y="44"/>
                  <a:pt x="238" y="43"/>
                  <a:pt x="239" y="42"/>
                </a:cubicBezTo>
                <a:cubicBezTo>
                  <a:pt x="240" y="40"/>
                  <a:pt x="241" y="37"/>
                  <a:pt x="241" y="35"/>
                </a:cubicBezTo>
                <a:cubicBezTo>
                  <a:pt x="241" y="33"/>
                  <a:pt x="240" y="29"/>
                  <a:pt x="241" y="28"/>
                </a:cubicBezTo>
                <a:cubicBezTo>
                  <a:pt x="241" y="26"/>
                  <a:pt x="243" y="24"/>
                  <a:pt x="244" y="22"/>
                </a:cubicBezTo>
                <a:cubicBezTo>
                  <a:pt x="244" y="21"/>
                  <a:pt x="244" y="17"/>
                  <a:pt x="245" y="16"/>
                </a:cubicBezTo>
                <a:cubicBezTo>
                  <a:pt x="245" y="14"/>
                  <a:pt x="247" y="10"/>
                  <a:pt x="248" y="9"/>
                </a:cubicBezTo>
                <a:cubicBezTo>
                  <a:pt x="249" y="8"/>
                  <a:pt x="250" y="6"/>
                  <a:pt x="251" y="6"/>
                </a:cubicBezTo>
                <a:cubicBezTo>
                  <a:pt x="253" y="5"/>
                  <a:pt x="255" y="6"/>
                  <a:pt x="257" y="6"/>
                </a:cubicBezTo>
                <a:cubicBezTo>
                  <a:pt x="258" y="5"/>
                  <a:pt x="260" y="4"/>
                  <a:pt x="261" y="4"/>
                </a:cubicBezTo>
                <a:cubicBezTo>
                  <a:pt x="262" y="3"/>
                  <a:pt x="264" y="3"/>
                  <a:pt x="265" y="3"/>
                </a:cubicBezTo>
                <a:cubicBezTo>
                  <a:pt x="266" y="2"/>
                  <a:pt x="269" y="1"/>
                  <a:pt x="270" y="1"/>
                </a:cubicBezTo>
                <a:cubicBezTo>
                  <a:pt x="271" y="0"/>
                  <a:pt x="272" y="0"/>
                  <a:pt x="273" y="0"/>
                </a:cubicBezTo>
                <a:cubicBezTo>
                  <a:pt x="274" y="1"/>
                  <a:pt x="276" y="2"/>
                  <a:pt x="276" y="3"/>
                </a:cubicBezTo>
                <a:cubicBezTo>
                  <a:pt x="278" y="5"/>
                  <a:pt x="281" y="11"/>
                  <a:pt x="282" y="14"/>
                </a:cubicBezTo>
                <a:cubicBezTo>
                  <a:pt x="283" y="16"/>
                  <a:pt x="285" y="19"/>
                  <a:pt x="285" y="21"/>
                </a:cubicBezTo>
                <a:cubicBezTo>
                  <a:pt x="286" y="24"/>
                  <a:pt x="286" y="31"/>
                  <a:pt x="288" y="33"/>
                </a:cubicBezTo>
                <a:cubicBezTo>
                  <a:pt x="289" y="34"/>
                  <a:pt x="292" y="36"/>
                  <a:pt x="294" y="35"/>
                </a:cubicBezTo>
                <a:cubicBezTo>
                  <a:pt x="296" y="35"/>
                  <a:pt x="298" y="32"/>
                  <a:pt x="300" y="32"/>
                </a:cubicBezTo>
                <a:cubicBezTo>
                  <a:pt x="301" y="32"/>
                  <a:pt x="304" y="33"/>
                  <a:pt x="305" y="34"/>
                </a:cubicBezTo>
                <a:cubicBezTo>
                  <a:pt x="306" y="35"/>
                  <a:pt x="304" y="39"/>
                  <a:pt x="304" y="41"/>
                </a:cubicBezTo>
                <a:cubicBezTo>
                  <a:pt x="305" y="42"/>
                  <a:pt x="307" y="44"/>
                  <a:pt x="308" y="45"/>
                </a:cubicBezTo>
                <a:cubicBezTo>
                  <a:pt x="310" y="46"/>
                  <a:pt x="315" y="46"/>
                  <a:pt x="317" y="45"/>
                </a:cubicBezTo>
                <a:cubicBezTo>
                  <a:pt x="318" y="45"/>
                  <a:pt x="319" y="43"/>
                  <a:pt x="320" y="42"/>
                </a:cubicBezTo>
                <a:cubicBezTo>
                  <a:pt x="322" y="41"/>
                  <a:pt x="325" y="38"/>
                  <a:pt x="327" y="38"/>
                </a:cubicBezTo>
                <a:cubicBezTo>
                  <a:pt x="329" y="37"/>
                  <a:pt x="334" y="38"/>
                  <a:pt x="336" y="38"/>
                </a:cubicBezTo>
                <a:cubicBezTo>
                  <a:pt x="339" y="39"/>
                  <a:pt x="343" y="40"/>
                  <a:pt x="345" y="40"/>
                </a:cubicBezTo>
                <a:cubicBezTo>
                  <a:pt x="347" y="41"/>
                  <a:pt x="352" y="40"/>
                  <a:pt x="354" y="40"/>
                </a:cubicBezTo>
                <a:cubicBezTo>
                  <a:pt x="356" y="40"/>
                  <a:pt x="359" y="41"/>
                  <a:pt x="361" y="41"/>
                </a:cubicBezTo>
                <a:cubicBezTo>
                  <a:pt x="363" y="41"/>
                  <a:pt x="365" y="40"/>
                  <a:pt x="367" y="40"/>
                </a:cubicBezTo>
                <a:cubicBezTo>
                  <a:pt x="369" y="40"/>
                  <a:pt x="371" y="41"/>
                  <a:pt x="373" y="42"/>
                </a:cubicBezTo>
                <a:cubicBezTo>
                  <a:pt x="374" y="43"/>
                  <a:pt x="376" y="46"/>
                  <a:pt x="378" y="48"/>
                </a:cubicBezTo>
                <a:cubicBezTo>
                  <a:pt x="379" y="49"/>
                  <a:pt x="380" y="50"/>
                  <a:pt x="382" y="51"/>
                </a:cubicBezTo>
                <a:cubicBezTo>
                  <a:pt x="383" y="52"/>
                  <a:pt x="386" y="53"/>
                  <a:pt x="387" y="54"/>
                </a:cubicBezTo>
                <a:cubicBezTo>
                  <a:pt x="388" y="54"/>
                  <a:pt x="391" y="53"/>
                  <a:pt x="392" y="54"/>
                </a:cubicBezTo>
                <a:cubicBezTo>
                  <a:pt x="393" y="54"/>
                  <a:pt x="394" y="54"/>
                  <a:pt x="396" y="55"/>
                </a:cubicBezTo>
                <a:cubicBezTo>
                  <a:pt x="395" y="56"/>
                  <a:pt x="395" y="56"/>
                  <a:pt x="395" y="57"/>
                </a:cubicBezTo>
                <a:cubicBezTo>
                  <a:pt x="394" y="59"/>
                  <a:pt x="392" y="62"/>
                  <a:pt x="390" y="64"/>
                </a:cubicBezTo>
                <a:cubicBezTo>
                  <a:pt x="389" y="65"/>
                  <a:pt x="387" y="67"/>
                  <a:pt x="386" y="68"/>
                </a:cubicBezTo>
                <a:cubicBezTo>
                  <a:pt x="384" y="69"/>
                  <a:pt x="380" y="73"/>
                  <a:pt x="379" y="75"/>
                </a:cubicBezTo>
                <a:cubicBezTo>
                  <a:pt x="377" y="76"/>
                  <a:pt x="374" y="79"/>
                  <a:pt x="374" y="81"/>
                </a:cubicBezTo>
                <a:cubicBezTo>
                  <a:pt x="373" y="83"/>
                  <a:pt x="374" y="88"/>
                  <a:pt x="373" y="90"/>
                </a:cubicBezTo>
                <a:cubicBezTo>
                  <a:pt x="373" y="92"/>
                  <a:pt x="372" y="96"/>
                  <a:pt x="370" y="98"/>
                </a:cubicBezTo>
                <a:cubicBezTo>
                  <a:pt x="369" y="99"/>
                  <a:pt x="364" y="97"/>
                  <a:pt x="363" y="99"/>
                </a:cubicBezTo>
                <a:cubicBezTo>
                  <a:pt x="362" y="100"/>
                  <a:pt x="362" y="104"/>
                  <a:pt x="362" y="106"/>
                </a:cubicBezTo>
                <a:cubicBezTo>
                  <a:pt x="363" y="107"/>
                  <a:pt x="365" y="111"/>
                  <a:pt x="367" y="112"/>
                </a:cubicBezTo>
                <a:cubicBezTo>
                  <a:pt x="369" y="113"/>
                  <a:pt x="374" y="113"/>
                  <a:pt x="376" y="114"/>
                </a:cubicBezTo>
                <a:cubicBezTo>
                  <a:pt x="377" y="114"/>
                  <a:pt x="379" y="117"/>
                  <a:pt x="380" y="118"/>
                </a:cubicBezTo>
                <a:cubicBezTo>
                  <a:pt x="382" y="120"/>
                  <a:pt x="384" y="124"/>
                  <a:pt x="384" y="125"/>
                </a:cubicBezTo>
                <a:cubicBezTo>
                  <a:pt x="385" y="127"/>
                  <a:pt x="385" y="130"/>
                  <a:pt x="386" y="132"/>
                </a:cubicBezTo>
                <a:cubicBezTo>
                  <a:pt x="387" y="133"/>
                  <a:pt x="390" y="135"/>
                  <a:pt x="391" y="136"/>
                </a:cubicBezTo>
                <a:cubicBezTo>
                  <a:pt x="392" y="138"/>
                  <a:pt x="394" y="141"/>
                  <a:pt x="394" y="143"/>
                </a:cubicBezTo>
                <a:cubicBezTo>
                  <a:pt x="395" y="146"/>
                  <a:pt x="395" y="150"/>
                  <a:pt x="395" y="153"/>
                </a:cubicBezTo>
                <a:cubicBezTo>
                  <a:pt x="395" y="155"/>
                  <a:pt x="394" y="159"/>
                  <a:pt x="393" y="161"/>
                </a:cubicBezTo>
                <a:cubicBezTo>
                  <a:pt x="392" y="162"/>
                  <a:pt x="389" y="164"/>
                  <a:pt x="387" y="165"/>
                </a:cubicBezTo>
                <a:cubicBezTo>
                  <a:pt x="386" y="165"/>
                  <a:pt x="382" y="165"/>
                  <a:pt x="380" y="166"/>
                </a:cubicBezTo>
                <a:cubicBezTo>
                  <a:pt x="378" y="166"/>
                  <a:pt x="374" y="166"/>
                  <a:pt x="372" y="167"/>
                </a:cubicBezTo>
                <a:cubicBezTo>
                  <a:pt x="372" y="167"/>
                  <a:pt x="370" y="169"/>
                  <a:pt x="370" y="170"/>
                </a:cubicBezTo>
                <a:cubicBezTo>
                  <a:pt x="369" y="172"/>
                  <a:pt x="373" y="177"/>
                  <a:pt x="372" y="180"/>
                </a:cubicBezTo>
                <a:cubicBezTo>
                  <a:pt x="372" y="181"/>
                  <a:pt x="370" y="182"/>
                  <a:pt x="369" y="183"/>
                </a:cubicBezTo>
                <a:cubicBezTo>
                  <a:pt x="369" y="184"/>
                  <a:pt x="369" y="188"/>
                  <a:pt x="369" y="189"/>
                </a:cubicBezTo>
                <a:cubicBezTo>
                  <a:pt x="370" y="190"/>
                  <a:pt x="370" y="192"/>
                  <a:pt x="370" y="193"/>
                </a:cubicBezTo>
                <a:cubicBezTo>
                  <a:pt x="371" y="193"/>
                  <a:pt x="373" y="192"/>
                  <a:pt x="374" y="192"/>
                </a:cubicBezTo>
                <a:cubicBezTo>
                  <a:pt x="376" y="192"/>
                  <a:pt x="379" y="194"/>
                  <a:pt x="380" y="195"/>
                </a:cubicBezTo>
                <a:cubicBezTo>
                  <a:pt x="380" y="197"/>
                  <a:pt x="378" y="201"/>
                  <a:pt x="377" y="202"/>
                </a:cubicBezTo>
                <a:cubicBezTo>
                  <a:pt x="376" y="203"/>
                  <a:pt x="373" y="204"/>
                  <a:pt x="372" y="205"/>
                </a:cubicBezTo>
                <a:cubicBezTo>
                  <a:pt x="371" y="206"/>
                  <a:pt x="373" y="209"/>
                  <a:pt x="373" y="210"/>
                </a:cubicBezTo>
                <a:cubicBezTo>
                  <a:pt x="373" y="213"/>
                  <a:pt x="372" y="218"/>
                  <a:pt x="371" y="220"/>
                </a:cubicBezTo>
                <a:cubicBezTo>
                  <a:pt x="371" y="222"/>
                  <a:pt x="369" y="225"/>
                  <a:pt x="368" y="227"/>
                </a:cubicBezTo>
                <a:cubicBezTo>
                  <a:pt x="367" y="229"/>
                  <a:pt x="367" y="234"/>
                  <a:pt x="366" y="237"/>
                </a:cubicBezTo>
                <a:cubicBezTo>
                  <a:pt x="366" y="239"/>
                  <a:pt x="366" y="244"/>
                  <a:pt x="364" y="247"/>
                </a:cubicBezTo>
                <a:cubicBezTo>
                  <a:pt x="363" y="248"/>
                  <a:pt x="360" y="249"/>
                  <a:pt x="359" y="250"/>
                </a:cubicBezTo>
                <a:cubicBezTo>
                  <a:pt x="359" y="251"/>
                  <a:pt x="359" y="254"/>
                  <a:pt x="359" y="255"/>
                </a:cubicBezTo>
                <a:cubicBezTo>
                  <a:pt x="359" y="256"/>
                  <a:pt x="360" y="258"/>
                  <a:pt x="360" y="259"/>
                </a:cubicBezTo>
                <a:cubicBezTo>
                  <a:pt x="361" y="260"/>
                  <a:pt x="361" y="263"/>
                  <a:pt x="361" y="263"/>
                </a:cubicBezTo>
                <a:cubicBezTo>
                  <a:pt x="363" y="265"/>
                  <a:pt x="368" y="264"/>
                  <a:pt x="370" y="264"/>
                </a:cubicBezTo>
                <a:cubicBezTo>
                  <a:pt x="372" y="264"/>
                  <a:pt x="375" y="262"/>
                  <a:pt x="377" y="262"/>
                </a:cubicBezTo>
                <a:cubicBezTo>
                  <a:pt x="378" y="261"/>
                  <a:pt x="382" y="262"/>
                  <a:pt x="383" y="263"/>
                </a:cubicBezTo>
                <a:cubicBezTo>
                  <a:pt x="385" y="264"/>
                  <a:pt x="388" y="269"/>
                  <a:pt x="390" y="271"/>
                </a:cubicBezTo>
                <a:cubicBezTo>
                  <a:pt x="392" y="272"/>
                  <a:pt x="394" y="273"/>
                  <a:pt x="396" y="273"/>
                </a:cubicBezTo>
                <a:cubicBezTo>
                  <a:pt x="397" y="274"/>
                  <a:pt x="401" y="274"/>
                  <a:pt x="402" y="275"/>
                </a:cubicBezTo>
                <a:cubicBezTo>
                  <a:pt x="403" y="277"/>
                  <a:pt x="404" y="281"/>
                  <a:pt x="404" y="282"/>
                </a:cubicBezTo>
                <a:cubicBezTo>
                  <a:pt x="404" y="283"/>
                  <a:pt x="403" y="286"/>
                  <a:pt x="403" y="287"/>
                </a:cubicBezTo>
                <a:cubicBezTo>
                  <a:pt x="403" y="288"/>
                  <a:pt x="403" y="290"/>
                  <a:pt x="404" y="292"/>
                </a:cubicBezTo>
                <a:cubicBezTo>
                  <a:pt x="405" y="293"/>
                  <a:pt x="409" y="295"/>
                  <a:pt x="410" y="296"/>
                </a:cubicBezTo>
                <a:cubicBezTo>
                  <a:pt x="410" y="298"/>
                  <a:pt x="411" y="301"/>
                  <a:pt x="411" y="303"/>
                </a:cubicBezTo>
                <a:cubicBezTo>
                  <a:pt x="411" y="304"/>
                  <a:pt x="410" y="307"/>
                  <a:pt x="410" y="309"/>
                </a:cubicBezTo>
                <a:cubicBezTo>
                  <a:pt x="409" y="311"/>
                  <a:pt x="407" y="313"/>
                  <a:pt x="407" y="314"/>
                </a:cubicBezTo>
                <a:cubicBezTo>
                  <a:pt x="407" y="316"/>
                  <a:pt x="407" y="319"/>
                  <a:pt x="407" y="321"/>
                </a:cubicBezTo>
                <a:cubicBezTo>
                  <a:pt x="407" y="322"/>
                  <a:pt x="409" y="324"/>
                  <a:pt x="409" y="325"/>
                </a:cubicBezTo>
                <a:cubicBezTo>
                  <a:pt x="410" y="327"/>
                  <a:pt x="409" y="330"/>
                  <a:pt x="409" y="331"/>
                </a:cubicBezTo>
                <a:cubicBezTo>
                  <a:pt x="408" y="332"/>
                  <a:pt x="405" y="334"/>
                  <a:pt x="403" y="334"/>
                </a:cubicBezTo>
                <a:cubicBezTo>
                  <a:pt x="402" y="335"/>
                  <a:pt x="398" y="336"/>
                  <a:pt x="396" y="336"/>
                </a:cubicBezTo>
                <a:cubicBezTo>
                  <a:pt x="395" y="335"/>
                  <a:pt x="393" y="333"/>
                  <a:pt x="392" y="333"/>
                </a:cubicBezTo>
                <a:cubicBezTo>
                  <a:pt x="391" y="333"/>
                  <a:pt x="390" y="334"/>
                  <a:pt x="389" y="335"/>
                </a:cubicBezTo>
                <a:cubicBezTo>
                  <a:pt x="388" y="335"/>
                  <a:pt x="385" y="336"/>
                  <a:pt x="384" y="337"/>
                </a:cubicBezTo>
                <a:cubicBezTo>
                  <a:pt x="383" y="339"/>
                  <a:pt x="383" y="342"/>
                  <a:pt x="383" y="343"/>
                </a:cubicBezTo>
                <a:cubicBezTo>
                  <a:pt x="383" y="345"/>
                  <a:pt x="384" y="348"/>
                  <a:pt x="385" y="349"/>
                </a:cubicBezTo>
                <a:cubicBezTo>
                  <a:pt x="387" y="350"/>
                  <a:pt x="390" y="350"/>
                  <a:pt x="392" y="351"/>
                </a:cubicBezTo>
                <a:cubicBezTo>
                  <a:pt x="393" y="351"/>
                  <a:pt x="396" y="352"/>
                  <a:pt x="398" y="352"/>
                </a:cubicBezTo>
                <a:cubicBezTo>
                  <a:pt x="399" y="353"/>
                  <a:pt x="400" y="355"/>
                  <a:pt x="400" y="356"/>
                </a:cubicBezTo>
                <a:cubicBezTo>
                  <a:pt x="401" y="358"/>
                  <a:pt x="401" y="362"/>
                  <a:pt x="400" y="364"/>
                </a:cubicBezTo>
                <a:cubicBezTo>
                  <a:pt x="400" y="365"/>
                  <a:pt x="398" y="366"/>
                  <a:pt x="398" y="368"/>
                </a:cubicBezTo>
                <a:cubicBezTo>
                  <a:pt x="397" y="368"/>
                  <a:pt x="397" y="371"/>
                  <a:pt x="398" y="371"/>
                </a:cubicBezTo>
                <a:cubicBezTo>
                  <a:pt x="398" y="372"/>
                  <a:pt x="401" y="370"/>
                  <a:pt x="402" y="371"/>
                </a:cubicBezTo>
                <a:cubicBezTo>
                  <a:pt x="403" y="371"/>
                  <a:pt x="404" y="372"/>
                  <a:pt x="405" y="372"/>
                </a:cubicBezTo>
                <a:cubicBezTo>
                  <a:pt x="406" y="373"/>
                  <a:pt x="409" y="375"/>
                  <a:pt x="411" y="374"/>
                </a:cubicBezTo>
                <a:cubicBezTo>
                  <a:pt x="412" y="374"/>
                  <a:pt x="412" y="371"/>
                  <a:pt x="412" y="370"/>
                </a:cubicBezTo>
                <a:cubicBezTo>
                  <a:pt x="413" y="370"/>
                  <a:pt x="415" y="369"/>
                  <a:pt x="415" y="368"/>
                </a:cubicBezTo>
                <a:cubicBezTo>
                  <a:pt x="417" y="368"/>
                  <a:pt x="421" y="368"/>
                  <a:pt x="422" y="367"/>
                </a:cubicBezTo>
                <a:cubicBezTo>
                  <a:pt x="423" y="367"/>
                  <a:pt x="424" y="363"/>
                  <a:pt x="426" y="363"/>
                </a:cubicBezTo>
                <a:cubicBezTo>
                  <a:pt x="427" y="362"/>
                  <a:pt x="431" y="362"/>
                  <a:pt x="432" y="363"/>
                </a:cubicBezTo>
                <a:cubicBezTo>
                  <a:pt x="434" y="363"/>
                  <a:pt x="436" y="364"/>
                  <a:pt x="437" y="365"/>
                </a:cubicBezTo>
                <a:cubicBezTo>
                  <a:pt x="438" y="366"/>
                  <a:pt x="438" y="370"/>
                  <a:pt x="437" y="372"/>
                </a:cubicBezTo>
                <a:cubicBezTo>
                  <a:pt x="437" y="373"/>
                  <a:pt x="435" y="374"/>
                  <a:pt x="434" y="375"/>
                </a:cubicBezTo>
                <a:cubicBezTo>
                  <a:pt x="434" y="377"/>
                  <a:pt x="433" y="381"/>
                  <a:pt x="434" y="382"/>
                </a:cubicBezTo>
                <a:cubicBezTo>
                  <a:pt x="435" y="383"/>
                  <a:pt x="439" y="384"/>
                  <a:pt x="441" y="384"/>
                </a:cubicBezTo>
                <a:cubicBezTo>
                  <a:pt x="442" y="384"/>
                  <a:pt x="444" y="383"/>
                  <a:pt x="445" y="383"/>
                </a:cubicBezTo>
                <a:cubicBezTo>
                  <a:pt x="446" y="384"/>
                  <a:pt x="446" y="386"/>
                  <a:pt x="446" y="387"/>
                </a:cubicBezTo>
                <a:cubicBezTo>
                  <a:pt x="446" y="389"/>
                  <a:pt x="444" y="392"/>
                  <a:pt x="445" y="393"/>
                </a:cubicBezTo>
                <a:cubicBezTo>
                  <a:pt x="445" y="395"/>
                  <a:pt x="446" y="398"/>
                  <a:pt x="447" y="399"/>
                </a:cubicBezTo>
                <a:cubicBezTo>
                  <a:pt x="449" y="399"/>
                  <a:pt x="451" y="396"/>
                  <a:pt x="452" y="394"/>
                </a:cubicBezTo>
                <a:cubicBezTo>
                  <a:pt x="453" y="394"/>
                  <a:pt x="454" y="393"/>
                  <a:pt x="455" y="392"/>
                </a:cubicBezTo>
                <a:cubicBezTo>
                  <a:pt x="455" y="392"/>
                  <a:pt x="457" y="392"/>
                  <a:pt x="458" y="391"/>
                </a:cubicBezTo>
                <a:cubicBezTo>
                  <a:pt x="459" y="390"/>
                  <a:pt x="458" y="387"/>
                  <a:pt x="459" y="386"/>
                </a:cubicBezTo>
                <a:cubicBezTo>
                  <a:pt x="460" y="385"/>
                  <a:pt x="462" y="383"/>
                  <a:pt x="463" y="383"/>
                </a:cubicBezTo>
                <a:cubicBezTo>
                  <a:pt x="464" y="383"/>
                  <a:pt x="465" y="386"/>
                  <a:pt x="466" y="387"/>
                </a:cubicBezTo>
                <a:cubicBezTo>
                  <a:pt x="467" y="387"/>
                  <a:pt x="469" y="386"/>
                  <a:pt x="470" y="386"/>
                </a:cubicBezTo>
                <a:cubicBezTo>
                  <a:pt x="471" y="385"/>
                  <a:pt x="472" y="383"/>
                  <a:pt x="473" y="383"/>
                </a:cubicBezTo>
                <a:cubicBezTo>
                  <a:pt x="474" y="383"/>
                  <a:pt x="476" y="384"/>
                  <a:pt x="477" y="385"/>
                </a:cubicBezTo>
                <a:cubicBezTo>
                  <a:pt x="478" y="386"/>
                  <a:pt x="478" y="390"/>
                  <a:pt x="480" y="391"/>
                </a:cubicBezTo>
                <a:cubicBezTo>
                  <a:pt x="481" y="391"/>
                  <a:pt x="484" y="390"/>
                  <a:pt x="485" y="391"/>
                </a:cubicBezTo>
                <a:cubicBezTo>
                  <a:pt x="486" y="391"/>
                  <a:pt x="486" y="394"/>
                  <a:pt x="487" y="395"/>
                </a:cubicBezTo>
                <a:cubicBezTo>
                  <a:pt x="488" y="396"/>
                  <a:pt x="491" y="396"/>
                  <a:pt x="492" y="396"/>
                </a:cubicBezTo>
                <a:cubicBezTo>
                  <a:pt x="493" y="396"/>
                  <a:pt x="495" y="393"/>
                  <a:pt x="496" y="394"/>
                </a:cubicBezTo>
                <a:cubicBezTo>
                  <a:pt x="498" y="394"/>
                  <a:pt x="498" y="399"/>
                  <a:pt x="499" y="400"/>
                </a:cubicBezTo>
                <a:cubicBezTo>
                  <a:pt x="500" y="401"/>
                  <a:pt x="503" y="402"/>
                  <a:pt x="503" y="403"/>
                </a:cubicBezTo>
                <a:cubicBezTo>
                  <a:pt x="504" y="405"/>
                  <a:pt x="504" y="407"/>
                  <a:pt x="504" y="408"/>
                </a:cubicBezTo>
                <a:cubicBezTo>
                  <a:pt x="505" y="409"/>
                  <a:pt x="506" y="411"/>
                  <a:pt x="507" y="411"/>
                </a:cubicBezTo>
                <a:cubicBezTo>
                  <a:pt x="508" y="411"/>
                  <a:pt x="509" y="409"/>
                  <a:pt x="511" y="409"/>
                </a:cubicBezTo>
                <a:cubicBezTo>
                  <a:pt x="511" y="409"/>
                  <a:pt x="512" y="410"/>
                  <a:pt x="513" y="411"/>
                </a:cubicBezTo>
                <a:cubicBezTo>
                  <a:pt x="514" y="412"/>
                  <a:pt x="513" y="416"/>
                  <a:pt x="514" y="417"/>
                </a:cubicBezTo>
                <a:cubicBezTo>
                  <a:pt x="515" y="418"/>
                  <a:pt x="516" y="419"/>
                  <a:pt x="517" y="419"/>
                </a:cubicBezTo>
                <a:cubicBezTo>
                  <a:pt x="518" y="418"/>
                  <a:pt x="519" y="417"/>
                  <a:pt x="520" y="417"/>
                </a:cubicBezTo>
                <a:cubicBezTo>
                  <a:pt x="521" y="416"/>
                  <a:pt x="523" y="416"/>
                  <a:pt x="524" y="417"/>
                </a:cubicBezTo>
                <a:cubicBezTo>
                  <a:pt x="525" y="417"/>
                  <a:pt x="525" y="419"/>
                  <a:pt x="525" y="420"/>
                </a:cubicBezTo>
                <a:cubicBezTo>
                  <a:pt x="525" y="421"/>
                  <a:pt x="522" y="422"/>
                  <a:pt x="521" y="423"/>
                </a:cubicBezTo>
                <a:cubicBezTo>
                  <a:pt x="521" y="424"/>
                  <a:pt x="520" y="426"/>
                  <a:pt x="521" y="427"/>
                </a:cubicBezTo>
                <a:cubicBezTo>
                  <a:pt x="522" y="429"/>
                  <a:pt x="527" y="429"/>
                  <a:pt x="529" y="428"/>
                </a:cubicBezTo>
                <a:cubicBezTo>
                  <a:pt x="530" y="428"/>
                  <a:pt x="531" y="426"/>
                  <a:pt x="531" y="426"/>
                </a:cubicBezTo>
                <a:cubicBezTo>
                  <a:pt x="533" y="426"/>
                  <a:pt x="536" y="427"/>
                  <a:pt x="537" y="427"/>
                </a:cubicBezTo>
                <a:cubicBezTo>
                  <a:pt x="539" y="427"/>
                  <a:pt x="542" y="425"/>
                  <a:pt x="543" y="426"/>
                </a:cubicBezTo>
                <a:cubicBezTo>
                  <a:pt x="544" y="427"/>
                  <a:pt x="544" y="429"/>
                  <a:pt x="544" y="430"/>
                </a:cubicBezTo>
                <a:cubicBezTo>
                  <a:pt x="544" y="431"/>
                  <a:pt x="543" y="435"/>
                  <a:pt x="544" y="436"/>
                </a:cubicBezTo>
                <a:cubicBezTo>
                  <a:pt x="545" y="437"/>
                  <a:pt x="549" y="437"/>
                  <a:pt x="550" y="438"/>
                </a:cubicBezTo>
                <a:cubicBezTo>
                  <a:pt x="551" y="439"/>
                  <a:pt x="552" y="441"/>
                  <a:pt x="553" y="442"/>
                </a:cubicBezTo>
                <a:cubicBezTo>
                  <a:pt x="554" y="443"/>
                  <a:pt x="556" y="446"/>
                  <a:pt x="557" y="447"/>
                </a:cubicBezTo>
                <a:cubicBezTo>
                  <a:pt x="559" y="447"/>
                  <a:pt x="563" y="447"/>
                  <a:pt x="565" y="447"/>
                </a:cubicBezTo>
                <a:cubicBezTo>
                  <a:pt x="566" y="448"/>
                  <a:pt x="569" y="449"/>
                  <a:pt x="570" y="450"/>
                </a:cubicBezTo>
                <a:cubicBezTo>
                  <a:pt x="571" y="451"/>
                  <a:pt x="572" y="454"/>
                  <a:pt x="573" y="455"/>
                </a:cubicBezTo>
                <a:cubicBezTo>
                  <a:pt x="575" y="457"/>
                  <a:pt x="579" y="457"/>
                  <a:pt x="581" y="458"/>
                </a:cubicBezTo>
                <a:cubicBezTo>
                  <a:pt x="583" y="458"/>
                  <a:pt x="586" y="457"/>
                  <a:pt x="588" y="456"/>
                </a:cubicBezTo>
                <a:cubicBezTo>
                  <a:pt x="589" y="456"/>
                  <a:pt x="591" y="453"/>
                  <a:pt x="592" y="452"/>
                </a:cubicBezTo>
                <a:cubicBezTo>
                  <a:pt x="594" y="450"/>
                  <a:pt x="598" y="449"/>
                  <a:pt x="600" y="448"/>
                </a:cubicBezTo>
                <a:cubicBezTo>
                  <a:pt x="601" y="447"/>
                  <a:pt x="604" y="446"/>
                  <a:pt x="605" y="445"/>
                </a:cubicBezTo>
                <a:cubicBezTo>
                  <a:pt x="606" y="443"/>
                  <a:pt x="606" y="440"/>
                  <a:pt x="607" y="439"/>
                </a:cubicBezTo>
                <a:cubicBezTo>
                  <a:pt x="608" y="438"/>
                  <a:pt x="611" y="436"/>
                  <a:pt x="612" y="436"/>
                </a:cubicBezTo>
                <a:cubicBezTo>
                  <a:pt x="613" y="436"/>
                  <a:pt x="616" y="436"/>
                  <a:pt x="617" y="437"/>
                </a:cubicBezTo>
                <a:cubicBezTo>
                  <a:pt x="618" y="439"/>
                  <a:pt x="616" y="443"/>
                  <a:pt x="616" y="445"/>
                </a:cubicBezTo>
                <a:cubicBezTo>
                  <a:pt x="615" y="449"/>
                  <a:pt x="616" y="456"/>
                  <a:pt x="617" y="459"/>
                </a:cubicBezTo>
                <a:cubicBezTo>
                  <a:pt x="617" y="460"/>
                  <a:pt x="617" y="463"/>
                  <a:pt x="618" y="463"/>
                </a:cubicBezTo>
                <a:cubicBezTo>
                  <a:pt x="619" y="464"/>
                  <a:pt x="622" y="462"/>
                  <a:pt x="623" y="462"/>
                </a:cubicBezTo>
                <a:cubicBezTo>
                  <a:pt x="625" y="462"/>
                  <a:pt x="629" y="463"/>
                  <a:pt x="631" y="463"/>
                </a:cubicBezTo>
                <a:cubicBezTo>
                  <a:pt x="632" y="463"/>
                  <a:pt x="635" y="462"/>
                  <a:pt x="636" y="461"/>
                </a:cubicBezTo>
                <a:cubicBezTo>
                  <a:pt x="637" y="460"/>
                  <a:pt x="638" y="456"/>
                  <a:pt x="640" y="455"/>
                </a:cubicBezTo>
                <a:cubicBezTo>
                  <a:pt x="642" y="454"/>
                  <a:pt x="645" y="453"/>
                  <a:pt x="647" y="453"/>
                </a:cubicBezTo>
                <a:cubicBezTo>
                  <a:pt x="649" y="454"/>
                  <a:pt x="651" y="456"/>
                  <a:pt x="653" y="457"/>
                </a:cubicBezTo>
                <a:cubicBezTo>
                  <a:pt x="654" y="458"/>
                  <a:pt x="657" y="460"/>
                  <a:pt x="657" y="461"/>
                </a:cubicBezTo>
                <a:cubicBezTo>
                  <a:pt x="658" y="462"/>
                  <a:pt x="658" y="466"/>
                  <a:pt x="659" y="467"/>
                </a:cubicBezTo>
                <a:cubicBezTo>
                  <a:pt x="661" y="468"/>
                  <a:pt x="665" y="469"/>
                  <a:pt x="667" y="469"/>
                </a:cubicBezTo>
                <a:cubicBezTo>
                  <a:pt x="669" y="470"/>
                  <a:pt x="674" y="469"/>
                  <a:pt x="676" y="470"/>
                </a:cubicBezTo>
                <a:cubicBezTo>
                  <a:pt x="677" y="470"/>
                  <a:pt x="679" y="472"/>
                  <a:pt x="680" y="473"/>
                </a:cubicBezTo>
                <a:cubicBezTo>
                  <a:pt x="681" y="474"/>
                  <a:pt x="680" y="478"/>
                  <a:pt x="681" y="480"/>
                </a:cubicBezTo>
                <a:cubicBezTo>
                  <a:pt x="682" y="481"/>
                  <a:pt x="685" y="482"/>
                  <a:pt x="686" y="483"/>
                </a:cubicBezTo>
                <a:cubicBezTo>
                  <a:pt x="687" y="484"/>
                  <a:pt x="687" y="488"/>
                  <a:pt x="688" y="489"/>
                </a:cubicBezTo>
                <a:cubicBezTo>
                  <a:pt x="688" y="490"/>
                  <a:pt x="688" y="491"/>
                  <a:pt x="689" y="492"/>
                </a:cubicBezTo>
                <a:cubicBezTo>
                  <a:pt x="690" y="493"/>
                  <a:pt x="693" y="493"/>
                  <a:pt x="694" y="494"/>
                </a:cubicBezTo>
                <a:cubicBezTo>
                  <a:pt x="696" y="495"/>
                  <a:pt x="698" y="498"/>
                  <a:pt x="699" y="499"/>
                </a:cubicBezTo>
                <a:cubicBezTo>
                  <a:pt x="700" y="501"/>
                  <a:pt x="701" y="503"/>
                  <a:pt x="702" y="504"/>
                </a:cubicBezTo>
                <a:cubicBezTo>
                  <a:pt x="702" y="506"/>
                  <a:pt x="702" y="511"/>
                  <a:pt x="703" y="513"/>
                </a:cubicBezTo>
                <a:cubicBezTo>
                  <a:pt x="703" y="514"/>
                  <a:pt x="706" y="516"/>
                  <a:pt x="707" y="516"/>
                </a:cubicBezTo>
                <a:cubicBezTo>
                  <a:pt x="708" y="516"/>
                  <a:pt x="711" y="515"/>
                  <a:pt x="712" y="514"/>
                </a:cubicBezTo>
                <a:cubicBezTo>
                  <a:pt x="713" y="513"/>
                  <a:pt x="714" y="511"/>
                  <a:pt x="714" y="511"/>
                </a:cubicBezTo>
                <a:cubicBezTo>
                  <a:pt x="715" y="510"/>
                  <a:pt x="718" y="510"/>
                  <a:pt x="720" y="510"/>
                </a:cubicBezTo>
                <a:cubicBezTo>
                  <a:pt x="721" y="510"/>
                  <a:pt x="723" y="513"/>
                  <a:pt x="725" y="513"/>
                </a:cubicBezTo>
                <a:cubicBezTo>
                  <a:pt x="726" y="513"/>
                  <a:pt x="728" y="510"/>
                  <a:pt x="729" y="509"/>
                </a:cubicBezTo>
                <a:cubicBezTo>
                  <a:pt x="730" y="509"/>
                  <a:pt x="732" y="507"/>
                  <a:pt x="733" y="507"/>
                </a:cubicBezTo>
                <a:cubicBezTo>
                  <a:pt x="734" y="506"/>
                  <a:pt x="736" y="505"/>
                  <a:pt x="738" y="505"/>
                </a:cubicBezTo>
                <a:cubicBezTo>
                  <a:pt x="739" y="505"/>
                  <a:pt x="741" y="505"/>
                  <a:pt x="741" y="505"/>
                </a:cubicBezTo>
                <a:cubicBezTo>
                  <a:pt x="742" y="504"/>
                  <a:pt x="744" y="501"/>
                  <a:pt x="744" y="500"/>
                </a:cubicBezTo>
                <a:cubicBezTo>
                  <a:pt x="744" y="499"/>
                  <a:pt x="744" y="496"/>
                  <a:pt x="744" y="495"/>
                </a:cubicBezTo>
                <a:cubicBezTo>
                  <a:pt x="744" y="494"/>
                  <a:pt x="745" y="491"/>
                  <a:pt x="747" y="491"/>
                </a:cubicBezTo>
                <a:cubicBezTo>
                  <a:pt x="748" y="490"/>
                  <a:pt x="751" y="492"/>
                  <a:pt x="751" y="493"/>
                </a:cubicBezTo>
                <a:cubicBezTo>
                  <a:pt x="752" y="494"/>
                  <a:pt x="752" y="497"/>
                  <a:pt x="753" y="498"/>
                </a:cubicBezTo>
                <a:cubicBezTo>
                  <a:pt x="753" y="499"/>
                  <a:pt x="756" y="499"/>
                  <a:pt x="757" y="500"/>
                </a:cubicBezTo>
                <a:cubicBezTo>
                  <a:pt x="758" y="502"/>
                  <a:pt x="756" y="506"/>
                  <a:pt x="757" y="508"/>
                </a:cubicBezTo>
                <a:cubicBezTo>
                  <a:pt x="758" y="509"/>
                  <a:pt x="761" y="509"/>
                  <a:pt x="762" y="510"/>
                </a:cubicBezTo>
                <a:cubicBezTo>
                  <a:pt x="763" y="512"/>
                  <a:pt x="763" y="515"/>
                  <a:pt x="764" y="516"/>
                </a:cubicBezTo>
                <a:cubicBezTo>
                  <a:pt x="765" y="518"/>
                  <a:pt x="769" y="518"/>
                  <a:pt x="770" y="518"/>
                </a:cubicBezTo>
                <a:cubicBezTo>
                  <a:pt x="771" y="519"/>
                  <a:pt x="773" y="520"/>
                  <a:pt x="774" y="520"/>
                </a:cubicBezTo>
                <a:cubicBezTo>
                  <a:pt x="773" y="521"/>
                  <a:pt x="773" y="522"/>
                  <a:pt x="773" y="523"/>
                </a:cubicBezTo>
                <a:cubicBezTo>
                  <a:pt x="773" y="524"/>
                  <a:pt x="773" y="528"/>
                  <a:pt x="772" y="529"/>
                </a:cubicBezTo>
                <a:cubicBezTo>
                  <a:pt x="772" y="531"/>
                  <a:pt x="771" y="534"/>
                  <a:pt x="770" y="536"/>
                </a:cubicBezTo>
                <a:cubicBezTo>
                  <a:pt x="770" y="537"/>
                  <a:pt x="769" y="539"/>
                  <a:pt x="769" y="540"/>
                </a:cubicBezTo>
                <a:cubicBezTo>
                  <a:pt x="770" y="542"/>
                  <a:pt x="772" y="544"/>
                  <a:pt x="773" y="544"/>
                </a:cubicBezTo>
                <a:cubicBezTo>
                  <a:pt x="774" y="544"/>
                  <a:pt x="776" y="542"/>
                  <a:pt x="777" y="541"/>
                </a:cubicBezTo>
                <a:cubicBezTo>
                  <a:pt x="778" y="541"/>
                  <a:pt x="779" y="540"/>
                  <a:pt x="780" y="540"/>
                </a:cubicBezTo>
                <a:cubicBezTo>
                  <a:pt x="781" y="541"/>
                  <a:pt x="783" y="542"/>
                  <a:pt x="784" y="543"/>
                </a:cubicBezTo>
                <a:cubicBezTo>
                  <a:pt x="784" y="543"/>
                  <a:pt x="786" y="544"/>
                  <a:pt x="787" y="544"/>
                </a:cubicBezTo>
                <a:cubicBezTo>
                  <a:pt x="788" y="546"/>
                  <a:pt x="788" y="550"/>
                  <a:pt x="788" y="551"/>
                </a:cubicBezTo>
                <a:cubicBezTo>
                  <a:pt x="787" y="552"/>
                  <a:pt x="784" y="554"/>
                  <a:pt x="783" y="554"/>
                </a:cubicBezTo>
                <a:cubicBezTo>
                  <a:pt x="782" y="555"/>
                  <a:pt x="780" y="556"/>
                  <a:pt x="780" y="557"/>
                </a:cubicBezTo>
                <a:cubicBezTo>
                  <a:pt x="780" y="557"/>
                  <a:pt x="781" y="559"/>
                  <a:pt x="782" y="560"/>
                </a:cubicBezTo>
                <a:cubicBezTo>
                  <a:pt x="782" y="561"/>
                  <a:pt x="782" y="564"/>
                  <a:pt x="782" y="565"/>
                </a:cubicBezTo>
                <a:cubicBezTo>
                  <a:pt x="782" y="566"/>
                  <a:pt x="781" y="567"/>
                  <a:pt x="781" y="567"/>
                </a:cubicBezTo>
                <a:cubicBezTo>
                  <a:pt x="780" y="568"/>
                  <a:pt x="778" y="567"/>
                  <a:pt x="777" y="566"/>
                </a:cubicBezTo>
                <a:cubicBezTo>
                  <a:pt x="776" y="566"/>
                  <a:pt x="774" y="564"/>
                  <a:pt x="773" y="563"/>
                </a:cubicBezTo>
                <a:cubicBezTo>
                  <a:pt x="772" y="562"/>
                  <a:pt x="770" y="562"/>
                  <a:pt x="768" y="561"/>
                </a:cubicBezTo>
                <a:cubicBezTo>
                  <a:pt x="766" y="561"/>
                  <a:pt x="762" y="561"/>
                  <a:pt x="760" y="561"/>
                </a:cubicBezTo>
                <a:cubicBezTo>
                  <a:pt x="758" y="562"/>
                  <a:pt x="755" y="561"/>
                  <a:pt x="754" y="562"/>
                </a:cubicBezTo>
                <a:cubicBezTo>
                  <a:pt x="753" y="563"/>
                  <a:pt x="752" y="566"/>
                  <a:pt x="750" y="567"/>
                </a:cubicBezTo>
                <a:cubicBezTo>
                  <a:pt x="749" y="567"/>
                  <a:pt x="746" y="566"/>
                  <a:pt x="745" y="567"/>
                </a:cubicBezTo>
                <a:cubicBezTo>
                  <a:pt x="743" y="568"/>
                  <a:pt x="744" y="571"/>
                  <a:pt x="744" y="573"/>
                </a:cubicBezTo>
                <a:cubicBezTo>
                  <a:pt x="744" y="574"/>
                  <a:pt x="742" y="576"/>
                  <a:pt x="742" y="578"/>
                </a:cubicBezTo>
                <a:cubicBezTo>
                  <a:pt x="741" y="579"/>
                  <a:pt x="740" y="581"/>
                  <a:pt x="739" y="582"/>
                </a:cubicBezTo>
                <a:cubicBezTo>
                  <a:pt x="739" y="583"/>
                  <a:pt x="739" y="585"/>
                  <a:pt x="739" y="586"/>
                </a:cubicBezTo>
                <a:cubicBezTo>
                  <a:pt x="740" y="587"/>
                  <a:pt x="740" y="590"/>
                  <a:pt x="741" y="591"/>
                </a:cubicBezTo>
                <a:cubicBezTo>
                  <a:pt x="742" y="591"/>
                  <a:pt x="744" y="590"/>
                  <a:pt x="745" y="591"/>
                </a:cubicBezTo>
                <a:cubicBezTo>
                  <a:pt x="746" y="591"/>
                  <a:pt x="748" y="592"/>
                  <a:pt x="749" y="593"/>
                </a:cubicBezTo>
                <a:cubicBezTo>
                  <a:pt x="749" y="595"/>
                  <a:pt x="749" y="599"/>
                  <a:pt x="749" y="600"/>
                </a:cubicBezTo>
                <a:cubicBezTo>
                  <a:pt x="748" y="602"/>
                  <a:pt x="747" y="604"/>
                  <a:pt x="746" y="606"/>
                </a:cubicBezTo>
                <a:cubicBezTo>
                  <a:pt x="745" y="607"/>
                  <a:pt x="743" y="608"/>
                  <a:pt x="743" y="609"/>
                </a:cubicBezTo>
                <a:cubicBezTo>
                  <a:pt x="742" y="611"/>
                  <a:pt x="741" y="613"/>
                  <a:pt x="739" y="614"/>
                </a:cubicBezTo>
                <a:cubicBezTo>
                  <a:pt x="738" y="615"/>
                  <a:pt x="733" y="615"/>
                  <a:pt x="731" y="614"/>
                </a:cubicBezTo>
                <a:cubicBezTo>
                  <a:pt x="730" y="614"/>
                  <a:pt x="728" y="613"/>
                  <a:pt x="727" y="613"/>
                </a:cubicBezTo>
                <a:cubicBezTo>
                  <a:pt x="725" y="614"/>
                  <a:pt x="725" y="616"/>
                  <a:pt x="724" y="618"/>
                </a:cubicBezTo>
                <a:cubicBezTo>
                  <a:pt x="724" y="619"/>
                  <a:pt x="724" y="621"/>
                  <a:pt x="723" y="622"/>
                </a:cubicBezTo>
                <a:cubicBezTo>
                  <a:pt x="723" y="622"/>
                  <a:pt x="721" y="623"/>
                  <a:pt x="720" y="622"/>
                </a:cubicBezTo>
                <a:cubicBezTo>
                  <a:pt x="719" y="622"/>
                  <a:pt x="719" y="621"/>
                  <a:pt x="718" y="621"/>
                </a:cubicBezTo>
                <a:cubicBezTo>
                  <a:pt x="717" y="621"/>
                  <a:pt x="715" y="621"/>
                  <a:pt x="714" y="621"/>
                </a:cubicBezTo>
                <a:cubicBezTo>
                  <a:pt x="712" y="620"/>
                  <a:pt x="709" y="621"/>
                  <a:pt x="707" y="620"/>
                </a:cubicBezTo>
                <a:cubicBezTo>
                  <a:pt x="706" y="620"/>
                  <a:pt x="704" y="618"/>
                  <a:pt x="703" y="618"/>
                </a:cubicBezTo>
                <a:cubicBezTo>
                  <a:pt x="702" y="617"/>
                  <a:pt x="699" y="618"/>
                  <a:pt x="697" y="619"/>
                </a:cubicBezTo>
                <a:cubicBezTo>
                  <a:pt x="696" y="619"/>
                  <a:pt x="693" y="620"/>
                  <a:pt x="692" y="622"/>
                </a:cubicBezTo>
                <a:cubicBezTo>
                  <a:pt x="691" y="623"/>
                  <a:pt x="691" y="626"/>
                  <a:pt x="691" y="627"/>
                </a:cubicBezTo>
                <a:cubicBezTo>
                  <a:pt x="691" y="629"/>
                  <a:pt x="692" y="632"/>
                  <a:pt x="693" y="634"/>
                </a:cubicBezTo>
                <a:cubicBezTo>
                  <a:pt x="693" y="635"/>
                  <a:pt x="695" y="637"/>
                  <a:pt x="695" y="638"/>
                </a:cubicBezTo>
                <a:cubicBezTo>
                  <a:pt x="696" y="639"/>
                  <a:pt x="696" y="641"/>
                  <a:pt x="696" y="642"/>
                </a:cubicBezTo>
                <a:cubicBezTo>
                  <a:pt x="696" y="644"/>
                  <a:pt x="695" y="647"/>
                  <a:pt x="695" y="649"/>
                </a:cubicBezTo>
                <a:cubicBezTo>
                  <a:pt x="695" y="650"/>
                  <a:pt x="696" y="651"/>
                  <a:pt x="697" y="652"/>
                </a:cubicBezTo>
                <a:cubicBezTo>
                  <a:pt x="697" y="653"/>
                  <a:pt x="697" y="654"/>
                  <a:pt x="697" y="655"/>
                </a:cubicBezTo>
                <a:cubicBezTo>
                  <a:pt x="697" y="656"/>
                  <a:pt x="695" y="659"/>
                  <a:pt x="695" y="660"/>
                </a:cubicBezTo>
                <a:cubicBezTo>
                  <a:pt x="695" y="661"/>
                  <a:pt x="697" y="663"/>
                  <a:pt x="697" y="664"/>
                </a:cubicBezTo>
                <a:cubicBezTo>
                  <a:pt x="698" y="665"/>
                  <a:pt x="699" y="667"/>
                  <a:pt x="700" y="668"/>
                </a:cubicBezTo>
                <a:cubicBezTo>
                  <a:pt x="701" y="669"/>
                  <a:pt x="705" y="669"/>
                  <a:pt x="706" y="671"/>
                </a:cubicBezTo>
                <a:cubicBezTo>
                  <a:pt x="708" y="673"/>
                  <a:pt x="709" y="681"/>
                  <a:pt x="709" y="684"/>
                </a:cubicBezTo>
                <a:cubicBezTo>
                  <a:pt x="708" y="686"/>
                  <a:pt x="707" y="688"/>
                  <a:pt x="706" y="690"/>
                </a:cubicBezTo>
                <a:cubicBezTo>
                  <a:pt x="705" y="691"/>
                  <a:pt x="703" y="692"/>
                  <a:pt x="702" y="693"/>
                </a:cubicBezTo>
                <a:cubicBezTo>
                  <a:pt x="700" y="695"/>
                  <a:pt x="699" y="699"/>
                  <a:pt x="697" y="701"/>
                </a:cubicBezTo>
                <a:cubicBezTo>
                  <a:pt x="695" y="703"/>
                  <a:pt x="690" y="706"/>
                  <a:pt x="688" y="707"/>
                </a:cubicBezTo>
                <a:cubicBezTo>
                  <a:pt x="686" y="709"/>
                  <a:pt x="684" y="714"/>
                  <a:pt x="682" y="715"/>
                </a:cubicBezTo>
                <a:cubicBezTo>
                  <a:pt x="680" y="716"/>
                  <a:pt x="676" y="716"/>
                  <a:pt x="675" y="716"/>
                </a:cubicBezTo>
                <a:cubicBezTo>
                  <a:pt x="674" y="716"/>
                  <a:pt x="672" y="716"/>
                  <a:pt x="671" y="715"/>
                </a:cubicBezTo>
                <a:cubicBezTo>
                  <a:pt x="670" y="715"/>
                  <a:pt x="669" y="712"/>
                  <a:pt x="668" y="711"/>
                </a:cubicBezTo>
                <a:cubicBezTo>
                  <a:pt x="666" y="710"/>
                  <a:pt x="662" y="710"/>
                  <a:pt x="660" y="710"/>
                </a:cubicBezTo>
                <a:cubicBezTo>
                  <a:pt x="659" y="710"/>
                  <a:pt x="655" y="710"/>
                  <a:pt x="654" y="711"/>
                </a:cubicBezTo>
                <a:cubicBezTo>
                  <a:pt x="653" y="711"/>
                  <a:pt x="651" y="713"/>
                  <a:pt x="650" y="713"/>
                </a:cubicBezTo>
                <a:cubicBezTo>
                  <a:pt x="649" y="714"/>
                  <a:pt x="646" y="714"/>
                  <a:pt x="645" y="714"/>
                </a:cubicBezTo>
                <a:cubicBezTo>
                  <a:pt x="644" y="713"/>
                  <a:pt x="645" y="710"/>
                  <a:pt x="644" y="709"/>
                </a:cubicBezTo>
                <a:cubicBezTo>
                  <a:pt x="643" y="708"/>
                  <a:pt x="641" y="707"/>
                  <a:pt x="640" y="707"/>
                </a:cubicBezTo>
                <a:cubicBezTo>
                  <a:pt x="639" y="707"/>
                  <a:pt x="636" y="708"/>
                  <a:pt x="635" y="709"/>
                </a:cubicBezTo>
                <a:cubicBezTo>
                  <a:pt x="634" y="710"/>
                  <a:pt x="634" y="712"/>
                  <a:pt x="634" y="713"/>
                </a:cubicBezTo>
                <a:cubicBezTo>
                  <a:pt x="633" y="714"/>
                  <a:pt x="630" y="716"/>
                  <a:pt x="629" y="718"/>
                </a:cubicBezTo>
                <a:cubicBezTo>
                  <a:pt x="628" y="719"/>
                  <a:pt x="627" y="723"/>
                  <a:pt x="626" y="725"/>
                </a:cubicBezTo>
                <a:cubicBezTo>
                  <a:pt x="625" y="726"/>
                  <a:pt x="622" y="729"/>
                  <a:pt x="622" y="731"/>
                </a:cubicBezTo>
                <a:cubicBezTo>
                  <a:pt x="622" y="732"/>
                  <a:pt x="624" y="734"/>
                  <a:pt x="624" y="734"/>
                </a:cubicBezTo>
                <a:cubicBezTo>
                  <a:pt x="625" y="736"/>
                  <a:pt x="624" y="739"/>
                  <a:pt x="624" y="740"/>
                </a:cubicBezTo>
                <a:cubicBezTo>
                  <a:pt x="624" y="742"/>
                  <a:pt x="622" y="744"/>
                  <a:pt x="622" y="746"/>
                </a:cubicBezTo>
                <a:cubicBezTo>
                  <a:pt x="622" y="747"/>
                  <a:pt x="624" y="749"/>
                  <a:pt x="624" y="751"/>
                </a:cubicBezTo>
                <a:cubicBezTo>
                  <a:pt x="624" y="751"/>
                  <a:pt x="622" y="752"/>
                  <a:pt x="621" y="753"/>
                </a:cubicBezTo>
                <a:cubicBezTo>
                  <a:pt x="620" y="754"/>
                  <a:pt x="619" y="755"/>
                  <a:pt x="619" y="756"/>
                </a:cubicBezTo>
                <a:cubicBezTo>
                  <a:pt x="619" y="758"/>
                  <a:pt x="622" y="760"/>
                  <a:pt x="622" y="761"/>
                </a:cubicBezTo>
                <a:cubicBezTo>
                  <a:pt x="621" y="762"/>
                  <a:pt x="619" y="763"/>
                  <a:pt x="618" y="763"/>
                </a:cubicBezTo>
                <a:cubicBezTo>
                  <a:pt x="616" y="764"/>
                  <a:pt x="613" y="767"/>
                  <a:pt x="612" y="768"/>
                </a:cubicBezTo>
                <a:cubicBezTo>
                  <a:pt x="611" y="770"/>
                  <a:pt x="609" y="774"/>
                  <a:pt x="609" y="776"/>
                </a:cubicBezTo>
                <a:cubicBezTo>
                  <a:pt x="609" y="777"/>
                  <a:pt x="610" y="778"/>
                  <a:pt x="610" y="779"/>
                </a:cubicBezTo>
                <a:cubicBezTo>
                  <a:pt x="611" y="780"/>
                  <a:pt x="613" y="782"/>
                  <a:pt x="613" y="783"/>
                </a:cubicBezTo>
                <a:cubicBezTo>
                  <a:pt x="614" y="784"/>
                  <a:pt x="613" y="786"/>
                  <a:pt x="612" y="787"/>
                </a:cubicBezTo>
                <a:cubicBezTo>
                  <a:pt x="612" y="788"/>
                  <a:pt x="611" y="789"/>
                  <a:pt x="610" y="790"/>
                </a:cubicBezTo>
                <a:cubicBezTo>
                  <a:pt x="610" y="790"/>
                  <a:pt x="608" y="789"/>
                  <a:pt x="607" y="790"/>
                </a:cubicBezTo>
                <a:cubicBezTo>
                  <a:pt x="606" y="790"/>
                  <a:pt x="607" y="792"/>
                  <a:pt x="607" y="793"/>
                </a:cubicBezTo>
                <a:cubicBezTo>
                  <a:pt x="607" y="794"/>
                  <a:pt x="608" y="796"/>
                  <a:pt x="608" y="798"/>
                </a:cubicBezTo>
                <a:cubicBezTo>
                  <a:pt x="608" y="798"/>
                  <a:pt x="606" y="800"/>
                  <a:pt x="606" y="801"/>
                </a:cubicBezTo>
                <a:cubicBezTo>
                  <a:pt x="607" y="802"/>
                  <a:pt x="610" y="801"/>
                  <a:pt x="611" y="802"/>
                </a:cubicBezTo>
                <a:cubicBezTo>
                  <a:pt x="612" y="803"/>
                  <a:pt x="612" y="805"/>
                  <a:pt x="612" y="806"/>
                </a:cubicBezTo>
                <a:cubicBezTo>
                  <a:pt x="612" y="807"/>
                  <a:pt x="612" y="809"/>
                  <a:pt x="611" y="810"/>
                </a:cubicBezTo>
                <a:cubicBezTo>
                  <a:pt x="611" y="811"/>
                  <a:pt x="609" y="814"/>
                  <a:pt x="609" y="816"/>
                </a:cubicBezTo>
                <a:cubicBezTo>
                  <a:pt x="609" y="817"/>
                  <a:pt x="610" y="819"/>
                  <a:pt x="610" y="820"/>
                </a:cubicBezTo>
                <a:cubicBezTo>
                  <a:pt x="611" y="821"/>
                  <a:pt x="610" y="823"/>
                  <a:pt x="610" y="825"/>
                </a:cubicBezTo>
                <a:cubicBezTo>
                  <a:pt x="610" y="826"/>
                  <a:pt x="609" y="829"/>
                  <a:pt x="609" y="830"/>
                </a:cubicBezTo>
                <a:cubicBezTo>
                  <a:pt x="609" y="832"/>
                  <a:pt x="611" y="836"/>
                  <a:pt x="611" y="839"/>
                </a:cubicBezTo>
                <a:cubicBezTo>
                  <a:pt x="612" y="841"/>
                  <a:pt x="612" y="846"/>
                  <a:pt x="611" y="848"/>
                </a:cubicBezTo>
                <a:cubicBezTo>
                  <a:pt x="611" y="849"/>
                  <a:pt x="609" y="851"/>
                  <a:pt x="608" y="853"/>
                </a:cubicBezTo>
                <a:cubicBezTo>
                  <a:pt x="606" y="854"/>
                  <a:pt x="603" y="856"/>
                  <a:pt x="602" y="858"/>
                </a:cubicBezTo>
                <a:cubicBezTo>
                  <a:pt x="601" y="860"/>
                  <a:pt x="601" y="864"/>
                  <a:pt x="600" y="866"/>
                </a:cubicBezTo>
                <a:cubicBezTo>
                  <a:pt x="600" y="867"/>
                  <a:pt x="599" y="870"/>
                  <a:pt x="599" y="871"/>
                </a:cubicBezTo>
                <a:cubicBezTo>
                  <a:pt x="598" y="871"/>
                  <a:pt x="596" y="872"/>
                  <a:pt x="594" y="872"/>
                </a:cubicBezTo>
                <a:cubicBezTo>
                  <a:pt x="593" y="872"/>
                  <a:pt x="591" y="870"/>
                  <a:pt x="590" y="869"/>
                </a:cubicBezTo>
                <a:cubicBezTo>
                  <a:pt x="589" y="868"/>
                  <a:pt x="589" y="866"/>
                  <a:pt x="588" y="865"/>
                </a:cubicBezTo>
                <a:cubicBezTo>
                  <a:pt x="588" y="864"/>
                  <a:pt x="586" y="862"/>
                  <a:pt x="585" y="862"/>
                </a:cubicBezTo>
                <a:cubicBezTo>
                  <a:pt x="584" y="861"/>
                  <a:pt x="582" y="861"/>
                  <a:pt x="580" y="861"/>
                </a:cubicBezTo>
                <a:cubicBezTo>
                  <a:pt x="579" y="861"/>
                  <a:pt x="575" y="858"/>
                  <a:pt x="573" y="858"/>
                </a:cubicBezTo>
                <a:cubicBezTo>
                  <a:pt x="572" y="858"/>
                  <a:pt x="569" y="858"/>
                  <a:pt x="568" y="858"/>
                </a:cubicBezTo>
                <a:cubicBezTo>
                  <a:pt x="567" y="858"/>
                  <a:pt x="565" y="859"/>
                  <a:pt x="564" y="860"/>
                </a:cubicBezTo>
                <a:cubicBezTo>
                  <a:pt x="564" y="861"/>
                  <a:pt x="564" y="862"/>
                  <a:pt x="564" y="863"/>
                </a:cubicBezTo>
                <a:cubicBezTo>
                  <a:pt x="564" y="865"/>
                  <a:pt x="565" y="869"/>
                  <a:pt x="565" y="870"/>
                </a:cubicBezTo>
                <a:cubicBezTo>
                  <a:pt x="565" y="872"/>
                  <a:pt x="565" y="877"/>
                  <a:pt x="564" y="879"/>
                </a:cubicBezTo>
                <a:cubicBezTo>
                  <a:pt x="563" y="880"/>
                  <a:pt x="560" y="882"/>
                  <a:pt x="558" y="882"/>
                </a:cubicBezTo>
                <a:cubicBezTo>
                  <a:pt x="556" y="882"/>
                  <a:pt x="553" y="880"/>
                  <a:pt x="551" y="881"/>
                </a:cubicBezTo>
                <a:cubicBezTo>
                  <a:pt x="550" y="881"/>
                  <a:pt x="547" y="884"/>
                  <a:pt x="546" y="886"/>
                </a:cubicBezTo>
                <a:cubicBezTo>
                  <a:pt x="546" y="886"/>
                  <a:pt x="546" y="889"/>
                  <a:pt x="546" y="889"/>
                </a:cubicBezTo>
                <a:cubicBezTo>
                  <a:pt x="545" y="890"/>
                  <a:pt x="542" y="890"/>
                  <a:pt x="541" y="891"/>
                </a:cubicBezTo>
                <a:cubicBezTo>
                  <a:pt x="540" y="891"/>
                  <a:pt x="538" y="890"/>
                  <a:pt x="537" y="891"/>
                </a:cubicBezTo>
                <a:cubicBezTo>
                  <a:pt x="536" y="891"/>
                  <a:pt x="534" y="892"/>
                  <a:pt x="534" y="893"/>
                </a:cubicBezTo>
                <a:cubicBezTo>
                  <a:pt x="533" y="894"/>
                  <a:pt x="533" y="896"/>
                  <a:pt x="534" y="897"/>
                </a:cubicBezTo>
                <a:cubicBezTo>
                  <a:pt x="534" y="898"/>
                  <a:pt x="536" y="899"/>
                  <a:pt x="537" y="900"/>
                </a:cubicBezTo>
                <a:cubicBezTo>
                  <a:pt x="537" y="902"/>
                  <a:pt x="537" y="905"/>
                  <a:pt x="538" y="906"/>
                </a:cubicBezTo>
                <a:cubicBezTo>
                  <a:pt x="538" y="907"/>
                  <a:pt x="540" y="907"/>
                  <a:pt x="540" y="908"/>
                </a:cubicBezTo>
                <a:cubicBezTo>
                  <a:pt x="542" y="910"/>
                  <a:pt x="543" y="915"/>
                  <a:pt x="543" y="917"/>
                </a:cubicBezTo>
                <a:cubicBezTo>
                  <a:pt x="543" y="919"/>
                  <a:pt x="541" y="923"/>
                  <a:pt x="541" y="924"/>
                </a:cubicBezTo>
                <a:cubicBezTo>
                  <a:pt x="542" y="926"/>
                  <a:pt x="545" y="928"/>
                  <a:pt x="546" y="929"/>
                </a:cubicBezTo>
                <a:cubicBezTo>
                  <a:pt x="548" y="929"/>
                  <a:pt x="551" y="928"/>
                  <a:pt x="552" y="928"/>
                </a:cubicBezTo>
                <a:cubicBezTo>
                  <a:pt x="553" y="928"/>
                  <a:pt x="556" y="927"/>
                  <a:pt x="558" y="928"/>
                </a:cubicBezTo>
                <a:cubicBezTo>
                  <a:pt x="559" y="929"/>
                  <a:pt x="560" y="932"/>
                  <a:pt x="560" y="933"/>
                </a:cubicBezTo>
                <a:cubicBezTo>
                  <a:pt x="560" y="934"/>
                  <a:pt x="560" y="937"/>
                  <a:pt x="560" y="938"/>
                </a:cubicBezTo>
                <a:cubicBezTo>
                  <a:pt x="559" y="940"/>
                  <a:pt x="558" y="942"/>
                  <a:pt x="558" y="944"/>
                </a:cubicBezTo>
                <a:cubicBezTo>
                  <a:pt x="557" y="945"/>
                  <a:pt x="555" y="947"/>
                  <a:pt x="555" y="949"/>
                </a:cubicBezTo>
                <a:cubicBezTo>
                  <a:pt x="555" y="950"/>
                  <a:pt x="556" y="952"/>
                  <a:pt x="557" y="954"/>
                </a:cubicBezTo>
                <a:cubicBezTo>
                  <a:pt x="558" y="955"/>
                  <a:pt x="560" y="957"/>
                  <a:pt x="561" y="959"/>
                </a:cubicBezTo>
                <a:cubicBezTo>
                  <a:pt x="561" y="960"/>
                  <a:pt x="561" y="963"/>
                  <a:pt x="561" y="964"/>
                </a:cubicBezTo>
                <a:cubicBezTo>
                  <a:pt x="561" y="965"/>
                  <a:pt x="561" y="966"/>
                  <a:pt x="561" y="967"/>
                </a:cubicBezTo>
                <a:cubicBezTo>
                  <a:pt x="561" y="967"/>
                  <a:pt x="561" y="968"/>
                  <a:pt x="561" y="968"/>
                </a:cubicBezTo>
                <a:cubicBezTo>
                  <a:pt x="559" y="968"/>
                  <a:pt x="556" y="969"/>
                  <a:pt x="554" y="970"/>
                </a:cubicBezTo>
                <a:cubicBezTo>
                  <a:pt x="553" y="970"/>
                  <a:pt x="552" y="971"/>
                  <a:pt x="551" y="971"/>
                </a:cubicBezTo>
                <a:cubicBezTo>
                  <a:pt x="549" y="971"/>
                  <a:pt x="546" y="973"/>
                  <a:pt x="544" y="973"/>
                </a:cubicBezTo>
                <a:cubicBezTo>
                  <a:pt x="542" y="973"/>
                  <a:pt x="539" y="972"/>
                  <a:pt x="538" y="973"/>
                </a:cubicBezTo>
                <a:cubicBezTo>
                  <a:pt x="537" y="973"/>
                  <a:pt x="535" y="975"/>
                  <a:pt x="535" y="976"/>
                </a:cubicBezTo>
                <a:cubicBezTo>
                  <a:pt x="534" y="977"/>
                  <a:pt x="535" y="981"/>
                  <a:pt x="535" y="982"/>
                </a:cubicBezTo>
                <a:cubicBezTo>
                  <a:pt x="534" y="983"/>
                  <a:pt x="530" y="985"/>
                  <a:pt x="528" y="985"/>
                </a:cubicBezTo>
                <a:cubicBezTo>
                  <a:pt x="527" y="985"/>
                  <a:pt x="524" y="985"/>
                  <a:pt x="522" y="986"/>
                </a:cubicBezTo>
                <a:cubicBezTo>
                  <a:pt x="520" y="986"/>
                  <a:pt x="517" y="987"/>
                  <a:pt x="515" y="988"/>
                </a:cubicBezTo>
                <a:cubicBezTo>
                  <a:pt x="513" y="988"/>
                  <a:pt x="511" y="989"/>
                  <a:pt x="510" y="989"/>
                </a:cubicBezTo>
                <a:cubicBezTo>
                  <a:pt x="508" y="989"/>
                  <a:pt x="504" y="987"/>
                  <a:pt x="502" y="988"/>
                </a:cubicBezTo>
                <a:cubicBezTo>
                  <a:pt x="500" y="988"/>
                  <a:pt x="497" y="990"/>
                  <a:pt x="495" y="990"/>
                </a:cubicBezTo>
                <a:cubicBezTo>
                  <a:pt x="494" y="990"/>
                  <a:pt x="492" y="990"/>
                  <a:pt x="492" y="990"/>
                </a:cubicBezTo>
                <a:cubicBezTo>
                  <a:pt x="491" y="989"/>
                  <a:pt x="489" y="988"/>
                  <a:pt x="488" y="987"/>
                </a:cubicBezTo>
                <a:cubicBezTo>
                  <a:pt x="487" y="987"/>
                  <a:pt x="484" y="988"/>
                  <a:pt x="483" y="987"/>
                </a:cubicBezTo>
                <a:cubicBezTo>
                  <a:pt x="482" y="987"/>
                  <a:pt x="481" y="985"/>
                  <a:pt x="481" y="984"/>
                </a:cubicBezTo>
                <a:cubicBezTo>
                  <a:pt x="480" y="983"/>
                  <a:pt x="481" y="980"/>
                  <a:pt x="481" y="979"/>
                </a:cubicBezTo>
                <a:cubicBezTo>
                  <a:pt x="482" y="978"/>
                  <a:pt x="485" y="978"/>
                  <a:pt x="486" y="977"/>
                </a:cubicBezTo>
                <a:cubicBezTo>
                  <a:pt x="486" y="975"/>
                  <a:pt x="485" y="972"/>
                  <a:pt x="486" y="970"/>
                </a:cubicBezTo>
                <a:cubicBezTo>
                  <a:pt x="486" y="968"/>
                  <a:pt x="487" y="965"/>
                  <a:pt x="487" y="964"/>
                </a:cubicBezTo>
                <a:cubicBezTo>
                  <a:pt x="487" y="963"/>
                  <a:pt x="486" y="960"/>
                  <a:pt x="485" y="960"/>
                </a:cubicBezTo>
                <a:cubicBezTo>
                  <a:pt x="483" y="958"/>
                  <a:pt x="479" y="958"/>
                  <a:pt x="477" y="958"/>
                </a:cubicBezTo>
                <a:cubicBezTo>
                  <a:pt x="476" y="958"/>
                  <a:pt x="475" y="958"/>
                  <a:pt x="474" y="958"/>
                </a:cubicBezTo>
                <a:cubicBezTo>
                  <a:pt x="474" y="956"/>
                  <a:pt x="473" y="955"/>
                  <a:pt x="473" y="954"/>
                </a:cubicBezTo>
                <a:cubicBezTo>
                  <a:pt x="472" y="953"/>
                  <a:pt x="469" y="952"/>
                  <a:pt x="468" y="951"/>
                </a:cubicBezTo>
                <a:cubicBezTo>
                  <a:pt x="467" y="949"/>
                  <a:pt x="469" y="944"/>
                  <a:pt x="468" y="942"/>
                </a:cubicBezTo>
                <a:cubicBezTo>
                  <a:pt x="468" y="941"/>
                  <a:pt x="467" y="938"/>
                  <a:pt x="466" y="938"/>
                </a:cubicBezTo>
                <a:cubicBezTo>
                  <a:pt x="465" y="937"/>
                  <a:pt x="463" y="936"/>
                  <a:pt x="463" y="936"/>
                </a:cubicBezTo>
                <a:cubicBezTo>
                  <a:pt x="462" y="934"/>
                  <a:pt x="461" y="929"/>
                  <a:pt x="462" y="927"/>
                </a:cubicBezTo>
                <a:cubicBezTo>
                  <a:pt x="462" y="925"/>
                  <a:pt x="465" y="921"/>
                  <a:pt x="466" y="919"/>
                </a:cubicBezTo>
                <a:cubicBezTo>
                  <a:pt x="466" y="918"/>
                  <a:pt x="465" y="914"/>
                  <a:pt x="465" y="913"/>
                </a:cubicBezTo>
                <a:cubicBezTo>
                  <a:pt x="464" y="911"/>
                  <a:pt x="461" y="907"/>
                  <a:pt x="460" y="905"/>
                </a:cubicBezTo>
                <a:cubicBezTo>
                  <a:pt x="460" y="904"/>
                  <a:pt x="461" y="901"/>
                  <a:pt x="460" y="900"/>
                </a:cubicBezTo>
                <a:cubicBezTo>
                  <a:pt x="460" y="899"/>
                  <a:pt x="459" y="898"/>
                  <a:pt x="458" y="898"/>
                </a:cubicBezTo>
                <a:cubicBezTo>
                  <a:pt x="457" y="897"/>
                  <a:pt x="455" y="896"/>
                  <a:pt x="454" y="894"/>
                </a:cubicBezTo>
                <a:cubicBezTo>
                  <a:pt x="453" y="893"/>
                  <a:pt x="454" y="891"/>
                  <a:pt x="454" y="889"/>
                </a:cubicBezTo>
                <a:cubicBezTo>
                  <a:pt x="454" y="888"/>
                  <a:pt x="454" y="885"/>
                  <a:pt x="455" y="885"/>
                </a:cubicBezTo>
                <a:cubicBezTo>
                  <a:pt x="457" y="884"/>
                  <a:pt x="461" y="885"/>
                  <a:pt x="462" y="884"/>
                </a:cubicBezTo>
                <a:cubicBezTo>
                  <a:pt x="463" y="883"/>
                  <a:pt x="464" y="880"/>
                  <a:pt x="464" y="878"/>
                </a:cubicBezTo>
                <a:cubicBezTo>
                  <a:pt x="464" y="877"/>
                  <a:pt x="463" y="874"/>
                  <a:pt x="462" y="873"/>
                </a:cubicBezTo>
                <a:cubicBezTo>
                  <a:pt x="461" y="873"/>
                  <a:pt x="459" y="875"/>
                  <a:pt x="458" y="875"/>
                </a:cubicBezTo>
                <a:cubicBezTo>
                  <a:pt x="457" y="875"/>
                  <a:pt x="456" y="871"/>
                  <a:pt x="455" y="871"/>
                </a:cubicBezTo>
                <a:cubicBezTo>
                  <a:pt x="454" y="871"/>
                  <a:pt x="454" y="875"/>
                  <a:pt x="453" y="876"/>
                </a:cubicBezTo>
                <a:cubicBezTo>
                  <a:pt x="452" y="877"/>
                  <a:pt x="450" y="878"/>
                  <a:pt x="448" y="878"/>
                </a:cubicBezTo>
                <a:cubicBezTo>
                  <a:pt x="447" y="878"/>
                  <a:pt x="444" y="876"/>
                  <a:pt x="442" y="876"/>
                </a:cubicBezTo>
                <a:cubicBezTo>
                  <a:pt x="441" y="875"/>
                  <a:pt x="440" y="874"/>
                  <a:pt x="439" y="874"/>
                </a:cubicBezTo>
                <a:cubicBezTo>
                  <a:pt x="437" y="874"/>
                  <a:pt x="435" y="872"/>
                  <a:pt x="433" y="872"/>
                </a:cubicBezTo>
                <a:cubicBezTo>
                  <a:pt x="432" y="872"/>
                  <a:pt x="429" y="872"/>
                  <a:pt x="428" y="872"/>
                </a:cubicBezTo>
                <a:cubicBezTo>
                  <a:pt x="426" y="873"/>
                  <a:pt x="425" y="877"/>
                  <a:pt x="423" y="878"/>
                </a:cubicBezTo>
                <a:cubicBezTo>
                  <a:pt x="422" y="878"/>
                  <a:pt x="418" y="878"/>
                  <a:pt x="417" y="877"/>
                </a:cubicBezTo>
                <a:cubicBezTo>
                  <a:pt x="416" y="877"/>
                  <a:pt x="414" y="875"/>
                  <a:pt x="414" y="873"/>
                </a:cubicBezTo>
                <a:cubicBezTo>
                  <a:pt x="413" y="871"/>
                  <a:pt x="414" y="866"/>
                  <a:pt x="413" y="864"/>
                </a:cubicBezTo>
                <a:cubicBezTo>
                  <a:pt x="412" y="863"/>
                  <a:pt x="411" y="861"/>
                  <a:pt x="410" y="859"/>
                </a:cubicBezTo>
                <a:cubicBezTo>
                  <a:pt x="409" y="858"/>
                  <a:pt x="406" y="854"/>
                  <a:pt x="406" y="852"/>
                </a:cubicBezTo>
                <a:cubicBezTo>
                  <a:pt x="405" y="850"/>
                  <a:pt x="408" y="847"/>
                  <a:pt x="407" y="845"/>
                </a:cubicBezTo>
                <a:cubicBezTo>
                  <a:pt x="407" y="843"/>
                  <a:pt x="406" y="841"/>
                  <a:pt x="406" y="840"/>
                </a:cubicBezTo>
                <a:cubicBezTo>
                  <a:pt x="406" y="839"/>
                  <a:pt x="406" y="837"/>
                  <a:pt x="406" y="836"/>
                </a:cubicBezTo>
                <a:cubicBezTo>
                  <a:pt x="407" y="836"/>
                  <a:pt x="409" y="835"/>
                  <a:pt x="409" y="835"/>
                </a:cubicBezTo>
                <a:cubicBezTo>
                  <a:pt x="410" y="835"/>
                  <a:pt x="412" y="836"/>
                  <a:pt x="413" y="836"/>
                </a:cubicBezTo>
                <a:cubicBezTo>
                  <a:pt x="414" y="835"/>
                  <a:pt x="415" y="834"/>
                  <a:pt x="416" y="833"/>
                </a:cubicBezTo>
                <a:cubicBezTo>
                  <a:pt x="416" y="833"/>
                  <a:pt x="417" y="831"/>
                  <a:pt x="417" y="830"/>
                </a:cubicBezTo>
                <a:cubicBezTo>
                  <a:pt x="418" y="829"/>
                  <a:pt x="421" y="825"/>
                  <a:pt x="421" y="823"/>
                </a:cubicBezTo>
                <a:cubicBezTo>
                  <a:pt x="421" y="822"/>
                  <a:pt x="418" y="818"/>
                  <a:pt x="418" y="817"/>
                </a:cubicBezTo>
                <a:cubicBezTo>
                  <a:pt x="417" y="815"/>
                  <a:pt x="417" y="812"/>
                  <a:pt x="416" y="811"/>
                </a:cubicBezTo>
                <a:cubicBezTo>
                  <a:pt x="416" y="810"/>
                  <a:pt x="414" y="809"/>
                  <a:pt x="413" y="808"/>
                </a:cubicBezTo>
                <a:cubicBezTo>
                  <a:pt x="413" y="808"/>
                  <a:pt x="411" y="808"/>
                  <a:pt x="410" y="807"/>
                </a:cubicBezTo>
                <a:cubicBezTo>
                  <a:pt x="409" y="807"/>
                  <a:pt x="409" y="804"/>
                  <a:pt x="409" y="803"/>
                </a:cubicBezTo>
                <a:cubicBezTo>
                  <a:pt x="408" y="802"/>
                  <a:pt x="407" y="799"/>
                  <a:pt x="406" y="799"/>
                </a:cubicBezTo>
                <a:cubicBezTo>
                  <a:pt x="404" y="798"/>
                  <a:pt x="399" y="800"/>
                  <a:pt x="397" y="800"/>
                </a:cubicBezTo>
                <a:cubicBezTo>
                  <a:pt x="395" y="799"/>
                  <a:pt x="393" y="799"/>
                  <a:pt x="391" y="798"/>
                </a:cubicBezTo>
                <a:cubicBezTo>
                  <a:pt x="390" y="797"/>
                  <a:pt x="388" y="795"/>
                  <a:pt x="387" y="794"/>
                </a:cubicBezTo>
                <a:cubicBezTo>
                  <a:pt x="386" y="794"/>
                  <a:pt x="382" y="794"/>
                  <a:pt x="381" y="794"/>
                </a:cubicBezTo>
                <a:cubicBezTo>
                  <a:pt x="379" y="793"/>
                  <a:pt x="377" y="792"/>
                  <a:pt x="376" y="791"/>
                </a:cubicBezTo>
                <a:cubicBezTo>
                  <a:pt x="374" y="791"/>
                  <a:pt x="372" y="789"/>
                  <a:pt x="371" y="788"/>
                </a:cubicBezTo>
                <a:cubicBezTo>
                  <a:pt x="369" y="787"/>
                  <a:pt x="364" y="785"/>
                  <a:pt x="362" y="784"/>
                </a:cubicBezTo>
                <a:cubicBezTo>
                  <a:pt x="359" y="784"/>
                  <a:pt x="353" y="784"/>
                  <a:pt x="351" y="784"/>
                </a:cubicBezTo>
                <a:cubicBezTo>
                  <a:pt x="349" y="785"/>
                  <a:pt x="345" y="787"/>
                  <a:pt x="343" y="788"/>
                </a:cubicBezTo>
                <a:cubicBezTo>
                  <a:pt x="341" y="788"/>
                  <a:pt x="337" y="787"/>
                  <a:pt x="336" y="787"/>
                </a:cubicBezTo>
                <a:cubicBezTo>
                  <a:pt x="335" y="788"/>
                  <a:pt x="334" y="791"/>
                  <a:pt x="334" y="793"/>
                </a:cubicBezTo>
                <a:cubicBezTo>
                  <a:pt x="334" y="794"/>
                  <a:pt x="335" y="796"/>
                  <a:pt x="335" y="797"/>
                </a:cubicBezTo>
                <a:cubicBezTo>
                  <a:pt x="336" y="798"/>
                  <a:pt x="336" y="800"/>
                  <a:pt x="336" y="802"/>
                </a:cubicBezTo>
                <a:cubicBezTo>
                  <a:pt x="336" y="804"/>
                  <a:pt x="337" y="808"/>
                  <a:pt x="336" y="810"/>
                </a:cubicBezTo>
                <a:cubicBezTo>
                  <a:pt x="336" y="810"/>
                  <a:pt x="335" y="812"/>
                  <a:pt x="334" y="813"/>
                </a:cubicBezTo>
                <a:cubicBezTo>
                  <a:pt x="333" y="813"/>
                  <a:pt x="331" y="810"/>
                  <a:pt x="330" y="810"/>
                </a:cubicBezTo>
                <a:cubicBezTo>
                  <a:pt x="329" y="810"/>
                  <a:pt x="327" y="810"/>
                  <a:pt x="326" y="811"/>
                </a:cubicBezTo>
                <a:cubicBezTo>
                  <a:pt x="325" y="811"/>
                  <a:pt x="323" y="813"/>
                  <a:pt x="322" y="813"/>
                </a:cubicBezTo>
                <a:cubicBezTo>
                  <a:pt x="321" y="813"/>
                  <a:pt x="317" y="813"/>
                  <a:pt x="316" y="813"/>
                </a:cubicBezTo>
                <a:cubicBezTo>
                  <a:pt x="315" y="812"/>
                  <a:pt x="314" y="809"/>
                  <a:pt x="313" y="808"/>
                </a:cubicBezTo>
                <a:cubicBezTo>
                  <a:pt x="312" y="808"/>
                  <a:pt x="311" y="808"/>
                  <a:pt x="310" y="808"/>
                </a:cubicBezTo>
                <a:cubicBezTo>
                  <a:pt x="308" y="808"/>
                  <a:pt x="304" y="809"/>
                  <a:pt x="303" y="810"/>
                </a:cubicBezTo>
                <a:cubicBezTo>
                  <a:pt x="302" y="811"/>
                  <a:pt x="302" y="813"/>
                  <a:pt x="301" y="814"/>
                </a:cubicBezTo>
                <a:cubicBezTo>
                  <a:pt x="301" y="815"/>
                  <a:pt x="299" y="818"/>
                  <a:pt x="298" y="818"/>
                </a:cubicBezTo>
                <a:cubicBezTo>
                  <a:pt x="297" y="818"/>
                  <a:pt x="296" y="814"/>
                  <a:pt x="295" y="813"/>
                </a:cubicBezTo>
                <a:cubicBezTo>
                  <a:pt x="293" y="812"/>
                  <a:pt x="290" y="812"/>
                  <a:pt x="289" y="813"/>
                </a:cubicBezTo>
                <a:cubicBezTo>
                  <a:pt x="288" y="813"/>
                  <a:pt x="288" y="816"/>
                  <a:pt x="288" y="817"/>
                </a:cubicBezTo>
                <a:cubicBezTo>
                  <a:pt x="287" y="818"/>
                  <a:pt x="286" y="819"/>
                  <a:pt x="285" y="820"/>
                </a:cubicBezTo>
                <a:cubicBezTo>
                  <a:pt x="283" y="820"/>
                  <a:pt x="279" y="820"/>
                  <a:pt x="277" y="819"/>
                </a:cubicBezTo>
                <a:cubicBezTo>
                  <a:pt x="276" y="819"/>
                  <a:pt x="274" y="816"/>
                  <a:pt x="273" y="816"/>
                </a:cubicBezTo>
                <a:cubicBezTo>
                  <a:pt x="272" y="815"/>
                  <a:pt x="269" y="816"/>
                  <a:pt x="268" y="815"/>
                </a:cubicBezTo>
                <a:cubicBezTo>
                  <a:pt x="267" y="815"/>
                  <a:pt x="265" y="814"/>
                  <a:pt x="264" y="813"/>
                </a:cubicBezTo>
                <a:cubicBezTo>
                  <a:pt x="263" y="811"/>
                  <a:pt x="262" y="809"/>
                  <a:pt x="261" y="808"/>
                </a:cubicBezTo>
                <a:cubicBezTo>
                  <a:pt x="260" y="807"/>
                  <a:pt x="258" y="805"/>
                  <a:pt x="257" y="805"/>
                </a:cubicBezTo>
                <a:cubicBezTo>
                  <a:pt x="256" y="804"/>
                  <a:pt x="253" y="805"/>
                  <a:pt x="251" y="805"/>
                </a:cubicBezTo>
                <a:cubicBezTo>
                  <a:pt x="249" y="805"/>
                  <a:pt x="245" y="806"/>
                  <a:pt x="244" y="805"/>
                </a:cubicBezTo>
                <a:cubicBezTo>
                  <a:pt x="243" y="803"/>
                  <a:pt x="244" y="799"/>
                  <a:pt x="243" y="798"/>
                </a:cubicBezTo>
                <a:cubicBezTo>
                  <a:pt x="242" y="797"/>
                  <a:pt x="239" y="796"/>
                  <a:pt x="238" y="795"/>
                </a:cubicBezTo>
                <a:cubicBezTo>
                  <a:pt x="237" y="794"/>
                  <a:pt x="237" y="791"/>
                  <a:pt x="236" y="790"/>
                </a:cubicBezTo>
                <a:cubicBezTo>
                  <a:pt x="236" y="789"/>
                  <a:pt x="234" y="787"/>
                  <a:pt x="233" y="786"/>
                </a:cubicBezTo>
                <a:cubicBezTo>
                  <a:pt x="233" y="786"/>
                  <a:pt x="232" y="784"/>
                  <a:pt x="232" y="783"/>
                </a:cubicBezTo>
                <a:cubicBezTo>
                  <a:pt x="231" y="781"/>
                  <a:pt x="231" y="777"/>
                  <a:pt x="230" y="776"/>
                </a:cubicBezTo>
                <a:cubicBezTo>
                  <a:pt x="229" y="775"/>
                  <a:pt x="228" y="774"/>
                  <a:pt x="227" y="774"/>
                </a:cubicBezTo>
                <a:cubicBezTo>
                  <a:pt x="226" y="773"/>
                  <a:pt x="223" y="775"/>
                  <a:pt x="222" y="774"/>
                </a:cubicBezTo>
                <a:cubicBezTo>
                  <a:pt x="221" y="774"/>
                  <a:pt x="220" y="773"/>
                  <a:pt x="220" y="773"/>
                </a:cubicBezTo>
                <a:cubicBezTo>
                  <a:pt x="218" y="772"/>
                  <a:pt x="214" y="771"/>
                  <a:pt x="212" y="770"/>
                </a:cubicBezTo>
                <a:cubicBezTo>
                  <a:pt x="211" y="770"/>
                  <a:pt x="208" y="770"/>
                  <a:pt x="206" y="769"/>
                </a:cubicBezTo>
                <a:cubicBezTo>
                  <a:pt x="206" y="769"/>
                  <a:pt x="205" y="768"/>
                  <a:pt x="204" y="767"/>
                </a:cubicBezTo>
                <a:cubicBezTo>
                  <a:pt x="203" y="767"/>
                  <a:pt x="201" y="766"/>
                  <a:pt x="200" y="766"/>
                </a:cubicBezTo>
                <a:cubicBezTo>
                  <a:pt x="200" y="765"/>
                  <a:pt x="198" y="764"/>
                  <a:pt x="198" y="763"/>
                </a:cubicBezTo>
                <a:cubicBezTo>
                  <a:pt x="197" y="761"/>
                  <a:pt x="197" y="758"/>
                  <a:pt x="198" y="756"/>
                </a:cubicBezTo>
                <a:cubicBezTo>
                  <a:pt x="198" y="755"/>
                  <a:pt x="201" y="753"/>
                  <a:pt x="202" y="752"/>
                </a:cubicBezTo>
                <a:cubicBezTo>
                  <a:pt x="202" y="751"/>
                  <a:pt x="202" y="748"/>
                  <a:pt x="202" y="747"/>
                </a:cubicBezTo>
                <a:cubicBezTo>
                  <a:pt x="202" y="745"/>
                  <a:pt x="201" y="742"/>
                  <a:pt x="201" y="740"/>
                </a:cubicBezTo>
                <a:cubicBezTo>
                  <a:pt x="201" y="738"/>
                  <a:pt x="201" y="731"/>
                  <a:pt x="199" y="729"/>
                </a:cubicBezTo>
                <a:cubicBezTo>
                  <a:pt x="198" y="728"/>
                  <a:pt x="194" y="729"/>
                  <a:pt x="192" y="729"/>
                </a:cubicBezTo>
                <a:cubicBezTo>
                  <a:pt x="191" y="728"/>
                  <a:pt x="189" y="726"/>
                  <a:pt x="188" y="725"/>
                </a:cubicBezTo>
                <a:cubicBezTo>
                  <a:pt x="187" y="725"/>
                  <a:pt x="185" y="722"/>
                  <a:pt x="184" y="721"/>
                </a:cubicBezTo>
                <a:cubicBezTo>
                  <a:pt x="183" y="721"/>
                  <a:pt x="180" y="720"/>
                  <a:pt x="179" y="720"/>
                </a:cubicBezTo>
                <a:cubicBezTo>
                  <a:pt x="179" y="719"/>
                  <a:pt x="178" y="717"/>
                  <a:pt x="177" y="716"/>
                </a:cubicBezTo>
                <a:cubicBezTo>
                  <a:pt x="175" y="716"/>
                  <a:pt x="171" y="717"/>
                  <a:pt x="169" y="716"/>
                </a:cubicBezTo>
                <a:cubicBezTo>
                  <a:pt x="168" y="715"/>
                  <a:pt x="167" y="713"/>
                  <a:pt x="166" y="712"/>
                </a:cubicBezTo>
                <a:cubicBezTo>
                  <a:pt x="165" y="710"/>
                  <a:pt x="162" y="707"/>
                  <a:pt x="161" y="705"/>
                </a:cubicBezTo>
                <a:cubicBezTo>
                  <a:pt x="159" y="704"/>
                  <a:pt x="156" y="701"/>
                  <a:pt x="155" y="700"/>
                </a:cubicBezTo>
                <a:cubicBezTo>
                  <a:pt x="154" y="700"/>
                  <a:pt x="151" y="699"/>
                  <a:pt x="151" y="698"/>
                </a:cubicBezTo>
                <a:cubicBezTo>
                  <a:pt x="150" y="698"/>
                  <a:pt x="150" y="698"/>
                  <a:pt x="150" y="6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6" name="Freeform 15"/>
          <p:cNvSpPr>
            <a:spLocks/>
          </p:cNvSpPr>
          <p:nvPr/>
        </p:nvSpPr>
        <p:spPr bwMode="auto">
          <a:xfrm>
            <a:off x="4804395" y="1672161"/>
            <a:ext cx="1503755" cy="1503757"/>
          </a:xfrm>
          <a:custGeom>
            <a:avLst/>
            <a:gdLst/>
            <a:ahLst/>
            <a:cxnLst>
              <a:cxn ang="0">
                <a:pos x="54" y="58"/>
              </a:cxn>
              <a:cxn ang="0">
                <a:pos x="78" y="67"/>
              </a:cxn>
              <a:cxn ang="0">
                <a:pos x="100" y="70"/>
              </a:cxn>
              <a:cxn ang="0">
                <a:pos x="123" y="66"/>
              </a:cxn>
              <a:cxn ang="0">
                <a:pos x="117" y="44"/>
              </a:cxn>
              <a:cxn ang="0">
                <a:pos x="150" y="26"/>
              </a:cxn>
              <a:cxn ang="0">
                <a:pos x="154" y="8"/>
              </a:cxn>
              <a:cxn ang="0">
                <a:pos x="185" y="20"/>
              </a:cxn>
              <a:cxn ang="0">
                <a:pos x="210" y="10"/>
              </a:cxn>
              <a:cxn ang="0">
                <a:pos x="236" y="29"/>
              </a:cxn>
              <a:cxn ang="0">
                <a:pos x="284" y="30"/>
              </a:cxn>
              <a:cxn ang="0">
                <a:pos x="312" y="41"/>
              </a:cxn>
              <a:cxn ang="0">
                <a:pos x="356" y="35"/>
              </a:cxn>
              <a:cxn ang="0">
                <a:pos x="387" y="70"/>
              </a:cxn>
              <a:cxn ang="0">
                <a:pos x="444" y="76"/>
              </a:cxn>
              <a:cxn ang="0">
                <a:pos x="452" y="108"/>
              </a:cxn>
              <a:cxn ang="0">
                <a:pos x="467" y="146"/>
              </a:cxn>
              <a:cxn ang="0">
                <a:pos x="486" y="152"/>
              </a:cxn>
              <a:cxn ang="0">
                <a:pos x="513" y="166"/>
              </a:cxn>
              <a:cxn ang="0">
                <a:pos x="550" y="179"/>
              </a:cxn>
              <a:cxn ang="0">
                <a:pos x="555" y="216"/>
              </a:cxn>
              <a:cxn ang="0">
                <a:pos x="563" y="253"/>
              </a:cxn>
              <a:cxn ang="0">
                <a:pos x="543" y="271"/>
              </a:cxn>
              <a:cxn ang="0">
                <a:pos x="554" y="323"/>
              </a:cxn>
              <a:cxn ang="0">
                <a:pos x="530" y="323"/>
              </a:cxn>
              <a:cxn ang="0">
                <a:pos x="499" y="339"/>
              </a:cxn>
              <a:cxn ang="0">
                <a:pos x="495" y="374"/>
              </a:cxn>
              <a:cxn ang="0">
                <a:pos x="514" y="399"/>
              </a:cxn>
              <a:cxn ang="0">
                <a:pos x="497" y="427"/>
              </a:cxn>
              <a:cxn ang="0">
                <a:pos x="483" y="460"/>
              </a:cxn>
              <a:cxn ang="0">
                <a:pos x="483" y="489"/>
              </a:cxn>
              <a:cxn ang="0">
                <a:pos x="483" y="514"/>
              </a:cxn>
              <a:cxn ang="0">
                <a:pos x="474" y="540"/>
              </a:cxn>
              <a:cxn ang="0">
                <a:pos x="455" y="567"/>
              </a:cxn>
              <a:cxn ang="0">
                <a:pos x="416" y="568"/>
              </a:cxn>
              <a:cxn ang="0">
                <a:pos x="392" y="544"/>
              </a:cxn>
              <a:cxn ang="0">
                <a:pos x="366" y="564"/>
              </a:cxn>
              <a:cxn ang="0">
                <a:pos x="335" y="545"/>
              </a:cxn>
              <a:cxn ang="0">
                <a:pos x="300" y="518"/>
              </a:cxn>
              <a:cxn ang="0">
                <a:pos x="259" y="514"/>
              </a:cxn>
              <a:cxn ang="0">
                <a:pos x="233" y="503"/>
              </a:cxn>
              <a:cxn ang="0">
                <a:pos x="191" y="489"/>
              </a:cxn>
              <a:cxn ang="0">
                <a:pos x="162" y="474"/>
              </a:cxn>
              <a:cxn ang="0">
                <a:pos x="148" y="462"/>
              </a:cxn>
              <a:cxn ang="0">
                <a:pos x="121" y="442"/>
              </a:cxn>
              <a:cxn ang="0">
                <a:pos x="96" y="443"/>
              </a:cxn>
              <a:cxn ang="0">
                <a:pos x="75" y="426"/>
              </a:cxn>
              <a:cxn ang="0">
                <a:pos x="52" y="425"/>
              </a:cxn>
              <a:cxn ang="0">
                <a:pos x="33" y="402"/>
              </a:cxn>
              <a:cxn ang="0">
                <a:pos x="50" y="382"/>
              </a:cxn>
              <a:cxn ang="0">
                <a:pos x="44" y="338"/>
              </a:cxn>
              <a:cxn ang="0">
                <a:pos x="2" y="314"/>
              </a:cxn>
              <a:cxn ang="0">
                <a:pos x="14" y="261"/>
              </a:cxn>
              <a:cxn ang="0">
                <a:pos x="13" y="231"/>
              </a:cxn>
              <a:cxn ang="0">
                <a:pos x="32" y="187"/>
              </a:cxn>
              <a:cxn ang="0">
                <a:pos x="11" y="149"/>
              </a:cxn>
            </a:cxnLst>
            <a:rect l="0" t="0" r="r" b="b"/>
            <a:pathLst>
              <a:path w="570" h="571">
                <a:moveTo>
                  <a:pt x="37" y="106"/>
                </a:moveTo>
                <a:cubicBezTo>
                  <a:pt x="38" y="103"/>
                  <a:pt x="38" y="99"/>
                  <a:pt x="39" y="97"/>
                </a:cubicBezTo>
                <a:cubicBezTo>
                  <a:pt x="40" y="95"/>
                  <a:pt x="44" y="92"/>
                  <a:pt x="44" y="90"/>
                </a:cubicBezTo>
                <a:cubicBezTo>
                  <a:pt x="45" y="88"/>
                  <a:pt x="45" y="84"/>
                  <a:pt x="44" y="82"/>
                </a:cubicBezTo>
                <a:cubicBezTo>
                  <a:pt x="44" y="79"/>
                  <a:pt x="42" y="74"/>
                  <a:pt x="43" y="71"/>
                </a:cubicBezTo>
                <a:cubicBezTo>
                  <a:pt x="43" y="70"/>
                  <a:pt x="46" y="68"/>
                  <a:pt x="47" y="67"/>
                </a:cubicBezTo>
                <a:cubicBezTo>
                  <a:pt x="48" y="66"/>
                  <a:pt x="50" y="64"/>
                  <a:pt x="51" y="63"/>
                </a:cubicBezTo>
                <a:cubicBezTo>
                  <a:pt x="52" y="62"/>
                  <a:pt x="53" y="58"/>
                  <a:pt x="54" y="58"/>
                </a:cubicBezTo>
                <a:cubicBezTo>
                  <a:pt x="56" y="57"/>
                  <a:pt x="59" y="56"/>
                  <a:pt x="60" y="56"/>
                </a:cubicBezTo>
                <a:cubicBezTo>
                  <a:pt x="61" y="57"/>
                  <a:pt x="63" y="57"/>
                  <a:pt x="64" y="58"/>
                </a:cubicBezTo>
                <a:cubicBezTo>
                  <a:pt x="64" y="58"/>
                  <a:pt x="64" y="60"/>
                  <a:pt x="64" y="61"/>
                </a:cubicBezTo>
                <a:cubicBezTo>
                  <a:pt x="64" y="62"/>
                  <a:pt x="63" y="66"/>
                  <a:pt x="64" y="67"/>
                </a:cubicBezTo>
                <a:cubicBezTo>
                  <a:pt x="64" y="68"/>
                  <a:pt x="66" y="70"/>
                  <a:pt x="67" y="71"/>
                </a:cubicBezTo>
                <a:cubicBezTo>
                  <a:pt x="68" y="72"/>
                  <a:pt x="72" y="73"/>
                  <a:pt x="73" y="73"/>
                </a:cubicBezTo>
                <a:cubicBezTo>
                  <a:pt x="74" y="73"/>
                  <a:pt x="76" y="72"/>
                  <a:pt x="77" y="71"/>
                </a:cubicBezTo>
                <a:cubicBezTo>
                  <a:pt x="77" y="70"/>
                  <a:pt x="78" y="68"/>
                  <a:pt x="78" y="67"/>
                </a:cubicBezTo>
                <a:cubicBezTo>
                  <a:pt x="79" y="67"/>
                  <a:pt x="82" y="66"/>
                  <a:pt x="83" y="66"/>
                </a:cubicBezTo>
                <a:cubicBezTo>
                  <a:pt x="84" y="66"/>
                  <a:pt x="85" y="67"/>
                  <a:pt x="86" y="68"/>
                </a:cubicBezTo>
                <a:cubicBezTo>
                  <a:pt x="86" y="68"/>
                  <a:pt x="87" y="71"/>
                  <a:pt x="87" y="71"/>
                </a:cubicBezTo>
                <a:cubicBezTo>
                  <a:pt x="88" y="72"/>
                  <a:pt x="91" y="72"/>
                  <a:pt x="92" y="73"/>
                </a:cubicBezTo>
                <a:cubicBezTo>
                  <a:pt x="92" y="74"/>
                  <a:pt x="93" y="76"/>
                  <a:pt x="93" y="76"/>
                </a:cubicBezTo>
                <a:cubicBezTo>
                  <a:pt x="94" y="77"/>
                  <a:pt x="97" y="78"/>
                  <a:pt x="99" y="78"/>
                </a:cubicBezTo>
                <a:cubicBezTo>
                  <a:pt x="100" y="77"/>
                  <a:pt x="101" y="75"/>
                  <a:pt x="101" y="74"/>
                </a:cubicBezTo>
                <a:cubicBezTo>
                  <a:pt x="101" y="73"/>
                  <a:pt x="100" y="71"/>
                  <a:pt x="100" y="70"/>
                </a:cubicBezTo>
                <a:cubicBezTo>
                  <a:pt x="99" y="69"/>
                  <a:pt x="97" y="70"/>
                  <a:pt x="96" y="69"/>
                </a:cubicBezTo>
                <a:cubicBezTo>
                  <a:pt x="95" y="68"/>
                  <a:pt x="95" y="65"/>
                  <a:pt x="96" y="64"/>
                </a:cubicBezTo>
                <a:cubicBezTo>
                  <a:pt x="97" y="63"/>
                  <a:pt x="100" y="63"/>
                  <a:pt x="102" y="63"/>
                </a:cubicBezTo>
                <a:cubicBezTo>
                  <a:pt x="103" y="64"/>
                  <a:pt x="105" y="66"/>
                  <a:pt x="106" y="66"/>
                </a:cubicBezTo>
                <a:cubicBezTo>
                  <a:pt x="108" y="66"/>
                  <a:pt x="109" y="63"/>
                  <a:pt x="110" y="63"/>
                </a:cubicBezTo>
                <a:cubicBezTo>
                  <a:pt x="111" y="63"/>
                  <a:pt x="113" y="63"/>
                  <a:pt x="113" y="63"/>
                </a:cubicBezTo>
                <a:cubicBezTo>
                  <a:pt x="115" y="64"/>
                  <a:pt x="117" y="69"/>
                  <a:pt x="119" y="69"/>
                </a:cubicBezTo>
                <a:cubicBezTo>
                  <a:pt x="120" y="69"/>
                  <a:pt x="122" y="67"/>
                  <a:pt x="123" y="66"/>
                </a:cubicBezTo>
                <a:cubicBezTo>
                  <a:pt x="124" y="65"/>
                  <a:pt x="126" y="63"/>
                  <a:pt x="127" y="62"/>
                </a:cubicBezTo>
                <a:cubicBezTo>
                  <a:pt x="128" y="61"/>
                  <a:pt x="129" y="58"/>
                  <a:pt x="129" y="57"/>
                </a:cubicBezTo>
                <a:cubicBezTo>
                  <a:pt x="129" y="57"/>
                  <a:pt x="130" y="55"/>
                  <a:pt x="129" y="55"/>
                </a:cubicBezTo>
                <a:cubicBezTo>
                  <a:pt x="129" y="54"/>
                  <a:pt x="126" y="53"/>
                  <a:pt x="125" y="52"/>
                </a:cubicBezTo>
                <a:cubicBezTo>
                  <a:pt x="124" y="52"/>
                  <a:pt x="122" y="52"/>
                  <a:pt x="121" y="52"/>
                </a:cubicBezTo>
                <a:cubicBezTo>
                  <a:pt x="121" y="52"/>
                  <a:pt x="120" y="51"/>
                  <a:pt x="120" y="51"/>
                </a:cubicBezTo>
                <a:cubicBezTo>
                  <a:pt x="119" y="50"/>
                  <a:pt x="119" y="47"/>
                  <a:pt x="118" y="46"/>
                </a:cubicBezTo>
                <a:cubicBezTo>
                  <a:pt x="118" y="46"/>
                  <a:pt x="117" y="44"/>
                  <a:pt x="117" y="44"/>
                </a:cubicBezTo>
                <a:cubicBezTo>
                  <a:pt x="116" y="42"/>
                  <a:pt x="115" y="39"/>
                  <a:pt x="115" y="37"/>
                </a:cubicBezTo>
                <a:cubicBezTo>
                  <a:pt x="116" y="36"/>
                  <a:pt x="116" y="34"/>
                  <a:pt x="117" y="33"/>
                </a:cubicBezTo>
                <a:cubicBezTo>
                  <a:pt x="118" y="32"/>
                  <a:pt x="122" y="32"/>
                  <a:pt x="123" y="32"/>
                </a:cubicBezTo>
                <a:cubicBezTo>
                  <a:pt x="124" y="33"/>
                  <a:pt x="126" y="35"/>
                  <a:pt x="127" y="35"/>
                </a:cubicBezTo>
                <a:cubicBezTo>
                  <a:pt x="128" y="36"/>
                  <a:pt x="131" y="37"/>
                  <a:pt x="133" y="37"/>
                </a:cubicBezTo>
                <a:cubicBezTo>
                  <a:pt x="134" y="37"/>
                  <a:pt x="138" y="35"/>
                  <a:pt x="139" y="35"/>
                </a:cubicBezTo>
                <a:cubicBezTo>
                  <a:pt x="141" y="34"/>
                  <a:pt x="145" y="31"/>
                  <a:pt x="147" y="30"/>
                </a:cubicBezTo>
                <a:cubicBezTo>
                  <a:pt x="148" y="29"/>
                  <a:pt x="149" y="27"/>
                  <a:pt x="150" y="26"/>
                </a:cubicBezTo>
                <a:cubicBezTo>
                  <a:pt x="150" y="25"/>
                  <a:pt x="150" y="22"/>
                  <a:pt x="149" y="21"/>
                </a:cubicBezTo>
                <a:cubicBezTo>
                  <a:pt x="149" y="19"/>
                  <a:pt x="148" y="16"/>
                  <a:pt x="147" y="15"/>
                </a:cubicBezTo>
                <a:cubicBezTo>
                  <a:pt x="147" y="15"/>
                  <a:pt x="145" y="15"/>
                  <a:pt x="144" y="14"/>
                </a:cubicBezTo>
                <a:cubicBezTo>
                  <a:pt x="143" y="13"/>
                  <a:pt x="142" y="11"/>
                  <a:pt x="142" y="10"/>
                </a:cubicBezTo>
                <a:cubicBezTo>
                  <a:pt x="142" y="9"/>
                  <a:pt x="143" y="6"/>
                  <a:pt x="144" y="6"/>
                </a:cubicBezTo>
                <a:cubicBezTo>
                  <a:pt x="145" y="5"/>
                  <a:pt x="147" y="5"/>
                  <a:pt x="148" y="5"/>
                </a:cubicBezTo>
                <a:cubicBezTo>
                  <a:pt x="149" y="6"/>
                  <a:pt x="149" y="8"/>
                  <a:pt x="150" y="8"/>
                </a:cubicBezTo>
                <a:cubicBezTo>
                  <a:pt x="151" y="8"/>
                  <a:pt x="153" y="8"/>
                  <a:pt x="154" y="8"/>
                </a:cubicBezTo>
                <a:cubicBezTo>
                  <a:pt x="155" y="8"/>
                  <a:pt x="157" y="6"/>
                  <a:pt x="158" y="6"/>
                </a:cubicBezTo>
                <a:cubicBezTo>
                  <a:pt x="159" y="6"/>
                  <a:pt x="161" y="6"/>
                  <a:pt x="161" y="7"/>
                </a:cubicBezTo>
                <a:cubicBezTo>
                  <a:pt x="162" y="8"/>
                  <a:pt x="162" y="10"/>
                  <a:pt x="162" y="11"/>
                </a:cubicBezTo>
                <a:cubicBezTo>
                  <a:pt x="163" y="12"/>
                  <a:pt x="166" y="13"/>
                  <a:pt x="167" y="14"/>
                </a:cubicBezTo>
                <a:cubicBezTo>
                  <a:pt x="168" y="15"/>
                  <a:pt x="172" y="16"/>
                  <a:pt x="173" y="18"/>
                </a:cubicBezTo>
                <a:cubicBezTo>
                  <a:pt x="174" y="18"/>
                  <a:pt x="174" y="21"/>
                  <a:pt x="175" y="21"/>
                </a:cubicBezTo>
                <a:cubicBezTo>
                  <a:pt x="176" y="22"/>
                  <a:pt x="179" y="24"/>
                  <a:pt x="180" y="24"/>
                </a:cubicBezTo>
                <a:cubicBezTo>
                  <a:pt x="182" y="23"/>
                  <a:pt x="184" y="21"/>
                  <a:pt x="185" y="20"/>
                </a:cubicBezTo>
                <a:cubicBezTo>
                  <a:pt x="186" y="18"/>
                  <a:pt x="188" y="14"/>
                  <a:pt x="188" y="13"/>
                </a:cubicBezTo>
                <a:cubicBezTo>
                  <a:pt x="189" y="10"/>
                  <a:pt x="188" y="6"/>
                  <a:pt x="189" y="4"/>
                </a:cubicBezTo>
                <a:cubicBezTo>
                  <a:pt x="190" y="3"/>
                  <a:pt x="191" y="0"/>
                  <a:pt x="193" y="0"/>
                </a:cubicBezTo>
                <a:cubicBezTo>
                  <a:pt x="194" y="0"/>
                  <a:pt x="196" y="3"/>
                  <a:pt x="197" y="4"/>
                </a:cubicBezTo>
                <a:cubicBezTo>
                  <a:pt x="197" y="5"/>
                  <a:pt x="198" y="8"/>
                  <a:pt x="199" y="8"/>
                </a:cubicBezTo>
                <a:cubicBezTo>
                  <a:pt x="200" y="9"/>
                  <a:pt x="202" y="8"/>
                  <a:pt x="203" y="8"/>
                </a:cubicBezTo>
                <a:cubicBezTo>
                  <a:pt x="204" y="8"/>
                  <a:pt x="207" y="7"/>
                  <a:pt x="208" y="7"/>
                </a:cubicBezTo>
                <a:cubicBezTo>
                  <a:pt x="209" y="8"/>
                  <a:pt x="210" y="10"/>
                  <a:pt x="210" y="10"/>
                </a:cubicBezTo>
                <a:cubicBezTo>
                  <a:pt x="211" y="11"/>
                  <a:pt x="211" y="13"/>
                  <a:pt x="212" y="14"/>
                </a:cubicBezTo>
                <a:cubicBezTo>
                  <a:pt x="213" y="15"/>
                  <a:pt x="218" y="13"/>
                  <a:pt x="219" y="14"/>
                </a:cubicBezTo>
                <a:cubicBezTo>
                  <a:pt x="220" y="14"/>
                  <a:pt x="221" y="16"/>
                  <a:pt x="222" y="17"/>
                </a:cubicBezTo>
                <a:cubicBezTo>
                  <a:pt x="223" y="17"/>
                  <a:pt x="226" y="17"/>
                  <a:pt x="227" y="17"/>
                </a:cubicBezTo>
                <a:cubicBezTo>
                  <a:pt x="229" y="17"/>
                  <a:pt x="233" y="14"/>
                  <a:pt x="235" y="15"/>
                </a:cubicBezTo>
                <a:cubicBezTo>
                  <a:pt x="236" y="16"/>
                  <a:pt x="238" y="20"/>
                  <a:pt x="237" y="22"/>
                </a:cubicBezTo>
                <a:cubicBezTo>
                  <a:pt x="237" y="23"/>
                  <a:pt x="235" y="24"/>
                  <a:pt x="235" y="25"/>
                </a:cubicBezTo>
                <a:cubicBezTo>
                  <a:pt x="235" y="26"/>
                  <a:pt x="235" y="29"/>
                  <a:pt x="236" y="29"/>
                </a:cubicBezTo>
                <a:cubicBezTo>
                  <a:pt x="237" y="31"/>
                  <a:pt x="242" y="33"/>
                  <a:pt x="244" y="33"/>
                </a:cubicBezTo>
                <a:cubicBezTo>
                  <a:pt x="246" y="33"/>
                  <a:pt x="250" y="32"/>
                  <a:pt x="251" y="33"/>
                </a:cubicBezTo>
                <a:cubicBezTo>
                  <a:pt x="254" y="33"/>
                  <a:pt x="258" y="35"/>
                  <a:pt x="261" y="35"/>
                </a:cubicBezTo>
                <a:cubicBezTo>
                  <a:pt x="262" y="35"/>
                  <a:pt x="266" y="36"/>
                  <a:pt x="267" y="36"/>
                </a:cubicBezTo>
                <a:cubicBezTo>
                  <a:pt x="269" y="36"/>
                  <a:pt x="271" y="35"/>
                  <a:pt x="273" y="35"/>
                </a:cubicBezTo>
                <a:cubicBezTo>
                  <a:pt x="274" y="34"/>
                  <a:pt x="275" y="35"/>
                  <a:pt x="276" y="35"/>
                </a:cubicBezTo>
                <a:cubicBezTo>
                  <a:pt x="277" y="34"/>
                  <a:pt x="279" y="31"/>
                  <a:pt x="281" y="30"/>
                </a:cubicBezTo>
                <a:cubicBezTo>
                  <a:pt x="281" y="30"/>
                  <a:pt x="283" y="30"/>
                  <a:pt x="284" y="30"/>
                </a:cubicBezTo>
                <a:cubicBezTo>
                  <a:pt x="286" y="30"/>
                  <a:pt x="290" y="30"/>
                  <a:pt x="291" y="31"/>
                </a:cubicBezTo>
                <a:cubicBezTo>
                  <a:pt x="292" y="32"/>
                  <a:pt x="290" y="36"/>
                  <a:pt x="291" y="37"/>
                </a:cubicBezTo>
                <a:cubicBezTo>
                  <a:pt x="292" y="38"/>
                  <a:pt x="294" y="39"/>
                  <a:pt x="295" y="40"/>
                </a:cubicBezTo>
                <a:cubicBezTo>
                  <a:pt x="295" y="41"/>
                  <a:pt x="294" y="44"/>
                  <a:pt x="295" y="45"/>
                </a:cubicBezTo>
                <a:cubicBezTo>
                  <a:pt x="296" y="46"/>
                  <a:pt x="298" y="48"/>
                  <a:pt x="299" y="48"/>
                </a:cubicBezTo>
                <a:cubicBezTo>
                  <a:pt x="300" y="48"/>
                  <a:pt x="303" y="48"/>
                  <a:pt x="303" y="47"/>
                </a:cubicBezTo>
                <a:cubicBezTo>
                  <a:pt x="305" y="46"/>
                  <a:pt x="304" y="42"/>
                  <a:pt x="306" y="41"/>
                </a:cubicBezTo>
                <a:cubicBezTo>
                  <a:pt x="307" y="40"/>
                  <a:pt x="311" y="42"/>
                  <a:pt x="312" y="41"/>
                </a:cubicBezTo>
                <a:cubicBezTo>
                  <a:pt x="313" y="41"/>
                  <a:pt x="315" y="38"/>
                  <a:pt x="316" y="37"/>
                </a:cubicBezTo>
                <a:cubicBezTo>
                  <a:pt x="317" y="37"/>
                  <a:pt x="319" y="34"/>
                  <a:pt x="320" y="34"/>
                </a:cubicBezTo>
                <a:cubicBezTo>
                  <a:pt x="321" y="33"/>
                  <a:pt x="323" y="33"/>
                  <a:pt x="324" y="34"/>
                </a:cubicBezTo>
                <a:cubicBezTo>
                  <a:pt x="325" y="34"/>
                  <a:pt x="327" y="35"/>
                  <a:pt x="329" y="36"/>
                </a:cubicBezTo>
                <a:cubicBezTo>
                  <a:pt x="331" y="36"/>
                  <a:pt x="336" y="37"/>
                  <a:pt x="339" y="36"/>
                </a:cubicBezTo>
                <a:cubicBezTo>
                  <a:pt x="340" y="36"/>
                  <a:pt x="342" y="32"/>
                  <a:pt x="344" y="31"/>
                </a:cubicBezTo>
                <a:cubicBezTo>
                  <a:pt x="346" y="31"/>
                  <a:pt x="349" y="33"/>
                  <a:pt x="351" y="33"/>
                </a:cubicBezTo>
                <a:cubicBezTo>
                  <a:pt x="352" y="34"/>
                  <a:pt x="356" y="34"/>
                  <a:pt x="356" y="35"/>
                </a:cubicBezTo>
                <a:cubicBezTo>
                  <a:pt x="357" y="37"/>
                  <a:pt x="356" y="41"/>
                  <a:pt x="356" y="43"/>
                </a:cubicBezTo>
                <a:cubicBezTo>
                  <a:pt x="355" y="45"/>
                  <a:pt x="352" y="48"/>
                  <a:pt x="351" y="50"/>
                </a:cubicBezTo>
                <a:cubicBezTo>
                  <a:pt x="350" y="53"/>
                  <a:pt x="350" y="58"/>
                  <a:pt x="351" y="61"/>
                </a:cubicBezTo>
                <a:cubicBezTo>
                  <a:pt x="351" y="62"/>
                  <a:pt x="354" y="64"/>
                  <a:pt x="355" y="65"/>
                </a:cubicBezTo>
                <a:cubicBezTo>
                  <a:pt x="357" y="66"/>
                  <a:pt x="362" y="66"/>
                  <a:pt x="364" y="66"/>
                </a:cubicBezTo>
                <a:cubicBezTo>
                  <a:pt x="367" y="66"/>
                  <a:pt x="373" y="65"/>
                  <a:pt x="376" y="66"/>
                </a:cubicBezTo>
                <a:cubicBezTo>
                  <a:pt x="377" y="67"/>
                  <a:pt x="377" y="70"/>
                  <a:pt x="378" y="70"/>
                </a:cubicBezTo>
                <a:cubicBezTo>
                  <a:pt x="380" y="71"/>
                  <a:pt x="384" y="70"/>
                  <a:pt x="387" y="70"/>
                </a:cubicBezTo>
                <a:cubicBezTo>
                  <a:pt x="390" y="70"/>
                  <a:pt x="397" y="69"/>
                  <a:pt x="400" y="69"/>
                </a:cubicBezTo>
                <a:cubicBezTo>
                  <a:pt x="403" y="68"/>
                  <a:pt x="408" y="68"/>
                  <a:pt x="411" y="68"/>
                </a:cubicBezTo>
                <a:cubicBezTo>
                  <a:pt x="414" y="68"/>
                  <a:pt x="419" y="68"/>
                  <a:pt x="422" y="68"/>
                </a:cubicBezTo>
                <a:cubicBezTo>
                  <a:pt x="424" y="69"/>
                  <a:pt x="427" y="69"/>
                  <a:pt x="429" y="69"/>
                </a:cubicBezTo>
                <a:cubicBezTo>
                  <a:pt x="429" y="69"/>
                  <a:pt x="429" y="69"/>
                  <a:pt x="429" y="70"/>
                </a:cubicBezTo>
                <a:cubicBezTo>
                  <a:pt x="431" y="70"/>
                  <a:pt x="434" y="72"/>
                  <a:pt x="436" y="73"/>
                </a:cubicBezTo>
                <a:cubicBezTo>
                  <a:pt x="437" y="73"/>
                  <a:pt x="438" y="72"/>
                  <a:pt x="439" y="73"/>
                </a:cubicBezTo>
                <a:cubicBezTo>
                  <a:pt x="440" y="73"/>
                  <a:pt x="443" y="75"/>
                  <a:pt x="444" y="76"/>
                </a:cubicBezTo>
                <a:cubicBezTo>
                  <a:pt x="444" y="77"/>
                  <a:pt x="443" y="81"/>
                  <a:pt x="444" y="82"/>
                </a:cubicBezTo>
                <a:cubicBezTo>
                  <a:pt x="444" y="83"/>
                  <a:pt x="446" y="83"/>
                  <a:pt x="447" y="84"/>
                </a:cubicBezTo>
                <a:cubicBezTo>
                  <a:pt x="448" y="84"/>
                  <a:pt x="449" y="86"/>
                  <a:pt x="449" y="87"/>
                </a:cubicBezTo>
                <a:cubicBezTo>
                  <a:pt x="450" y="88"/>
                  <a:pt x="450" y="91"/>
                  <a:pt x="449" y="92"/>
                </a:cubicBezTo>
                <a:cubicBezTo>
                  <a:pt x="449" y="92"/>
                  <a:pt x="448" y="93"/>
                  <a:pt x="448" y="93"/>
                </a:cubicBezTo>
                <a:cubicBezTo>
                  <a:pt x="447" y="95"/>
                  <a:pt x="445" y="98"/>
                  <a:pt x="445" y="100"/>
                </a:cubicBezTo>
                <a:cubicBezTo>
                  <a:pt x="445" y="101"/>
                  <a:pt x="446" y="104"/>
                  <a:pt x="447" y="106"/>
                </a:cubicBezTo>
                <a:cubicBezTo>
                  <a:pt x="448" y="107"/>
                  <a:pt x="451" y="107"/>
                  <a:pt x="452" y="108"/>
                </a:cubicBezTo>
                <a:cubicBezTo>
                  <a:pt x="453" y="109"/>
                  <a:pt x="454" y="111"/>
                  <a:pt x="454" y="113"/>
                </a:cubicBezTo>
                <a:cubicBezTo>
                  <a:pt x="455" y="114"/>
                  <a:pt x="456" y="118"/>
                  <a:pt x="456" y="120"/>
                </a:cubicBezTo>
                <a:cubicBezTo>
                  <a:pt x="456" y="122"/>
                  <a:pt x="458" y="125"/>
                  <a:pt x="458" y="127"/>
                </a:cubicBezTo>
                <a:cubicBezTo>
                  <a:pt x="458" y="128"/>
                  <a:pt x="457" y="131"/>
                  <a:pt x="456" y="132"/>
                </a:cubicBezTo>
                <a:cubicBezTo>
                  <a:pt x="456" y="134"/>
                  <a:pt x="456" y="136"/>
                  <a:pt x="457" y="137"/>
                </a:cubicBezTo>
                <a:cubicBezTo>
                  <a:pt x="457" y="138"/>
                  <a:pt x="459" y="141"/>
                  <a:pt x="460" y="142"/>
                </a:cubicBezTo>
                <a:cubicBezTo>
                  <a:pt x="461" y="142"/>
                  <a:pt x="462" y="143"/>
                  <a:pt x="463" y="144"/>
                </a:cubicBezTo>
                <a:cubicBezTo>
                  <a:pt x="464" y="145"/>
                  <a:pt x="466" y="146"/>
                  <a:pt x="467" y="146"/>
                </a:cubicBezTo>
                <a:cubicBezTo>
                  <a:pt x="467" y="145"/>
                  <a:pt x="468" y="144"/>
                  <a:pt x="469" y="144"/>
                </a:cubicBezTo>
                <a:cubicBezTo>
                  <a:pt x="469" y="142"/>
                  <a:pt x="468" y="140"/>
                  <a:pt x="469" y="139"/>
                </a:cubicBezTo>
                <a:cubicBezTo>
                  <a:pt x="470" y="138"/>
                  <a:pt x="473" y="137"/>
                  <a:pt x="474" y="138"/>
                </a:cubicBezTo>
                <a:cubicBezTo>
                  <a:pt x="474" y="138"/>
                  <a:pt x="475" y="140"/>
                  <a:pt x="475" y="140"/>
                </a:cubicBezTo>
                <a:cubicBezTo>
                  <a:pt x="476" y="141"/>
                  <a:pt x="479" y="141"/>
                  <a:pt x="480" y="141"/>
                </a:cubicBezTo>
                <a:cubicBezTo>
                  <a:pt x="481" y="141"/>
                  <a:pt x="483" y="140"/>
                  <a:pt x="484" y="141"/>
                </a:cubicBezTo>
                <a:cubicBezTo>
                  <a:pt x="485" y="141"/>
                  <a:pt x="485" y="144"/>
                  <a:pt x="486" y="146"/>
                </a:cubicBezTo>
                <a:cubicBezTo>
                  <a:pt x="486" y="147"/>
                  <a:pt x="485" y="151"/>
                  <a:pt x="486" y="152"/>
                </a:cubicBezTo>
                <a:cubicBezTo>
                  <a:pt x="486" y="153"/>
                  <a:pt x="488" y="155"/>
                  <a:pt x="490" y="156"/>
                </a:cubicBezTo>
                <a:cubicBezTo>
                  <a:pt x="491" y="156"/>
                  <a:pt x="494" y="155"/>
                  <a:pt x="494" y="156"/>
                </a:cubicBezTo>
                <a:cubicBezTo>
                  <a:pt x="495" y="157"/>
                  <a:pt x="494" y="161"/>
                  <a:pt x="495" y="162"/>
                </a:cubicBezTo>
                <a:cubicBezTo>
                  <a:pt x="496" y="162"/>
                  <a:pt x="498" y="162"/>
                  <a:pt x="499" y="161"/>
                </a:cubicBezTo>
                <a:cubicBezTo>
                  <a:pt x="500" y="161"/>
                  <a:pt x="503" y="160"/>
                  <a:pt x="504" y="160"/>
                </a:cubicBezTo>
                <a:cubicBezTo>
                  <a:pt x="505" y="160"/>
                  <a:pt x="507" y="161"/>
                  <a:pt x="508" y="162"/>
                </a:cubicBezTo>
                <a:cubicBezTo>
                  <a:pt x="509" y="162"/>
                  <a:pt x="511" y="161"/>
                  <a:pt x="511" y="162"/>
                </a:cubicBezTo>
                <a:cubicBezTo>
                  <a:pt x="512" y="163"/>
                  <a:pt x="513" y="165"/>
                  <a:pt x="513" y="166"/>
                </a:cubicBezTo>
                <a:cubicBezTo>
                  <a:pt x="513" y="167"/>
                  <a:pt x="513" y="169"/>
                  <a:pt x="513" y="170"/>
                </a:cubicBezTo>
                <a:cubicBezTo>
                  <a:pt x="514" y="171"/>
                  <a:pt x="515" y="173"/>
                  <a:pt x="516" y="174"/>
                </a:cubicBezTo>
                <a:cubicBezTo>
                  <a:pt x="516" y="175"/>
                  <a:pt x="519" y="175"/>
                  <a:pt x="520" y="175"/>
                </a:cubicBezTo>
                <a:cubicBezTo>
                  <a:pt x="521" y="176"/>
                  <a:pt x="524" y="175"/>
                  <a:pt x="525" y="175"/>
                </a:cubicBezTo>
                <a:cubicBezTo>
                  <a:pt x="526" y="174"/>
                  <a:pt x="528" y="171"/>
                  <a:pt x="530" y="171"/>
                </a:cubicBezTo>
                <a:cubicBezTo>
                  <a:pt x="532" y="170"/>
                  <a:pt x="537" y="170"/>
                  <a:pt x="540" y="170"/>
                </a:cubicBezTo>
                <a:cubicBezTo>
                  <a:pt x="542" y="171"/>
                  <a:pt x="547" y="171"/>
                  <a:pt x="549" y="172"/>
                </a:cubicBezTo>
                <a:cubicBezTo>
                  <a:pt x="550" y="173"/>
                  <a:pt x="549" y="178"/>
                  <a:pt x="550" y="179"/>
                </a:cubicBezTo>
                <a:cubicBezTo>
                  <a:pt x="551" y="180"/>
                  <a:pt x="554" y="181"/>
                  <a:pt x="555" y="182"/>
                </a:cubicBezTo>
                <a:cubicBezTo>
                  <a:pt x="556" y="183"/>
                  <a:pt x="558" y="187"/>
                  <a:pt x="559" y="188"/>
                </a:cubicBezTo>
                <a:cubicBezTo>
                  <a:pt x="560" y="190"/>
                  <a:pt x="559" y="196"/>
                  <a:pt x="561" y="197"/>
                </a:cubicBezTo>
                <a:cubicBezTo>
                  <a:pt x="562" y="198"/>
                  <a:pt x="564" y="197"/>
                  <a:pt x="565" y="198"/>
                </a:cubicBezTo>
                <a:cubicBezTo>
                  <a:pt x="565" y="199"/>
                  <a:pt x="564" y="201"/>
                  <a:pt x="563" y="202"/>
                </a:cubicBezTo>
                <a:cubicBezTo>
                  <a:pt x="561" y="203"/>
                  <a:pt x="557" y="202"/>
                  <a:pt x="556" y="204"/>
                </a:cubicBezTo>
                <a:cubicBezTo>
                  <a:pt x="554" y="205"/>
                  <a:pt x="554" y="210"/>
                  <a:pt x="554" y="212"/>
                </a:cubicBezTo>
                <a:cubicBezTo>
                  <a:pt x="554" y="213"/>
                  <a:pt x="555" y="215"/>
                  <a:pt x="555" y="216"/>
                </a:cubicBezTo>
                <a:cubicBezTo>
                  <a:pt x="556" y="217"/>
                  <a:pt x="560" y="218"/>
                  <a:pt x="561" y="218"/>
                </a:cubicBezTo>
                <a:cubicBezTo>
                  <a:pt x="562" y="218"/>
                  <a:pt x="564" y="218"/>
                  <a:pt x="565" y="219"/>
                </a:cubicBezTo>
                <a:cubicBezTo>
                  <a:pt x="566" y="220"/>
                  <a:pt x="568" y="222"/>
                  <a:pt x="568" y="223"/>
                </a:cubicBezTo>
                <a:cubicBezTo>
                  <a:pt x="569" y="225"/>
                  <a:pt x="567" y="230"/>
                  <a:pt x="567" y="233"/>
                </a:cubicBezTo>
                <a:cubicBezTo>
                  <a:pt x="566" y="235"/>
                  <a:pt x="567" y="238"/>
                  <a:pt x="567" y="240"/>
                </a:cubicBezTo>
                <a:cubicBezTo>
                  <a:pt x="567" y="242"/>
                  <a:pt x="570" y="247"/>
                  <a:pt x="569" y="249"/>
                </a:cubicBezTo>
                <a:cubicBezTo>
                  <a:pt x="569" y="249"/>
                  <a:pt x="569" y="249"/>
                  <a:pt x="569" y="249"/>
                </a:cubicBezTo>
                <a:cubicBezTo>
                  <a:pt x="568" y="251"/>
                  <a:pt x="564" y="252"/>
                  <a:pt x="563" y="253"/>
                </a:cubicBezTo>
                <a:cubicBezTo>
                  <a:pt x="562" y="254"/>
                  <a:pt x="562" y="258"/>
                  <a:pt x="561" y="259"/>
                </a:cubicBezTo>
                <a:cubicBezTo>
                  <a:pt x="560" y="260"/>
                  <a:pt x="558" y="261"/>
                  <a:pt x="558" y="261"/>
                </a:cubicBezTo>
                <a:cubicBezTo>
                  <a:pt x="557" y="261"/>
                  <a:pt x="555" y="261"/>
                  <a:pt x="554" y="262"/>
                </a:cubicBezTo>
                <a:cubicBezTo>
                  <a:pt x="553" y="262"/>
                  <a:pt x="552" y="265"/>
                  <a:pt x="551" y="266"/>
                </a:cubicBezTo>
                <a:cubicBezTo>
                  <a:pt x="550" y="266"/>
                  <a:pt x="548" y="266"/>
                  <a:pt x="546" y="266"/>
                </a:cubicBezTo>
                <a:cubicBezTo>
                  <a:pt x="545" y="265"/>
                  <a:pt x="544" y="263"/>
                  <a:pt x="543" y="263"/>
                </a:cubicBezTo>
                <a:cubicBezTo>
                  <a:pt x="542" y="264"/>
                  <a:pt x="541" y="266"/>
                  <a:pt x="541" y="267"/>
                </a:cubicBezTo>
                <a:cubicBezTo>
                  <a:pt x="541" y="268"/>
                  <a:pt x="543" y="270"/>
                  <a:pt x="543" y="271"/>
                </a:cubicBezTo>
                <a:cubicBezTo>
                  <a:pt x="543" y="273"/>
                  <a:pt x="543" y="277"/>
                  <a:pt x="543" y="278"/>
                </a:cubicBezTo>
                <a:cubicBezTo>
                  <a:pt x="544" y="280"/>
                  <a:pt x="546" y="282"/>
                  <a:pt x="547" y="284"/>
                </a:cubicBezTo>
                <a:cubicBezTo>
                  <a:pt x="547" y="286"/>
                  <a:pt x="546" y="290"/>
                  <a:pt x="547" y="292"/>
                </a:cubicBezTo>
                <a:cubicBezTo>
                  <a:pt x="547" y="294"/>
                  <a:pt x="549" y="296"/>
                  <a:pt x="550" y="298"/>
                </a:cubicBezTo>
                <a:cubicBezTo>
                  <a:pt x="551" y="300"/>
                  <a:pt x="551" y="304"/>
                  <a:pt x="551" y="307"/>
                </a:cubicBezTo>
                <a:cubicBezTo>
                  <a:pt x="550" y="308"/>
                  <a:pt x="549" y="311"/>
                  <a:pt x="550" y="312"/>
                </a:cubicBezTo>
                <a:cubicBezTo>
                  <a:pt x="550" y="314"/>
                  <a:pt x="552" y="316"/>
                  <a:pt x="552" y="318"/>
                </a:cubicBezTo>
                <a:cubicBezTo>
                  <a:pt x="553" y="319"/>
                  <a:pt x="554" y="322"/>
                  <a:pt x="554" y="323"/>
                </a:cubicBezTo>
                <a:cubicBezTo>
                  <a:pt x="554" y="324"/>
                  <a:pt x="552" y="326"/>
                  <a:pt x="551" y="326"/>
                </a:cubicBezTo>
                <a:cubicBezTo>
                  <a:pt x="549" y="326"/>
                  <a:pt x="546" y="325"/>
                  <a:pt x="545" y="325"/>
                </a:cubicBezTo>
                <a:cubicBezTo>
                  <a:pt x="543" y="323"/>
                  <a:pt x="540" y="320"/>
                  <a:pt x="539" y="318"/>
                </a:cubicBezTo>
                <a:cubicBezTo>
                  <a:pt x="537" y="317"/>
                  <a:pt x="535" y="315"/>
                  <a:pt x="533" y="314"/>
                </a:cubicBezTo>
                <a:cubicBezTo>
                  <a:pt x="532" y="314"/>
                  <a:pt x="529" y="314"/>
                  <a:pt x="528" y="314"/>
                </a:cubicBezTo>
                <a:cubicBezTo>
                  <a:pt x="527" y="314"/>
                  <a:pt x="525" y="316"/>
                  <a:pt x="525" y="316"/>
                </a:cubicBezTo>
                <a:cubicBezTo>
                  <a:pt x="524" y="317"/>
                  <a:pt x="524" y="320"/>
                  <a:pt x="525" y="320"/>
                </a:cubicBezTo>
                <a:cubicBezTo>
                  <a:pt x="525" y="322"/>
                  <a:pt x="529" y="322"/>
                  <a:pt x="530" y="323"/>
                </a:cubicBezTo>
                <a:cubicBezTo>
                  <a:pt x="530" y="324"/>
                  <a:pt x="531" y="326"/>
                  <a:pt x="531" y="327"/>
                </a:cubicBezTo>
                <a:cubicBezTo>
                  <a:pt x="531" y="328"/>
                  <a:pt x="530" y="331"/>
                  <a:pt x="530" y="332"/>
                </a:cubicBezTo>
                <a:cubicBezTo>
                  <a:pt x="529" y="333"/>
                  <a:pt x="526" y="333"/>
                  <a:pt x="524" y="334"/>
                </a:cubicBezTo>
                <a:cubicBezTo>
                  <a:pt x="523" y="334"/>
                  <a:pt x="521" y="336"/>
                  <a:pt x="520" y="337"/>
                </a:cubicBezTo>
                <a:cubicBezTo>
                  <a:pt x="518" y="337"/>
                  <a:pt x="515" y="337"/>
                  <a:pt x="513" y="337"/>
                </a:cubicBezTo>
                <a:cubicBezTo>
                  <a:pt x="512" y="337"/>
                  <a:pt x="509" y="339"/>
                  <a:pt x="508" y="338"/>
                </a:cubicBezTo>
                <a:cubicBezTo>
                  <a:pt x="507" y="338"/>
                  <a:pt x="506" y="335"/>
                  <a:pt x="504" y="335"/>
                </a:cubicBezTo>
                <a:cubicBezTo>
                  <a:pt x="503" y="334"/>
                  <a:pt x="500" y="337"/>
                  <a:pt x="499" y="339"/>
                </a:cubicBezTo>
                <a:cubicBezTo>
                  <a:pt x="499" y="340"/>
                  <a:pt x="499" y="344"/>
                  <a:pt x="500" y="345"/>
                </a:cubicBezTo>
                <a:cubicBezTo>
                  <a:pt x="501" y="346"/>
                  <a:pt x="505" y="346"/>
                  <a:pt x="506" y="347"/>
                </a:cubicBezTo>
                <a:cubicBezTo>
                  <a:pt x="507" y="348"/>
                  <a:pt x="505" y="352"/>
                  <a:pt x="505" y="354"/>
                </a:cubicBezTo>
                <a:cubicBezTo>
                  <a:pt x="505" y="356"/>
                  <a:pt x="507" y="359"/>
                  <a:pt x="508" y="360"/>
                </a:cubicBezTo>
                <a:cubicBezTo>
                  <a:pt x="508" y="361"/>
                  <a:pt x="508" y="363"/>
                  <a:pt x="508" y="364"/>
                </a:cubicBezTo>
                <a:cubicBezTo>
                  <a:pt x="507" y="365"/>
                  <a:pt x="504" y="364"/>
                  <a:pt x="503" y="365"/>
                </a:cubicBezTo>
                <a:cubicBezTo>
                  <a:pt x="501" y="366"/>
                  <a:pt x="499" y="369"/>
                  <a:pt x="498" y="371"/>
                </a:cubicBezTo>
                <a:cubicBezTo>
                  <a:pt x="497" y="372"/>
                  <a:pt x="496" y="374"/>
                  <a:pt x="495" y="374"/>
                </a:cubicBezTo>
                <a:cubicBezTo>
                  <a:pt x="494" y="375"/>
                  <a:pt x="492" y="375"/>
                  <a:pt x="492" y="376"/>
                </a:cubicBezTo>
                <a:cubicBezTo>
                  <a:pt x="491" y="377"/>
                  <a:pt x="491" y="379"/>
                  <a:pt x="492" y="381"/>
                </a:cubicBezTo>
                <a:cubicBezTo>
                  <a:pt x="492" y="382"/>
                  <a:pt x="493" y="385"/>
                  <a:pt x="494" y="386"/>
                </a:cubicBezTo>
                <a:cubicBezTo>
                  <a:pt x="495" y="387"/>
                  <a:pt x="498" y="387"/>
                  <a:pt x="499" y="387"/>
                </a:cubicBezTo>
                <a:cubicBezTo>
                  <a:pt x="500" y="388"/>
                  <a:pt x="500" y="390"/>
                  <a:pt x="501" y="391"/>
                </a:cubicBezTo>
                <a:cubicBezTo>
                  <a:pt x="501" y="392"/>
                  <a:pt x="501" y="395"/>
                  <a:pt x="501" y="397"/>
                </a:cubicBezTo>
                <a:cubicBezTo>
                  <a:pt x="502" y="398"/>
                  <a:pt x="505" y="400"/>
                  <a:pt x="506" y="400"/>
                </a:cubicBezTo>
                <a:cubicBezTo>
                  <a:pt x="508" y="401"/>
                  <a:pt x="512" y="398"/>
                  <a:pt x="514" y="399"/>
                </a:cubicBezTo>
                <a:cubicBezTo>
                  <a:pt x="515" y="400"/>
                  <a:pt x="514" y="405"/>
                  <a:pt x="514" y="406"/>
                </a:cubicBezTo>
                <a:cubicBezTo>
                  <a:pt x="514" y="407"/>
                  <a:pt x="515" y="409"/>
                  <a:pt x="515" y="410"/>
                </a:cubicBezTo>
                <a:cubicBezTo>
                  <a:pt x="516" y="411"/>
                  <a:pt x="517" y="414"/>
                  <a:pt x="517" y="416"/>
                </a:cubicBezTo>
                <a:cubicBezTo>
                  <a:pt x="517" y="418"/>
                  <a:pt x="516" y="420"/>
                  <a:pt x="515" y="421"/>
                </a:cubicBezTo>
                <a:cubicBezTo>
                  <a:pt x="514" y="422"/>
                  <a:pt x="511" y="423"/>
                  <a:pt x="510" y="423"/>
                </a:cubicBezTo>
                <a:cubicBezTo>
                  <a:pt x="508" y="423"/>
                  <a:pt x="505" y="421"/>
                  <a:pt x="503" y="420"/>
                </a:cubicBezTo>
                <a:cubicBezTo>
                  <a:pt x="502" y="420"/>
                  <a:pt x="499" y="421"/>
                  <a:pt x="498" y="421"/>
                </a:cubicBezTo>
                <a:cubicBezTo>
                  <a:pt x="497" y="422"/>
                  <a:pt x="497" y="425"/>
                  <a:pt x="497" y="427"/>
                </a:cubicBezTo>
                <a:cubicBezTo>
                  <a:pt x="497" y="428"/>
                  <a:pt x="497" y="431"/>
                  <a:pt x="497" y="433"/>
                </a:cubicBezTo>
                <a:cubicBezTo>
                  <a:pt x="497" y="434"/>
                  <a:pt x="499" y="435"/>
                  <a:pt x="499" y="436"/>
                </a:cubicBezTo>
                <a:cubicBezTo>
                  <a:pt x="500" y="437"/>
                  <a:pt x="499" y="439"/>
                  <a:pt x="498" y="440"/>
                </a:cubicBezTo>
                <a:cubicBezTo>
                  <a:pt x="497" y="440"/>
                  <a:pt x="495" y="441"/>
                  <a:pt x="494" y="442"/>
                </a:cubicBezTo>
                <a:cubicBezTo>
                  <a:pt x="492" y="442"/>
                  <a:pt x="490" y="443"/>
                  <a:pt x="489" y="444"/>
                </a:cubicBezTo>
                <a:cubicBezTo>
                  <a:pt x="487" y="445"/>
                  <a:pt x="486" y="448"/>
                  <a:pt x="485" y="449"/>
                </a:cubicBezTo>
                <a:cubicBezTo>
                  <a:pt x="484" y="450"/>
                  <a:pt x="483" y="452"/>
                  <a:pt x="483" y="454"/>
                </a:cubicBezTo>
                <a:cubicBezTo>
                  <a:pt x="483" y="455"/>
                  <a:pt x="483" y="459"/>
                  <a:pt x="483" y="460"/>
                </a:cubicBezTo>
                <a:cubicBezTo>
                  <a:pt x="484" y="462"/>
                  <a:pt x="485" y="464"/>
                  <a:pt x="486" y="465"/>
                </a:cubicBezTo>
                <a:cubicBezTo>
                  <a:pt x="487" y="466"/>
                  <a:pt x="492" y="466"/>
                  <a:pt x="494" y="468"/>
                </a:cubicBezTo>
                <a:cubicBezTo>
                  <a:pt x="494" y="469"/>
                  <a:pt x="494" y="472"/>
                  <a:pt x="494" y="473"/>
                </a:cubicBezTo>
                <a:cubicBezTo>
                  <a:pt x="493" y="474"/>
                  <a:pt x="491" y="478"/>
                  <a:pt x="491" y="478"/>
                </a:cubicBezTo>
                <a:cubicBezTo>
                  <a:pt x="491" y="479"/>
                  <a:pt x="491" y="481"/>
                  <a:pt x="491" y="482"/>
                </a:cubicBezTo>
                <a:cubicBezTo>
                  <a:pt x="490" y="483"/>
                  <a:pt x="486" y="481"/>
                  <a:pt x="485" y="482"/>
                </a:cubicBezTo>
                <a:cubicBezTo>
                  <a:pt x="484" y="483"/>
                  <a:pt x="486" y="486"/>
                  <a:pt x="486" y="487"/>
                </a:cubicBezTo>
                <a:cubicBezTo>
                  <a:pt x="485" y="488"/>
                  <a:pt x="483" y="488"/>
                  <a:pt x="483" y="489"/>
                </a:cubicBezTo>
                <a:cubicBezTo>
                  <a:pt x="481" y="489"/>
                  <a:pt x="478" y="489"/>
                  <a:pt x="477" y="490"/>
                </a:cubicBezTo>
                <a:cubicBezTo>
                  <a:pt x="476" y="491"/>
                  <a:pt x="477" y="494"/>
                  <a:pt x="477" y="495"/>
                </a:cubicBezTo>
                <a:cubicBezTo>
                  <a:pt x="478" y="497"/>
                  <a:pt x="480" y="498"/>
                  <a:pt x="481" y="499"/>
                </a:cubicBezTo>
                <a:cubicBezTo>
                  <a:pt x="482" y="499"/>
                  <a:pt x="484" y="498"/>
                  <a:pt x="485" y="499"/>
                </a:cubicBezTo>
                <a:cubicBezTo>
                  <a:pt x="487" y="499"/>
                  <a:pt x="489" y="501"/>
                  <a:pt x="490" y="503"/>
                </a:cubicBezTo>
                <a:cubicBezTo>
                  <a:pt x="490" y="503"/>
                  <a:pt x="490" y="506"/>
                  <a:pt x="490" y="506"/>
                </a:cubicBezTo>
                <a:cubicBezTo>
                  <a:pt x="489" y="507"/>
                  <a:pt x="486" y="508"/>
                  <a:pt x="485" y="509"/>
                </a:cubicBezTo>
                <a:cubicBezTo>
                  <a:pt x="484" y="510"/>
                  <a:pt x="484" y="513"/>
                  <a:pt x="483" y="514"/>
                </a:cubicBezTo>
                <a:cubicBezTo>
                  <a:pt x="483" y="515"/>
                  <a:pt x="481" y="516"/>
                  <a:pt x="480" y="517"/>
                </a:cubicBezTo>
                <a:cubicBezTo>
                  <a:pt x="480" y="518"/>
                  <a:pt x="481" y="521"/>
                  <a:pt x="480" y="522"/>
                </a:cubicBezTo>
                <a:cubicBezTo>
                  <a:pt x="479" y="522"/>
                  <a:pt x="477" y="523"/>
                  <a:pt x="476" y="523"/>
                </a:cubicBezTo>
                <a:cubicBezTo>
                  <a:pt x="475" y="523"/>
                  <a:pt x="472" y="522"/>
                  <a:pt x="471" y="522"/>
                </a:cubicBezTo>
                <a:cubicBezTo>
                  <a:pt x="470" y="523"/>
                  <a:pt x="467" y="524"/>
                  <a:pt x="467" y="525"/>
                </a:cubicBezTo>
                <a:cubicBezTo>
                  <a:pt x="466" y="526"/>
                  <a:pt x="466" y="529"/>
                  <a:pt x="467" y="530"/>
                </a:cubicBezTo>
                <a:cubicBezTo>
                  <a:pt x="468" y="531"/>
                  <a:pt x="471" y="532"/>
                  <a:pt x="472" y="534"/>
                </a:cubicBezTo>
                <a:cubicBezTo>
                  <a:pt x="473" y="535"/>
                  <a:pt x="474" y="538"/>
                  <a:pt x="474" y="540"/>
                </a:cubicBezTo>
                <a:cubicBezTo>
                  <a:pt x="474" y="541"/>
                  <a:pt x="473" y="543"/>
                  <a:pt x="472" y="545"/>
                </a:cubicBezTo>
                <a:cubicBezTo>
                  <a:pt x="472" y="545"/>
                  <a:pt x="471" y="545"/>
                  <a:pt x="471" y="545"/>
                </a:cubicBezTo>
                <a:cubicBezTo>
                  <a:pt x="470" y="544"/>
                  <a:pt x="468" y="544"/>
                  <a:pt x="468" y="545"/>
                </a:cubicBezTo>
                <a:cubicBezTo>
                  <a:pt x="466" y="545"/>
                  <a:pt x="466" y="549"/>
                  <a:pt x="465" y="550"/>
                </a:cubicBezTo>
                <a:cubicBezTo>
                  <a:pt x="464" y="551"/>
                  <a:pt x="461" y="552"/>
                  <a:pt x="461" y="552"/>
                </a:cubicBezTo>
                <a:cubicBezTo>
                  <a:pt x="459" y="554"/>
                  <a:pt x="457" y="556"/>
                  <a:pt x="457" y="558"/>
                </a:cubicBezTo>
                <a:cubicBezTo>
                  <a:pt x="457" y="559"/>
                  <a:pt x="457" y="562"/>
                  <a:pt x="457" y="563"/>
                </a:cubicBezTo>
                <a:cubicBezTo>
                  <a:pt x="457" y="564"/>
                  <a:pt x="456" y="566"/>
                  <a:pt x="455" y="567"/>
                </a:cubicBezTo>
                <a:cubicBezTo>
                  <a:pt x="454" y="567"/>
                  <a:pt x="452" y="564"/>
                  <a:pt x="451" y="564"/>
                </a:cubicBezTo>
                <a:cubicBezTo>
                  <a:pt x="450" y="563"/>
                  <a:pt x="449" y="562"/>
                  <a:pt x="448" y="561"/>
                </a:cubicBezTo>
                <a:cubicBezTo>
                  <a:pt x="447" y="561"/>
                  <a:pt x="445" y="563"/>
                  <a:pt x="444" y="563"/>
                </a:cubicBezTo>
                <a:cubicBezTo>
                  <a:pt x="443" y="564"/>
                  <a:pt x="440" y="566"/>
                  <a:pt x="439" y="566"/>
                </a:cubicBezTo>
                <a:cubicBezTo>
                  <a:pt x="438" y="566"/>
                  <a:pt x="435" y="567"/>
                  <a:pt x="433" y="566"/>
                </a:cubicBezTo>
                <a:cubicBezTo>
                  <a:pt x="432" y="566"/>
                  <a:pt x="431" y="563"/>
                  <a:pt x="429" y="563"/>
                </a:cubicBezTo>
                <a:cubicBezTo>
                  <a:pt x="427" y="563"/>
                  <a:pt x="424" y="565"/>
                  <a:pt x="422" y="566"/>
                </a:cubicBezTo>
                <a:cubicBezTo>
                  <a:pt x="420" y="566"/>
                  <a:pt x="417" y="567"/>
                  <a:pt x="416" y="568"/>
                </a:cubicBezTo>
                <a:cubicBezTo>
                  <a:pt x="415" y="568"/>
                  <a:pt x="415" y="570"/>
                  <a:pt x="415" y="571"/>
                </a:cubicBezTo>
                <a:cubicBezTo>
                  <a:pt x="414" y="571"/>
                  <a:pt x="412" y="570"/>
                  <a:pt x="411" y="569"/>
                </a:cubicBezTo>
                <a:cubicBezTo>
                  <a:pt x="410" y="569"/>
                  <a:pt x="406" y="569"/>
                  <a:pt x="405" y="567"/>
                </a:cubicBezTo>
                <a:cubicBezTo>
                  <a:pt x="404" y="566"/>
                  <a:pt x="404" y="563"/>
                  <a:pt x="403" y="561"/>
                </a:cubicBezTo>
                <a:cubicBezTo>
                  <a:pt x="402" y="560"/>
                  <a:pt x="399" y="560"/>
                  <a:pt x="398" y="559"/>
                </a:cubicBezTo>
                <a:cubicBezTo>
                  <a:pt x="397" y="557"/>
                  <a:pt x="399" y="553"/>
                  <a:pt x="398" y="551"/>
                </a:cubicBezTo>
                <a:cubicBezTo>
                  <a:pt x="397" y="550"/>
                  <a:pt x="394" y="550"/>
                  <a:pt x="394" y="549"/>
                </a:cubicBezTo>
                <a:cubicBezTo>
                  <a:pt x="393" y="548"/>
                  <a:pt x="393" y="545"/>
                  <a:pt x="392" y="544"/>
                </a:cubicBezTo>
                <a:cubicBezTo>
                  <a:pt x="392" y="543"/>
                  <a:pt x="389" y="541"/>
                  <a:pt x="388" y="542"/>
                </a:cubicBezTo>
                <a:cubicBezTo>
                  <a:pt x="386" y="542"/>
                  <a:pt x="385" y="545"/>
                  <a:pt x="385" y="546"/>
                </a:cubicBezTo>
                <a:cubicBezTo>
                  <a:pt x="385" y="547"/>
                  <a:pt x="385" y="550"/>
                  <a:pt x="385" y="551"/>
                </a:cubicBezTo>
                <a:cubicBezTo>
                  <a:pt x="385" y="552"/>
                  <a:pt x="383" y="555"/>
                  <a:pt x="382" y="556"/>
                </a:cubicBezTo>
                <a:cubicBezTo>
                  <a:pt x="382" y="556"/>
                  <a:pt x="380" y="556"/>
                  <a:pt x="379" y="556"/>
                </a:cubicBezTo>
                <a:cubicBezTo>
                  <a:pt x="377" y="556"/>
                  <a:pt x="375" y="557"/>
                  <a:pt x="374" y="558"/>
                </a:cubicBezTo>
                <a:cubicBezTo>
                  <a:pt x="373" y="558"/>
                  <a:pt x="371" y="560"/>
                  <a:pt x="370" y="560"/>
                </a:cubicBezTo>
                <a:cubicBezTo>
                  <a:pt x="369" y="561"/>
                  <a:pt x="367" y="564"/>
                  <a:pt x="366" y="564"/>
                </a:cubicBezTo>
                <a:cubicBezTo>
                  <a:pt x="364" y="564"/>
                  <a:pt x="362" y="561"/>
                  <a:pt x="361" y="561"/>
                </a:cubicBezTo>
                <a:cubicBezTo>
                  <a:pt x="359" y="561"/>
                  <a:pt x="356" y="561"/>
                  <a:pt x="355" y="562"/>
                </a:cubicBezTo>
                <a:cubicBezTo>
                  <a:pt x="355" y="562"/>
                  <a:pt x="354" y="564"/>
                  <a:pt x="353" y="565"/>
                </a:cubicBezTo>
                <a:cubicBezTo>
                  <a:pt x="352" y="566"/>
                  <a:pt x="349" y="567"/>
                  <a:pt x="348" y="567"/>
                </a:cubicBezTo>
                <a:cubicBezTo>
                  <a:pt x="347" y="567"/>
                  <a:pt x="344" y="565"/>
                  <a:pt x="344" y="564"/>
                </a:cubicBezTo>
                <a:cubicBezTo>
                  <a:pt x="343" y="562"/>
                  <a:pt x="343" y="557"/>
                  <a:pt x="343" y="555"/>
                </a:cubicBezTo>
                <a:cubicBezTo>
                  <a:pt x="342" y="554"/>
                  <a:pt x="341" y="552"/>
                  <a:pt x="340" y="550"/>
                </a:cubicBezTo>
                <a:cubicBezTo>
                  <a:pt x="339" y="549"/>
                  <a:pt x="337" y="546"/>
                  <a:pt x="335" y="545"/>
                </a:cubicBezTo>
                <a:cubicBezTo>
                  <a:pt x="334" y="544"/>
                  <a:pt x="331" y="544"/>
                  <a:pt x="330" y="543"/>
                </a:cubicBezTo>
                <a:cubicBezTo>
                  <a:pt x="329" y="542"/>
                  <a:pt x="329" y="541"/>
                  <a:pt x="329" y="540"/>
                </a:cubicBezTo>
                <a:cubicBezTo>
                  <a:pt x="328" y="539"/>
                  <a:pt x="328" y="535"/>
                  <a:pt x="327" y="534"/>
                </a:cubicBezTo>
                <a:cubicBezTo>
                  <a:pt x="326" y="533"/>
                  <a:pt x="323" y="532"/>
                  <a:pt x="322" y="531"/>
                </a:cubicBezTo>
                <a:cubicBezTo>
                  <a:pt x="321" y="529"/>
                  <a:pt x="322" y="525"/>
                  <a:pt x="321" y="524"/>
                </a:cubicBezTo>
                <a:cubicBezTo>
                  <a:pt x="320" y="523"/>
                  <a:pt x="318" y="521"/>
                  <a:pt x="317" y="521"/>
                </a:cubicBezTo>
                <a:cubicBezTo>
                  <a:pt x="315" y="520"/>
                  <a:pt x="310" y="521"/>
                  <a:pt x="308" y="520"/>
                </a:cubicBezTo>
                <a:cubicBezTo>
                  <a:pt x="306" y="520"/>
                  <a:pt x="302" y="519"/>
                  <a:pt x="300" y="518"/>
                </a:cubicBezTo>
                <a:cubicBezTo>
                  <a:pt x="299" y="517"/>
                  <a:pt x="299" y="513"/>
                  <a:pt x="298" y="512"/>
                </a:cubicBezTo>
                <a:cubicBezTo>
                  <a:pt x="298" y="511"/>
                  <a:pt x="295" y="509"/>
                  <a:pt x="294" y="508"/>
                </a:cubicBezTo>
                <a:cubicBezTo>
                  <a:pt x="292" y="507"/>
                  <a:pt x="290" y="505"/>
                  <a:pt x="288" y="504"/>
                </a:cubicBezTo>
                <a:cubicBezTo>
                  <a:pt x="286" y="504"/>
                  <a:pt x="283" y="505"/>
                  <a:pt x="281" y="506"/>
                </a:cubicBezTo>
                <a:cubicBezTo>
                  <a:pt x="279" y="507"/>
                  <a:pt x="278" y="511"/>
                  <a:pt x="277" y="512"/>
                </a:cubicBezTo>
                <a:cubicBezTo>
                  <a:pt x="276" y="513"/>
                  <a:pt x="273" y="514"/>
                  <a:pt x="272" y="514"/>
                </a:cubicBezTo>
                <a:cubicBezTo>
                  <a:pt x="270" y="514"/>
                  <a:pt x="266" y="513"/>
                  <a:pt x="264" y="513"/>
                </a:cubicBezTo>
                <a:cubicBezTo>
                  <a:pt x="263" y="513"/>
                  <a:pt x="260" y="515"/>
                  <a:pt x="259" y="514"/>
                </a:cubicBezTo>
                <a:cubicBezTo>
                  <a:pt x="258" y="514"/>
                  <a:pt x="258" y="511"/>
                  <a:pt x="258" y="510"/>
                </a:cubicBezTo>
                <a:cubicBezTo>
                  <a:pt x="257" y="507"/>
                  <a:pt x="256" y="500"/>
                  <a:pt x="257" y="496"/>
                </a:cubicBezTo>
                <a:cubicBezTo>
                  <a:pt x="257" y="494"/>
                  <a:pt x="259" y="490"/>
                  <a:pt x="258" y="488"/>
                </a:cubicBezTo>
                <a:cubicBezTo>
                  <a:pt x="257" y="487"/>
                  <a:pt x="254" y="487"/>
                  <a:pt x="253" y="487"/>
                </a:cubicBezTo>
                <a:cubicBezTo>
                  <a:pt x="252" y="487"/>
                  <a:pt x="249" y="489"/>
                  <a:pt x="248" y="490"/>
                </a:cubicBezTo>
                <a:cubicBezTo>
                  <a:pt x="247" y="491"/>
                  <a:pt x="247" y="494"/>
                  <a:pt x="246" y="496"/>
                </a:cubicBezTo>
                <a:cubicBezTo>
                  <a:pt x="245" y="497"/>
                  <a:pt x="242" y="498"/>
                  <a:pt x="241" y="499"/>
                </a:cubicBezTo>
                <a:cubicBezTo>
                  <a:pt x="239" y="500"/>
                  <a:pt x="235" y="501"/>
                  <a:pt x="233" y="503"/>
                </a:cubicBezTo>
                <a:cubicBezTo>
                  <a:pt x="232" y="504"/>
                  <a:pt x="230" y="507"/>
                  <a:pt x="229" y="507"/>
                </a:cubicBezTo>
                <a:cubicBezTo>
                  <a:pt x="227" y="508"/>
                  <a:pt x="224" y="509"/>
                  <a:pt x="222" y="509"/>
                </a:cubicBezTo>
                <a:cubicBezTo>
                  <a:pt x="220" y="508"/>
                  <a:pt x="216" y="508"/>
                  <a:pt x="214" y="506"/>
                </a:cubicBezTo>
                <a:cubicBezTo>
                  <a:pt x="213" y="505"/>
                  <a:pt x="212" y="502"/>
                  <a:pt x="211" y="501"/>
                </a:cubicBezTo>
                <a:cubicBezTo>
                  <a:pt x="210" y="500"/>
                  <a:pt x="207" y="499"/>
                  <a:pt x="206" y="498"/>
                </a:cubicBezTo>
                <a:cubicBezTo>
                  <a:pt x="204" y="498"/>
                  <a:pt x="200" y="498"/>
                  <a:pt x="198" y="498"/>
                </a:cubicBezTo>
                <a:cubicBezTo>
                  <a:pt x="197" y="497"/>
                  <a:pt x="195" y="494"/>
                  <a:pt x="194" y="493"/>
                </a:cubicBezTo>
                <a:cubicBezTo>
                  <a:pt x="193" y="492"/>
                  <a:pt x="192" y="490"/>
                  <a:pt x="191" y="489"/>
                </a:cubicBezTo>
                <a:cubicBezTo>
                  <a:pt x="190" y="488"/>
                  <a:pt x="186" y="488"/>
                  <a:pt x="185" y="487"/>
                </a:cubicBezTo>
                <a:cubicBezTo>
                  <a:pt x="184" y="486"/>
                  <a:pt x="185" y="482"/>
                  <a:pt x="185" y="481"/>
                </a:cubicBezTo>
                <a:cubicBezTo>
                  <a:pt x="185" y="480"/>
                  <a:pt x="185" y="478"/>
                  <a:pt x="184" y="477"/>
                </a:cubicBezTo>
                <a:cubicBezTo>
                  <a:pt x="183" y="476"/>
                  <a:pt x="180" y="478"/>
                  <a:pt x="178" y="478"/>
                </a:cubicBezTo>
                <a:cubicBezTo>
                  <a:pt x="177" y="478"/>
                  <a:pt x="174" y="477"/>
                  <a:pt x="172" y="477"/>
                </a:cubicBezTo>
                <a:cubicBezTo>
                  <a:pt x="172" y="477"/>
                  <a:pt x="171" y="479"/>
                  <a:pt x="170" y="479"/>
                </a:cubicBezTo>
                <a:cubicBezTo>
                  <a:pt x="168" y="480"/>
                  <a:pt x="163" y="480"/>
                  <a:pt x="162" y="478"/>
                </a:cubicBezTo>
                <a:cubicBezTo>
                  <a:pt x="161" y="477"/>
                  <a:pt x="162" y="475"/>
                  <a:pt x="162" y="474"/>
                </a:cubicBezTo>
                <a:cubicBezTo>
                  <a:pt x="163" y="473"/>
                  <a:pt x="166" y="472"/>
                  <a:pt x="166" y="471"/>
                </a:cubicBezTo>
                <a:cubicBezTo>
                  <a:pt x="166" y="470"/>
                  <a:pt x="166" y="468"/>
                  <a:pt x="165" y="468"/>
                </a:cubicBezTo>
                <a:cubicBezTo>
                  <a:pt x="164" y="467"/>
                  <a:pt x="162" y="467"/>
                  <a:pt x="161" y="468"/>
                </a:cubicBezTo>
                <a:cubicBezTo>
                  <a:pt x="160" y="468"/>
                  <a:pt x="159" y="469"/>
                  <a:pt x="158" y="470"/>
                </a:cubicBezTo>
                <a:cubicBezTo>
                  <a:pt x="157" y="470"/>
                  <a:pt x="156" y="469"/>
                  <a:pt x="155" y="468"/>
                </a:cubicBezTo>
                <a:cubicBezTo>
                  <a:pt x="154" y="467"/>
                  <a:pt x="155" y="463"/>
                  <a:pt x="154" y="462"/>
                </a:cubicBezTo>
                <a:cubicBezTo>
                  <a:pt x="153" y="461"/>
                  <a:pt x="152" y="460"/>
                  <a:pt x="152" y="460"/>
                </a:cubicBezTo>
                <a:cubicBezTo>
                  <a:pt x="150" y="460"/>
                  <a:pt x="149" y="462"/>
                  <a:pt x="148" y="462"/>
                </a:cubicBezTo>
                <a:cubicBezTo>
                  <a:pt x="147" y="462"/>
                  <a:pt x="146" y="460"/>
                  <a:pt x="145" y="459"/>
                </a:cubicBezTo>
                <a:cubicBezTo>
                  <a:pt x="145" y="458"/>
                  <a:pt x="145" y="456"/>
                  <a:pt x="144" y="454"/>
                </a:cubicBezTo>
                <a:cubicBezTo>
                  <a:pt x="144" y="453"/>
                  <a:pt x="141" y="452"/>
                  <a:pt x="140" y="451"/>
                </a:cubicBezTo>
                <a:cubicBezTo>
                  <a:pt x="139" y="450"/>
                  <a:pt x="139" y="445"/>
                  <a:pt x="137" y="445"/>
                </a:cubicBezTo>
                <a:cubicBezTo>
                  <a:pt x="136" y="444"/>
                  <a:pt x="134" y="447"/>
                  <a:pt x="133" y="447"/>
                </a:cubicBezTo>
                <a:cubicBezTo>
                  <a:pt x="132" y="447"/>
                  <a:pt x="129" y="447"/>
                  <a:pt x="128" y="446"/>
                </a:cubicBezTo>
                <a:cubicBezTo>
                  <a:pt x="127" y="445"/>
                  <a:pt x="127" y="442"/>
                  <a:pt x="126" y="442"/>
                </a:cubicBezTo>
                <a:cubicBezTo>
                  <a:pt x="125" y="441"/>
                  <a:pt x="122" y="442"/>
                  <a:pt x="121" y="442"/>
                </a:cubicBezTo>
                <a:cubicBezTo>
                  <a:pt x="119" y="441"/>
                  <a:pt x="119" y="437"/>
                  <a:pt x="118" y="436"/>
                </a:cubicBezTo>
                <a:cubicBezTo>
                  <a:pt x="117" y="435"/>
                  <a:pt x="115" y="434"/>
                  <a:pt x="114" y="434"/>
                </a:cubicBezTo>
                <a:cubicBezTo>
                  <a:pt x="113" y="434"/>
                  <a:pt x="112" y="436"/>
                  <a:pt x="111" y="437"/>
                </a:cubicBezTo>
                <a:cubicBezTo>
                  <a:pt x="110" y="437"/>
                  <a:pt x="108" y="438"/>
                  <a:pt x="107" y="438"/>
                </a:cubicBezTo>
                <a:cubicBezTo>
                  <a:pt x="106" y="437"/>
                  <a:pt x="105" y="434"/>
                  <a:pt x="104" y="434"/>
                </a:cubicBezTo>
                <a:cubicBezTo>
                  <a:pt x="103" y="434"/>
                  <a:pt x="101" y="436"/>
                  <a:pt x="100" y="437"/>
                </a:cubicBezTo>
                <a:cubicBezTo>
                  <a:pt x="99" y="438"/>
                  <a:pt x="100" y="441"/>
                  <a:pt x="99" y="442"/>
                </a:cubicBezTo>
                <a:cubicBezTo>
                  <a:pt x="98" y="443"/>
                  <a:pt x="96" y="443"/>
                  <a:pt x="96" y="443"/>
                </a:cubicBezTo>
                <a:cubicBezTo>
                  <a:pt x="95" y="444"/>
                  <a:pt x="94" y="445"/>
                  <a:pt x="93" y="445"/>
                </a:cubicBezTo>
                <a:cubicBezTo>
                  <a:pt x="92" y="447"/>
                  <a:pt x="90" y="450"/>
                  <a:pt x="88" y="450"/>
                </a:cubicBezTo>
                <a:cubicBezTo>
                  <a:pt x="87" y="449"/>
                  <a:pt x="86" y="446"/>
                  <a:pt x="86" y="444"/>
                </a:cubicBezTo>
                <a:cubicBezTo>
                  <a:pt x="85" y="443"/>
                  <a:pt x="87" y="440"/>
                  <a:pt x="87" y="438"/>
                </a:cubicBezTo>
                <a:cubicBezTo>
                  <a:pt x="87" y="437"/>
                  <a:pt x="87" y="435"/>
                  <a:pt x="86" y="434"/>
                </a:cubicBezTo>
                <a:cubicBezTo>
                  <a:pt x="85" y="434"/>
                  <a:pt x="83" y="435"/>
                  <a:pt x="82" y="435"/>
                </a:cubicBezTo>
                <a:cubicBezTo>
                  <a:pt x="80" y="435"/>
                  <a:pt x="76" y="434"/>
                  <a:pt x="75" y="433"/>
                </a:cubicBezTo>
                <a:cubicBezTo>
                  <a:pt x="74" y="432"/>
                  <a:pt x="75" y="428"/>
                  <a:pt x="75" y="426"/>
                </a:cubicBezTo>
                <a:cubicBezTo>
                  <a:pt x="76" y="425"/>
                  <a:pt x="78" y="424"/>
                  <a:pt x="78" y="423"/>
                </a:cubicBezTo>
                <a:cubicBezTo>
                  <a:pt x="79" y="421"/>
                  <a:pt x="79" y="417"/>
                  <a:pt x="78" y="416"/>
                </a:cubicBezTo>
                <a:cubicBezTo>
                  <a:pt x="77" y="415"/>
                  <a:pt x="75" y="414"/>
                  <a:pt x="73" y="414"/>
                </a:cubicBezTo>
                <a:cubicBezTo>
                  <a:pt x="72" y="413"/>
                  <a:pt x="68" y="413"/>
                  <a:pt x="67" y="414"/>
                </a:cubicBezTo>
                <a:cubicBezTo>
                  <a:pt x="65" y="414"/>
                  <a:pt x="64" y="418"/>
                  <a:pt x="63" y="418"/>
                </a:cubicBezTo>
                <a:cubicBezTo>
                  <a:pt x="62" y="419"/>
                  <a:pt x="58" y="419"/>
                  <a:pt x="56" y="419"/>
                </a:cubicBezTo>
                <a:cubicBezTo>
                  <a:pt x="56" y="420"/>
                  <a:pt x="54" y="421"/>
                  <a:pt x="53" y="421"/>
                </a:cubicBezTo>
                <a:cubicBezTo>
                  <a:pt x="53" y="422"/>
                  <a:pt x="53" y="425"/>
                  <a:pt x="52" y="425"/>
                </a:cubicBezTo>
                <a:cubicBezTo>
                  <a:pt x="50" y="426"/>
                  <a:pt x="47" y="424"/>
                  <a:pt x="46" y="423"/>
                </a:cubicBezTo>
                <a:cubicBezTo>
                  <a:pt x="45" y="423"/>
                  <a:pt x="44" y="422"/>
                  <a:pt x="43" y="422"/>
                </a:cubicBezTo>
                <a:cubicBezTo>
                  <a:pt x="42" y="421"/>
                  <a:pt x="39" y="423"/>
                  <a:pt x="39" y="422"/>
                </a:cubicBezTo>
                <a:cubicBezTo>
                  <a:pt x="38" y="422"/>
                  <a:pt x="38" y="419"/>
                  <a:pt x="39" y="419"/>
                </a:cubicBezTo>
                <a:cubicBezTo>
                  <a:pt x="39" y="417"/>
                  <a:pt x="41" y="416"/>
                  <a:pt x="41" y="415"/>
                </a:cubicBezTo>
                <a:cubicBezTo>
                  <a:pt x="42" y="413"/>
                  <a:pt x="42" y="409"/>
                  <a:pt x="41" y="407"/>
                </a:cubicBezTo>
                <a:cubicBezTo>
                  <a:pt x="41" y="406"/>
                  <a:pt x="40" y="404"/>
                  <a:pt x="39" y="403"/>
                </a:cubicBezTo>
                <a:cubicBezTo>
                  <a:pt x="37" y="403"/>
                  <a:pt x="34" y="402"/>
                  <a:pt x="33" y="402"/>
                </a:cubicBezTo>
                <a:cubicBezTo>
                  <a:pt x="31" y="401"/>
                  <a:pt x="28" y="401"/>
                  <a:pt x="26" y="400"/>
                </a:cubicBezTo>
                <a:cubicBezTo>
                  <a:pt x="25" y="399"/>
                  <a:pt x="24" y="396"/>
                  <a:pt x="24" y="394"/>
                </a:cubicBezTo>
                <a:cubicBezTo>
                  <a:pt x="24" y="393"/>
                  <a:pt x="24" y="390"/>
                  <a:pt x="25" y="388"/>
                </a:cubicBezTo>
                <a:cubicBezTo>
                  <a:pt x="26" y="387"/>
                  <a:pt x="29" y="386"/>
                  <a:pt x="30" y="386"/>
                </a:cubicBezTo>
                <a:cubicBezTo>
                  <a:pt x="31" y="385"/>
                  <a:pt x="32" y="384"/>
                  <a:pt x="33" y="384"/>
                </a:cubicBezTo>
                <a:cubicBezTo>
                  <a:pt x="34" y="384"/>
                  <a:pt x="36" y="386"/>
                  <a:pt x="37" y="387"/>
                </a:cubicBezTo>
                <a:cubicBezTo>
                  <a:pt x="39" y="387"/>
                  <a:pt x="43" y="386"/>
                  <a:pt x="44" y="385"/>
                </a:cubicBezTo>
                <a:cubicBezTo>
                  <a:pt x="46" y="385"/>
                  <a:pt x="49" y="383"/>
                  <a:pt x="50" y="382"/>
                </a:cubicBezTo>
                <a:cubicBezTo>
                  <a:pt x="50" y="381"/>
                  <a:pt x="51" y="378"/>
                  <a:pt x="50" y="376"/>
                </a:cubicBezTo>
                <a:cubicBezTo>
                  <a:pt x="50" y="375"/>
                  <a:pt x="48" y="373"/>
                  <a:pt x="48" y="372"/>
                </a:cubicBezTo>
                <a:cubicBezTo>
                  <a:pt x="48" y="370"/>
                  <a:pt x="48" y="367"/>
                  <a:pt x="48" y="365"/>
                </a:cubicBezTo>
                <a:cubicBezTo>
                  <a:pt x="48" y="364"/>
                  <a:pt x="50" y="362"/>
                  <a:pt x="51" y="360"/>
                </a:cubicBezTo>
                <a:cubicBezTo>
                  <a:pt x="51" y="358"/>
                  <a:pt x="52" y="355"/>
                  <a:pt x="52" y="354"/>
                </a:cubicBezTo>
                <a:cubicBezTo>
                  <a:pt x="52" y="352"/>
                  <a:pt x="51" y="349"/>
                  <a:pt x="51" y="347"/>
                </a:cubicBezTo>
                <a:cubicBezTo>
                  <a:pt x="50" y="346"/>
                  <a:pt x="46" y="344"/>
                  <a:pt x="45" y="343"/>
                </a:cubicBezTo>
                <a:cubicBezTo>
                  <a:pt x="44" y="341"/>
                  <a:pt x="44" y="339"/>
                  <a:pt x="44" y="338"/>
                </a:cubicBezTo>
                <a:cubicBezTo>
                  <a:pt x="44" y="337"/>
                  <a:pt x="45" y="334"/>
                  <a:pt x="45" y="333"/>
                </a:cubicBezTo>
                <a:cubicBezTo>
                  <a:pt x="45" y="332"/>
                  <a:pt x="44" y="328"/>
                  <a:pt x="43" y="326"/>
                </a:cubicBezTo>
                <a:cubicBezTo>
                  <a:pt x="42" y="325"/>
                  <a:pt x="38" y="325"/>
                  <a:pt x="37" y="324"/>
                </a:cubicBezTo>
                <a:cubicBezTo>
                  <a:pt x="35" y="324"/>
                  <a:pt x="33" y="323"/>
                  <a:pt x="31" y="322"/>
                </a:cubicBezTo>
                <a:cubicBezTo>
                  <a:pt x="29" y="320"/>
                  <a:pt x="26" y="315"/>
                  <a:pt x="24" y="314"/>
                </a:cubicBezTo>
                <a:cubicBezTo>
                  <a:pt x="23" y="313"/>
                  <a:pt x="19" y="312"/>
                  <a:pt x="18" y="313"/>
                </a:cubicBezTo>
                <a:cubicBezTo>
                  <a:pt x="16" y="313"/>
                  <a:pt x="13" y="315"/>
                  <a:pt x="11" y="315"/>
                </a:cubicBezTo>
                <a:cubicBezTo>
                  <a:pt x="9" y="315"/>
                  <a:pt x="4" y="316"/>
                  <a:pt x="2" y="314"/>
                </a:cubicBezTo>
                <a:cubicBezTo>
                  <a:pt x="2" y="314"/>
                  <a:pt x="2" y="311"/>
                  <a:pt x="1" y="310"/>
                </a:cubicBezTo>
                <a:cubicBezTo>
                  <a:pt x="1" y="309"/>
                  <a:pt x="0" y="307"/>
                  <a:pt x="0" y="306"/>
                </a:cubicBezTo>
                <a:cubicBezTo>
                  <a:pt x="0" y="305"/>
                  <a:pt x="0" y="302"/>
                  <a:pt x="0" y="301"/>
                </a:cubicBezTo>
                <a:cubicBezTo>
                  <a:pt x="1" y="300"/>
                  <a:pt x="4" y="299"/>
                  <a:pt x="5" y="298"/>
                </a:cubicBezTo>
                <a:cubicBezTo>
                  <a:pt x="7" y="295"/>
                  <a:pt x="7" y="290"/>
                  <a:pt x="7" y="288"/>
                </a:cubicBezTo>
                <a:cubicBezTo>
                  <a:pt x="8" y="285"/>
                  <a:pt x="8" y="280"/>
                  <a:pt x="9" y="278"/>
                </a:cubicBezTo>
                <a:cubicBezTo>
                  <a:pt x="10" y="276"/>
                  <a:pt x="12" y="273"/>
                  <a:pt x="12" y="271"/>
                </a:cubicBezTo>
                <a:cubicBezTo>
                  <a:pt x="13" y="269"/>
                  <a:pt x="14" y="264"/>
                  <a:pt x="14" y="261"/>
                </a:cubicBezTo>
                <a:cubicBezTo>
                  <a:pt x="14" y="260"/>
                  <a:pt x="12" y="257"/>
                  <a:pt x="13" y="256"/>
                </a:cubicBezTo>
                <a:cubicBezTo>
                  <a:pt x="14" y="255"/>
                  <a:pt x="17" y="254"/>
                  <a:pt x="18" y="253"/>
                </a:cubicBezTo>
                <a:cubicBezTo>
                  <a:pt x="19" y="252"/>
                  <a:pt x="21" y="248"/>
                  <a:pt x="21" y="246"/>
                </a:cubicBezTo>
                <a:cubicBezTo>
                  <a:pt x="20" y="245"/>
                  <a:pt x="17" y="243"/>
                  <a:pt x="15" y="243"/>
                </a:cubicBezTo>
                <a:cubicBezTo>
                  <a:pt x="14" y="243"/>
                  <a:pt x="12" y="244"/>
                  <a:pt x="11" y="244"/>
                </a:cubicBezTo>
                <a:cubicBezTo>
                  <a:pt x="11" y="243"/>
                  <a:pt x="11" y="241"/>
                  <a:pt x="10" y="240"/>
                </a:cubicBezTo>
                <a:cubicBezTo>
                  <a:pt x="10" y="239"/>
                  <a:pt x="10" y="235"/>
                  <a:pt x="10" y="234"/>
                </a:cubicBezTo>
                <a:cubicBezTo>
                  <a:pt x="11" y="233"/>
                  <a:pt x="13" y="232"/>
                  <a:pt x="13" y="231"/>
                </a:cubicBezTo>
                <a:cubicBezTo>
                  <a:pt x="14" y="228"/>
                  <a:pt x="10" y="223"/>
                  <a:pt x="11" y="221"/>
                </a:cubicBezTo>
                <a:cubicBezTo>
                  <a:pt x="11" y="220"/>
                  <a:pt x="13" y="218"/>
                  <a:pt x="13" y="218"/>
                </a:cubicBezTo>
                <a:cubicBezTo>
                  <a:pt x="15" y="217"/>
                  <a:pt x="19" y="217"/>
                  <a:pt x="21" y="217"/>
                </a:cubicBezTo>
                <a:cubicBezTo>
                  <a:pt x="23" y="216"/>
                  <a:pt x="27" y="216"/>
                  <a:pt x="28" y="216"/>
                </a:cubicBezTo>
                <a:cubicBezTo>
                  <a:pt x="30" y="215"/>
                  <a:pt x="33" y="213"/>
                  <a:pt x="34" y="212"/>
                </a:cubicBezTo>
                <a:cubicBezTo>
                  <a:pt x="35" y="210"/>
                  <a:pt x="36" y="206"/>
                  <a:pt x="36" y="204"/>
                </a:cubicBezTo>
                <a:cubicBezTo>
                  <a:pt x="36" y="201"/>
                  <a:pt x="36" y="197"/>
                  <a:pt x="35" y="194"/>
                </a:cubicBezTo>
                <a:cubicBezTo>
                  <a:pt x="35" y="192"/>
                  <a:pt x="33" y="189"/>
                  <a:pt x="32" y="187"/>
                </a:cubicBezTo>
                <a:cubicBezTo>
                  <a:pt x="31" y="186"/>
                  <a:pt x="28" y="184"/>
                  <a:pt x="27" y="183"/>
                </a:cubicBezTo>
                <a:cubicBezTo>
                  <a:pt x="26" y="181"/>
                  <a:pt x="26" y="178"/>
                  <a:pt x="25" y="176"/>
                </a:cubicBezTo>
                <a:cubicBezTo>
                  <a:pt x="25" y="175"/>
                  <a:pt x="23" y="171"/>
                  <a:pt x="21" y="169"/>
                </a:cubicBezTo>
                <a:cubicBezTo>
                  <a:pt x="20" y="168"/>
                  <a:pt x="18" y="165"/>
                  <a:pt x="17" y="165"/>
                </a:cubicBezTo>
                <a:cubicBezTo>
                  <a:pt x="15" y="164"/>
                  <a:pt x="10" y="164"/>
                  <a:pt x="8" y="163"/>
                </a:cubicBezTo>
                <a:cubicBezTo>
                  <a:pt x="6" y="162"/>
                  <a:pt x="4" y="158"/>
                  <a:pt x="3" y="157"/>
                </a:cubicBezTo>
                <a:cubicBezTo>
                  <a:pt x="3" y="155"/>
                  <a:pt x="3" y="151"/>
                  <a:pt x="4" y="150"/>
                </a:cubicBezTo>
                <a:cubicBezTo>
                  <a:pt x="5" y="148"/>
                  <a:pt x="10" y="150"/>
                  <a:pt x="11" y="149"/>
                </a:cubicBezTo>
                <a:cubicBezTo>
                  <a:pt x="13" y="147"/>
                  <a:pt x="14" y="143"/>
                  <a:pt x="14" y="141"/>
                </a:cubicBezTo>
                <a:cubicBezTo>
                  <a:pt x="15" y="139"/>
                  <a:pt x="14" y="134"/>
                  <a:pt x="15" y="132"/>
                </a:cubicBezTo>
                <a:cubicBezTo>
                  <a:pt x="15" y="130"/>
                  <a:pt x="18" y="127"/>
                  <a:pt x="20" y="126"/>
                </a:cubicBezTo>
                <a:cubicBezTo>
                  <a:pt x="21" y="124"/>
                  <a:pt x="25" y="120"/>
                  <a:pt x="27" y="119"/>
                </a:cubicBezTo>
                <a:cubicBezTo>
                  <a:pt x="28" y="118"/>
                  <a:pt x="30" y="116"/>
                  <a:pt x="31" y="115"/>
                </a:cubicBezTo>
                <a:cubicBezTo>
                  <a:pt x="33" y="113"/>
                  <a:pt x="35" y="110"/>
                  <a:pt x="36" y="108"/>
                </a:cubicBezTo>
                <a:cubicBezTo>
                  <a:pt x="36" y="107"/>
                  <a:pt x="36" y="107"/>
                  <a:pt x="37" y="106"/>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0" name="Freeform 9"/>
          <p:cNvSpPr>
            <a:spLocks/>
          </p:cNvSpPr>
          <p:nvPr/>
        </p:nvSpPr>
        <p:spPr bwMode="auto">
          <a:xfrm>
            <a:off x="6034210" y="1989814"/>
            <a:ext cx="2407174" cy="2526662"/>
          </a:xfrm>
          <a:custGeom>
            <a:avLst/>
            <a:gdLst/>
            <a:ahLst/>
            <a:cxnLst>
              <a:cxn ang="0">
                <a:pos x="896" y="490"/>
              </a:cxn>
              <a:cxn ang="0">
                <a:pos x="865" y="513"/>
              </a:cxn>
              <a:cxn ang="0">
                <a:pos x="815" y="519"/>
              </a:cxn>
              <a:cxn ang="0">
                <a:pos x="777" y="537"/>
              </a:cxn>
              <a:cxn ang="0">
                <a:pos x="735" y="557"/>
              </a:cxn>
              <a:cxn ang="0">
                <a:pos x="699" y="561"/>
              </a:cxn>
              <a:cxn ang="0">
                <a:pos x="627" y="591"/>
              </a:cxn>
              <a:cxn ang="0">
                <a:pos x="654" y="639"/>
              </a:cxn>
              <a:cxn ang="0">
                <a:pos x="631" y="693"/>
              </a:cxn>
              <a:cxn ang="0">
                <a:pos x="589" y="716"/>
              </a:cxn>
              <a:cxn ang="0">
                <a:pos x="606" y="742"/>
              </a:cxn>
              <a:cxn ang="0">
                <a:pos x="607" y="799"/>
              </a:cxn>
              <a:cxn ang="0">
                <a:pos x="618" y="848"/>
              </a:cxn>
              <a:cxn ang="0">
                <a:pos x="595" y="943"/>
              </a:cxn>
              <a:cxn ang="0">
                <a:pos x="540" y="945"/>
              </a:cxn>
              <a:cxn ang="0">
                <a:pos x="477" y="934"/>
              </a:cxn>
              <a:cxn ang="0">
                <a:pos x="445" y="897"/>
              </a:cxn>
              <a:cxn ang="0">
                <a:pos x="405" y="899"/>
              </a:cxn>
              <a:cxn ang="0">
                <a:pos x="354" y="904"/>
              </a:cxn>
              <a:cxn ang="0">
                <a:pos x="326" y="874"/>
              </a:cxn>
              <a:cxn ang="0">
                <a:pos x="306" y="844"/>
              </a:cxn>
              <a:cxn ang="0">
                <a:pos x="302" y="802"/>
              </a:cxn>
              <a:cxn ang="0">
                <a:pos x="289" y="756"/>
              </a:cxn>
              <a:cxn ang="0">
                <a:pos x="277" y="701"/>
              </a:cxn>
              <a:cxn ang="0">
                <a:pos x="340" y="704"/>
              </a:cxn>
              <a:cxn ang="0">
                <a:pos x="333" y="653"/>
              </a:cxn>
              <a:cxn ang="0">
                <a:pos x="312" y="617"/>
              </a:cxn>
              <a:cxn ang="0">
                <a:pos x="264" y="601"/>
              </a:cxn>
              <a:cxn ang="0">
                <a:pos x="239" y="601"/>
              </a:cxn>
              <a:cxn ang="0">
                <a:pos x="224" y="572"/>
              </a:cxn>
              <a:cxn ang="0">
                <a:pos x="212" y="529"/>
              </a:cxn>
              <a:cxn ang="0">
                <a:pos x="184" y="490"/>
              </a:cxn>
              <a:cxn ang="0">
                <a:pos x="138" y="460"/>
              </a:cxn>
              <a:cxn ang="0">
                <a:pos x="87" y="482"/>
              </a:cxn>
              <a:cxn ang="0">
                <a:pos x="44" y="451"/>
              </a:cxn>
              <a:cxn ang="0">
                <a:pos x="8" y="425"/>
              </a:cxn>
              <a:cxn ang="0">
                <a:pos x="24" y="385"/>
              </a:cxn>
              <a:cxn ang="0">
                <a:pos x="28" y="347"/>
              </a:cxn>
              <a:cxn ang="0">
                <a:pos x="37" y="299"/>
              </a:cxn>
              <a:cxn ang="0">
                <a:pos x="26" y="260"/>
              </a:cxn>
              <a:cxn ang="0">
                <a:pos x="42" y="217"/>
              </a:cxn>
              <a:cxn ang="0">
                <a:pos x="79" y="204"/>
              </a:cxn>
              <a:cxn ang="0">
                <a:pos x="77" y="142"/>
              </a:cxn>
              <a:cxn ang="0">
                <a:pos x="125" y="128"/>
              </a:cxn>
              <a:cxn ang="0">
                <a:pos x="149" y="125"/>
              </a:cxn>
              <a:cxn ang="0">
                <a:pos x="219" y="129"/>
              </a:cxn>
              <a:cxn ang="0">
                <a:pos x="275" y="83"/>
              </a:cxn>
              <a:cxn ang="0">
                <a:pos x="340" y="57"/>
              </a:cxn>
              <a:cxn ang="0">
                <a:pos x="397" y="35"/>
              </a:cxn>
              <a:cxn ang="0">
                <a:pos x="449" y="16"/>
              </a:cxn>
              <a:cxn ang="0">
                <a:pos x="507" y="7"/>
              </a:cxn>
              <a:cxn ang="0">
                <a:pos x="548" y="49"/>
              </a:cxn>
              <a:cxn ang="0">
                <a:pos x="539" y="80"/>
              </a:cxn>
              <a:cxn ang="0">
                <a:pos x="577" y="135"/>
              </a:cxn>
              <a:cxn ang="0">
                <a:pos x="613" y="165"/>
              </a:cxn>
              <a:cxn ang="0">
                <a:pos x="626" y="215"/>
              </a:cxn>
              <a:cxn ang="0">
                <a:pos x="687" y="222"/>
              </a:cxn>
              <a:cxn ang="0">
                <a:pos x="713" y="270"/>
              </a:cxn>
              <a:cxn ang="0">
                <a:pos x="735" y="332"/>
              </a:cxn>
              <a:cxn ang="0">
                <a:pos x="782" y="404"/>
              </a:cxn>
              <a:cxn ang="0">
                <a:pos x="885" y="428"/>
              </a:cxn>
            </a:cxnLst>
            <a:rect l="0" t="0" r="r" b="b"/>
            <a:pathLst>
              <a:path w="914" h="958">
                <a:moveTo>
                  <a:pt x="914" y="437"/>
                </a:moveTo>
                <a:cubicBezTo>
                  <a:pt x="914" y="437"/>
                  <a:pt x="914" y="438"/>
                  <a:pt x="914" y="439"/>
                </a:cubicBezTo>
                <a:cubicBezTo>
                  <a:pt x="913" y="440"/>
                  <a:pt x="913" y="443"/>
                  <a:pt x="913" y="445"/>
                </a:cubicBezTo>
                <a:cubicBezTo>
                  <a:pt x="911" y="449"/>
                  <a:pt x="907" y="456"/>
                  <a:pt x="904" y="459"/>
                </a:cubicBezTo>
                <a:cubicBezTo>
                  <a:pt x="903" y="460"/>
                  <a:pt x="900" y="463"/>
                  <a:pt x="898" y="464"/>
                </a:cubicBezTo>
                <a:cubicBezTo>
                  <a:pt x="896" y="465"/>
                  <a:pt x="892" y="466"/>
                  <a:pt x="891" y="467"/>
                </a:cubicBezTo>
                <a:cubicBezTo>
                  <a:pt x="890" y="469"/>
                  <a:pt x="888" y="473"/>
                  <a:pt x="888" y="475"/>
                </a:cubicBezTo>
                <a:cubicBezTo>
                  <a:pt x="888" y="476"/>
                  <a:pt x="889" y="478"/>
                  <a:pt x="890" y="479"/>
                </a:cubicBezTo>
                <a:cubicBezTo>
                  <a:pt x="891" y="480"/>
                  <a:pt x="894" y="480"/>
                  <a:pt x="895" y="481"/>
                </a:cubicBezTo>
                <a:cubicBezTo>
                  <a:pt x="896" y="481"/>
                  <a:pt x="898" y="482"/>
                  <a:pt x="899" y="483"/>
                </a:cubicBezTo>
                <a:cubicBezTo>
                  <a:pt x="899" y="485"/>
                  <a:pt x="900" y="488"/>
                  <a:pt x="899" y="489"/>
                </a:cubicBezTo>
                <a:cubicBezTo>
                  <a:pt x="898" y="490"/>
                  <a:pt x="896" y="490"/>
                  <a:pt x="896" y="490"/>
                </a:cubicBezTo>
                <a:cubicBezTo>
                  <a:pt x="894" y="490"/>
                  <a:pt x="892" y="489"/>
                  <a:pt x="891" y="489"/>
                </a:cubicBezTo>
                <a:cubicBezTo>
                  <a:pt x="890" y="489"/>
                  <a:pt x="888" y="488"/>
                  <a:pt x="887" y="488"/>
                </a:cubicBezTo>
                <a:cubicBezTo>
                  <a:pt x="886" y="488"/>
                  <a:pt x="883" y="488"/>
                  <a:pt x="881" y="488"/>
                </a:cubicBezTo>
                <a:cubicBezTo>
                  <a:pt x="880" y="488"/>
                  <a:pt x="879" y="489"/>
                  <a:pt x="878" y="490"/>
                </a:cubicBezTo>
                <a:cubicBezTo>
                  <a:pt x="877" y="491"/>
                  <a:pt x="875" y="494"/>
                  <a:pt x="874" y="495"/>
                </a:cubicBezTo>
                <a:cubicBezTo>
                  <a:pt x="873" y="496"/>
                  <a:pt x="872" y="497"/>
                  <a:pt x="872" y="498"/>
                </a:cubicBezTo>
                <a:cubicBezTo>
                  <a:pt x="871" y="499"/>
                  <a:pt x="869" y="500"/>
                  <a:pt x="869" y="500"/>
                </a:cubicBezTo>
                <a:cubicBezTo>
                  <a:pt x="868" y="501"/>
                  <a:pt x="868" y="504"/>
                  <a:pt x="868" y="505"/>
                </a:cubicBezTo>
                <a:cubicBezTo>
                  <a:pt x="868" y="506"/>
                  <a:pt x="870" y="506"/>
                  <a:pt x="871" y="507"/>
                </a:cubicBezTo>
                <a:cubicBezTo>
                  <a:pt x="872" y="507"/>
                  <a:pt x="874" y="509"/>
                  <a:pt x="875" y="510"/>
                </a:cubicBezTo>
                <a:cubicBezTo>
                  <a:pt x="875" y="511"/>
                  <a:pt x="873" y="514"/>
                  <a:pt x="871" y="515"/>
                </a:cubicBezTo>
                <a:cubicBezTo>
                  <a:pt x="870" y="516"/>
                  <a:pt x="867" y="513"/>
                  <a:pt x="865" y="513"/>
                </a:cubicBezTo>
                <a:cubicBezTo>
                  <a:pt x="864" y="513"/>
                  <a:pt x="862" y="514"/>
                  <a:pt x="861" y="514"/>
                </a:cubicBezTo>
                <a:cubicBezTo>
                  <a:pt x="860" y="515"/>
                  <a:pt x="859" y="517"/>
                  <a:pt x="859" y="518"/>
                </a:cubicBezTo>
                <a:cubicBezTo>
                  <a:pt x="858" y="520"/>
                  <a:pt x="860" y="525"/>
                  <a:pt x="860" y="527"/>
                </a:cubicBezTo>
                <a:cubicBezTo>
                  <a:pt x="860" y="528"/>
                  <a:pt x="858" y="530"/>
                  <a:pt x="857" y="530"/>
                </a:cubicBezTo>
                <a:cubicBezTo>
                  <a:pt x="855" y="531"/>
                  <a:pt x="851" y="530"/>
                  <a:pt x="849" y="529"/>
                </a:cubicBezTo>
                <a:cubicBezTo>
                  <a:pt x="847" y="528"/>
                  <a:pt x="846" y="524"/>
                  <a:pt x="845" y="523"/>
                </a:cubicBezTo>
                <a:cubicBezTo>
                  <a:pt x="844" y="522"/>
                  <a:pt x="840" y="522"/>
                  <a:pt x="839" y="523"/>
                </a:cubicBezTo>
                <a:cubicBezTo>
                  <a:pt x="838" y="523"/>
                  <a:pt x="837" y="527"/>
                  <a:pt x="836" y="527"/>
                </a:cubicBezTo>
                <a:cubicBezTo>
                  <a:pt x="834" y="527"/>
                  <a:pt x="831" y="524"/>
                  <a:pt x="829" y="523"/>
                </a:cubicBezTo>
                <a:cubicBezTo>
                  <a:pt x="829" y="523"/>
                  <a:pt x="828" y="521"/>
                  <a:pt x="827" y="521"/>
                </a:cubicBezTo>
                <a:cubicBezTo>
                  <a:pt x="826" y="520"/>
                  <a:pt x="823" y="519"/>
                  <a:pt x="822" y="519"/>
                </a:cubicBezTo>
                <a:cubicBezTo>
                  <a:pt x="820" y="519"/>
                  <a:pt x="816" y="520"/>
                  <a:pt x="815" y="519"/>
                </a:cubicBezTo>
                <a:cubicBezTo>
                  <a:pt x="813" y="518"/>
                  <a:pt x="813" y="515"/>
                  <a:pt x="811" y="514"/>
                </a:cubicBezTo>
                <a:cubicBezTo>
                  <a:pt x="810" y="514"/>
                  <a:pt x="807" y="514"/>
                  <a:pt x="806" y="515"/>
                </a:cubicBezTo>
                <a:cubicBezTo>
                  <a:pt x="804" y="515"/>
                  <a:pt x="801" y="518"/>
                  <a:pt x="800" y="519"/>
                </a:cubicBezTo>
                <a:cubicBezTo>
                  <a:pt x="799" y="520"/>
                  <a:pt x="798" y="521"/>
                  <a:pt x="798" y="522"/>
                </a:cubicBezTo>
                <a:cubicBezTo>
                  <a:pt x="798" y="523"/>
                  <a:pt x="799" y="525"/>
                  <a:pt x="799" y="525"/>
                </a:cubicBezTo>
                <a:cubicBezTo>
                  <a:pt x="800" y="528"/>
                  <a:pt x="801" y="532"/>
                  <a:pt x="801" y="534"/>
                </a:cubicBezTo>
                <a:cubicBezTo>
                  <a:pt x="801" y="535"/>
                  <a:pt x="800" y="537"/>
                  <a:pt x="800" y="538"/>
                </a:cubicBezTo>
                <a:cubicBezTo>
                  <a:pt x="800" y="540"/>
                  <a:pt x="800" y="543"/>
                  <a:pt x="799" y="543"/>
                </a:cubicBezTo>
                <a:cubicBezTo>
                  <a:pt x="798" y="544"/>
                  <a:pt x="794" y="544"/>
                  <a:pt x="793" y="544"/>
                </a:cubicBezTo>
                <a:cubicBezTo>
                  <a:pt x="791" y="543"/>
                  <a:pt x="788" y="543"/>
                  <a:pt x="787" y="542"/>
                </a:cubicBezTo>
                <a:cubicBezTo>
                  <a:pt x="785" y="541"/>
                  <a:pt x="783" y="538"/>
                  <a:pt x="782" y="538"/>
                </a:cubicBezTo>
                <a:cubicBezTo>
                  <a:pt x="781" y="537"/>
                  <a:pt x="779" y="537"/>
                  <a:pt x="777" y="537"/>
                </a:cubicBezTo>
                <a:cubicBezTo>
                  <a:pt x="776" y="536"/>
                  <a:pt x="775" y="533"/>
                  <a:pt x="774" y="532"/>
                </a:cubicBezTo>
                <a:cubicBezTo>
                  <a:pt x="773" y="532"/>
                  <a:pt x="770" y="532"/>
                  <a:pt x="769" y="532"/>
                </a:cubicBezTo>
                <a:cubicBezTo>
                  <a:pt x="768" y="533"/>
                  <a:pt x="764" y="534"/>
                  <a:pt x="764" y="535"/>
                </a:cubicBezTo>
                <a:cubicBezTo>
                  <a:pt x="763" y="537"/>
                  <a:pt x="765" y="539"/>
                  <a:pt x="765" y="541"/>
                </a:cubicBezTo>
                <a:cubicBezTo>
                  <a:pt x="765" y="543"/>
                  <a:pt x="766" y="546"/>
                  <a:pt x="765" y="547"/>
                </a:cubicBezTo>
                <a:cubicBezTo>
                  <a:pt x="764" y="549"/>
                  <a:pt x="761" y="551"/>
                  <a:pt x="759" y="552"/>
                </a:cubicBezTo>
                <a:cubicBezTo>
                  <a:pt x="757" y="553"/>
                  <a:pt x="752" y="553"/>
                  <a:pt x="750" y="554"/>
                </a:cubicBezTo>
                <a:cubicBezTo>
                  <a:pt x="749" y="554"/>
                  <a:pt x="748" y="555"/>
                  <a:pt x="747" y="556"/>
                </a:cubicBezTo>
                <a:cubicBezTo>
                  <a:pt x="747" y="556"/>
                  <a:pt x="747" y="557"/>
                  <a:pt x="747" y="557"/>
                </a:cubicBezTo>
                <a:cubicBezTo>
                  <a:pt x="747" y="557"/>
                  <a:pt x="747" y="559"/>
                  <a:pt x="747" y="559"/>
                </a:cubicBezTo>
                <a:cubicBezTo>
                  <a:pt x="745" y="561"/>
                  <a:pt x="739" y="561"/>
                  <a:pt x="737" y="559"/>
                </a:cubicBezTo>
                <a:cubicBezTo>
                  <a:pt x="736" y="559"/>
                  <a:pt x="735" y="557"/>
                  <a:pt x="735" y="557"/>
                </a:cubicBezTo>
                <a:cubicBezTo>
                  <a:pt x="735" y="555"/>
                  <a:pt x="735" y="553"/>
                  <a:pt x="735" y="552"/>
                </a:cubicBezTo>
                <a:cubicBezTo>
                  <a:pt x="735" y="550"/>
                  <a:pt x="734" y="546"/>
                  <a:pt x="732" y="545"/>
                </a:cubicBezTo>
                <a:cubicBezTo>
                  <a:pt x="731" y="545"/>
                  <a:pt x="729" y="546"/>
                  <a:pt x="729" y="547"/>
                </a:cubicBezTo>
                <a:cubicBezTo>
                  <a:pt x="727" y="548"/>
                  <a:pt x="729" y="553"/>
                  <a:pt x="728" y="555"/>
                </a:cubicBezTo>
                <a:cubicBezTo>
                  <a:pt x="727" y="556"/>
                  <a:pt x="724" y="558"/>
                  <a:pt x="723" y="559"/>
                </a:cubicBezTo>
                <a:cubicBezTo>
                  <a:pt x="721" y="559"/>
                  <a:pt x="717" y="557"/>
                  <a:pt x="716" y="556"/>
                </a:cubicBezTo>
                <a:cubicBezTo>
                  <a:pt x="715" y="555"/>
                  <a:pt x="714" y="553"/>
                  <a:pt x="713" y="552"/>
                </a:cubicBezTo>
                <a:cubicBezTo>
                  <a:pt x="712" y="551"/>
                  <a:pt x="708" y="552"/>
                  <a:pt x="706" y="551"/>
                </a:cubicBezTo>
                <a:cubicBezTo>
                  <a:pt x="705" y="550"/>
                  <a:pt x="704" y="548"/>
                  <a:pt x="703" y="548"/>
                </a:cubicBezTo>
                <a:cubicBezTo>
                  <a:pt x="702" y="548"/>
                  <a:pt x="701" y="549"/>
                  <a:pt x="700" y="550"/>
                </a:cubicBezTo>
                <a:cubicBezTo>
                  <a:pt x="700" y="551"/>
                  <a:pt x="701" y="555"/>
                  <a:pt x="700" y="556"/>
                </a:cubicBezTo>
                <a:cubicBezTo>
                  <a:pt x="700" y="557"/>
                  <a:pt x="700" y="560"/>
                  <a:pt x="699" y="561"/>
                </a:cubicBezTo>
                <a:cubicBezTo>
                  <a:pt x="697" y="562"/>
                  <a:pt x="692" y="562"/>
                  <a:pt x="689" y="561"/>
                </a:cubicBezTo>
                <a:cubicBezTo>
                  <a:pt x="688" y="561"/>
                  <a:pt x="686" y="559"/>
                  <a:pt x="685" y="559"/>
                </a:cubicBezTo>
                <a:cubicBezTo>
                  <a:pt x="683" y="558"/>
                  <a:pt x="679" y="559"/>
                  <a:pt x="677" y="559"/>
                </a:cubicBezTo>
                <a:cubicBezTo>
                  <a:pt x="675" y="558"/>
                  <a:pt x="672" y="556"/>
                  <a:pt x="670" y="556"/>
                </a:cubicBezTo>
                <a:cubicBezTo>
                  <a:pt x="668" y="556"/>
                  <a:pt x="665" y="554"/>
                  <a:pt x="664" y="555"/>
                </a:cubicBezTo>
                <a:cubicBezTo>
                  <a:pt x="662" y="556"/>
                  <a:pt x="661" y="559"/>
                  <a:pt x="660" y="560"/>
                </a:cubicBezTo>
                <a:cubicBezTo>
                  <a:pt x="660" y="560"/>
                  <a:pt x="659" y="561"/>
                  <a:pt x="659" y="562"/>
                </a:cubicBezTo>
                <a:cubicBezTo>
                  <a:pt x="657" y="564"/>
                  <a:pt x="654" y="568"/>
                  <a:pt x="651" y="569"/>
                </a:cubicBezTo>
                <a:cubicBezTo>
                  <a:pt x="649" y="570"/>
                  <a:pt x="643" y="569"/>
                  <a:pt x="640" y="570"/>
                </a:cubicBezTo>
                <a:cubicBezTo>
                  <a:pt x="638" y="570"/>
                  <a:pt x="636" y="572"/>
                  <a:pt x="635" y="573"/>
                </a:cubicBezTo>
                <a:cubicBezTo>
                  <a:pt x="633" y="575"/>
                  <a:pt x="628" y="578"/>
                  <a:pt x="627" y="580"/>
                </a:cubicBezTo>
                <a:cubicBezTo>
                  <a:pt x="626" y="583"/>
                  <a:pt x="626" y="588"/>
                  <a:pt x="627" y="591"/>
                </a:cubicBezTo>
                <a:cubicBezTo>
                  <a:pt x="628" y="593"/>
                  <a:pt x="631" y="596"/>
                  <a:pt x="632" y="598"/>
                </a:cubicBezTo>
                <a:cubicBezTo>
                  <a:pt x="634" y="600"/>
                  <a:pt x="637" y="603"/>
                  <a:pt x="638" y="605"/>
                </a:cubicBezTo>
                <a:cubicBezTo>
                  <a:pt x="639" y="608"/>
                  <a:pt x="638" y="615"/>
                  <a:pt x="638" y="618"/>
                </a:cubicBezTo>
                <a:cubicBezTo>
                  <a:pt x="638" y="619"/>
                  <a:pt x="638" y="623"/>
                  <a:pt x="637" y="624"/>
                </a:cubicBezTo>
                <a:cubicBezTo>
                  <a:pt x="635" y="625"/>
                  <a:pt x="629" y="622"/>
                  <a:pt x="627" y="624"/>
                </a:cubicBezTo>
                <a:cubicBezTo>
                  <a:pt x="626" y="624"/>
                  <a:pt x="624" y="627"/>
                  <a:pt x="625" y="629"/>
                </a:cubicBezTo>
                <a:cubicBezTo>
                  <a:pt x="625" y="630"/>
                  <a:pt x="627" y="633"/>
                  <a:pt x="629" y="634"/>
                </a:cubicBezTo>
                <a:cubicBezTo>
                  <a:pt x="630" y="634"/>
                  <a:pt x="633" y="634"/>
                  <a:pt x="635" y="634"/>
                </a:cubicBezTo>
                <a:cubicBezTo>
                  <a:pt x="636" y="633"/>
                  <a:pt x="637" y="629"/>
                  <a:pt x="638" y="629"/>
                </a:cubicBezTo>
                <a:cubicBezTo>
                  <a:pt x="639" y="628"/>
                  <a:pt x="642" y="628"/>
                  <a:pt x="644" y="629"/>
                </a:cubicBezTo>
                <a:cubicBezTo>
                  <a:pt x="645" y="630"/>
                  <a:pt x="647" y="634"/>
                  <a:pt x="648" y="635"/>
                </a:cubicBezTo>
                <a:cubicBezTo>
                  <a:pt x="649" y="637"/>
                  <a:pt x="653" y="637"/>
                  <a:pt x="654" y="639"/>
                </a:cubicBezTo>
                <a:cubicBezTo>
                  <a:pt x="655" y="641"/>
                  <a:pt x="653" y="645"/>
                  <a:pt x="651" y="647"/>
                </a:cubicBezTo>
                <a:cubicBezTo>
                  <a:pt x="650" y="648"/>
                  <a:pt x="646" y="650"/>
                  <a:pt x="645" y="651"/>
                </a:cubicBezTo>
                <a:cubicBezTo>
                  <a:pt x="643" y="653"/>
                  <a:pt x="642" y="656"/>
                  <a:pt x="641" y="657"/>
                </a:cubicBezTo>
                <a:cubicBezTo>
                  <a:pt x="640" y="659"/>
                  <a:pt x="639" y="663"/>
                  <a:pt x="637" y="664"/>
                </a:cubicBezTo>
                <a:cubicBezTo>
                  <a:pt x="635" y="665"/>
                  <a:pt x="629" y="663"/>
                  <a:pt x="626" y="664"/>
                </a:cubicBezTo>
                <a:cubicBezTo>
                  <a:pt x="625" y="665"/>
                  <a:pt x="621" y="667"/>
                  <a:pt x="620" y="668"/>
                </a:cubicBezTo>
                <a:cubicBezTo>
                  <a:pt x="620" y="669"/>
                  <a:pt x="619" y="672"/>
                  <a:pt x="620" y="673"/>
                </a:cubicBezTo>
                <a:cubicBezTo>
                  <a:pt x="622" y="674"/>
                  <a:pt x="628" y="672"/>
                  <a:pt x="629" y="673"/>
                </a:cubicBezTo>
                <a:cubicBezTo>
                  <a:pt x="630" y="674"/>
                  <a:pt x="629" y="679"/>
                  <a:pt x="630" y="680"/>
                </a:cubicBezTo>
                <a:cubicBezTo>
                  <a:pt x="631" y="681"/>
                  <a:pt x="634" y="680"/>
                  <a:pt x="634" y="681"/>
                </a:cubicBezTo>
                <a:cubicBezTo>
                  <a:pt x="636" y="683"/>
                  <a:pt x="635" y="688"/>
                  <a:pt x="634" y="690"/>
                </a:cubicBezTo>
                <a:cubicBezTo>
                  <a:pt x="633" y="691"/>
                  <a:pt x="631" y="692"/>
                  <a:pt x="631" y="693"/>
                </a:cubicBezTo>
                <a:cubicBezTo>
                  <a:pt x="629" y="694"/>
                  <a:pt x="628" y="697"/>
                  <a:pt x="626" y="698"/>
                </a:cubicBezTo>
                <a:cubicBezTo>
                  <a:pt x="626" y="698"/>
                  <a:pt x="624" y="698"/>
                  <a:pt x="623" y="699"/>
                </a:cubicBezTo>
                <a:cubicBezTo>
                  <a:pt x="622" y="699"/>
                  <a:pt x="621" y="702"/>
                  <a:pt x="620" y="703"/>
                </a:cubicBezTo>
                <a:cubicBezTo>
                  <a:pt x="620" y="705"/>
                  <a:pt x="623" y="709"/>
                  <a:pt x="621" y="710"/>
                </a:cubicBezTo>
                <a:cubicBezTo>
                  <a:pt x="620" y="712"/>
                  <a:pt x="617" y="710"/>
                  <a:pt x="615" y="710"/>
                </a:cubicBezTo>
                <a:cubicBezTo>
                  <a:pt x="614" y="710"/>
                  <a:pt x="611" y="710"/>
                  <a:pt x="609" y="711"/>
                </a:cubicBezTo>
                <a:cubicBezTo>
                  <a:pt x="608" y="711"/>
                  <a:pt x="605" y="713"/>
                  <a:pt x="604" y="714"/>
                </a:cubicBezTo>
                <a:cubicBezTo>
                  <a:pt x="603" y="715"/>
                  <a:pt x="600" y="715"/>
                  <a:pt x="600" y="716"/>
                </a:cubicBezTo>
                <a:cubicBezTo>
                  <a:pt x="599" y="717"/>
                  <a:pt x="600" y="721"/>
                  <a:pt x="599" y="722"/>
                </a:cubicBezTo>
                <a:cubicBezTo>
                  <a:pt x="598" y="723"/>
                  <a:pt x="595" y="723"/>
                  <a:pt x="593" y="723"/>
                </a:cubicBezTo>
                <a:cubicBezTo>
                  <a:pt x="592" y="722"/>
                  <a:pt x="590" y="721"/>
                  <a:pt x="590" y="720"/>
                </a:cubicBezTo>
                <a:cubicBezTo>
                  <a:pt x="589" y="719"/>
                  <a:pt x="590" y="717"/>
                  <a:pt x="589" y="716"/>
                </a:cubicBezTo>
                <a:cubicBezTo>
                  <a:pt x="588" y="715"/>
                  <a:pt x="585" y="716"/>
                  <a:pt x="584" y="715"/>
                </a:cubicBezTo>
                <a:cubicBezTo>
                  <a:pt x="583" y="714"/>
                  <a:pt x="584" y="712"/>
                  <a:pt x="583" y="711"/>
                </a:cubicBezTo>
                <a:cubicBezTo>
                  <a:pt x="582" y="710"/>
                  <a:pt x="579" y="709"/>
                  <a:pt x="578" y="709"/>
                </a:cubicBezTo>
                <a:cubicBezTo>
                  <a:pt x="576" y="708"/>
                  <a:pt x="573" y="708"/>
                  <a:pt x="572" y="709"/>
                </a:cubicBezTo>
                <a:cubicBezTo>
                  <a:pt x="570" y="710"/>
                  <a:pt x="569" y="713"/>
                  <a:pt x="569" y="715"/>
                </a:cubicBezTo>
                <a:cubicBezTo>
                  <a:pt x="568" y="717"/>
                  <a:pt x="568" y="721"/>
                  <a:pt x="568" y="723"/>
                </a:cubicBezTo>
                <a:cubicBezTo>
                  <a:pt x="569" y="725"/>
                  <a:pt x="569" y="729"/>
                  <a:pt x="570" y="731"/>
                </a:cubicBezTo>
                <a:cubicBezTo>
                  <a:pt x="571" y="732"/>
                  <a:pt x="574" y="735"/>
                  <a:pt x="576" y="736"/>
                </a:cubicBezTo>
                <a:cubicBezTo>
                  <a:pt x="577" y="738"/>
                  <a:pt x="580" y="741"/>
                  <a:pt x="582" y="742"/>
                </a:cubicBezTo>
                <a:cubicBezTo>
                  <a:pt x="584" y="743"/>
                  <a:pt x="589" y="744"/>
                  <a:pt x="591" y="744"/>
                </a:cubicBezTo>
                <a:cubicBezTo>
                  <a:pt x="594" y="745"/>
                  <a:pt x="598" y="743"/>
                  <a:pt x="600" y="742"/>
                </a:cubicBezTo>
                <a:cubicBezTo>
                  <a:pt x="602" y="742"/>
                  <a:pt x="605" y="742"/>
                  <a:pt x="606" y="742"/>
                </a:cubicBezTo>
                <a:cubicBezTo>
                  <a:pt x="608" y="744"/>
                  <a:pt x="610" y="748"/>
                  <a:pt x="612" y="751"/>
                </a:cubicBezTo>
                <a:cubicBezTo>
                  <a:pt x="613" y="752"/>
                  <a:pt x="613" y="756"/>
                  <a:pt x="614" y="758"/>
                </a:cubicBezTo>
                <a:cubicBezTo>
                  <a:pt x="616" y="760"/>
                  <a:pt x="620" y="763"/>
                  <a:pt x="621" y="765"/>
                </a:cubicBezTo>
                <a:cubicBezTo>
                  <a:pt x="621" y="767"/>
                  <a:pt x="620" y="771"/>
                  <a:pt x="621" y="773"/>
                </a:cubicBezTo>
                <a:cubicBezTo>
                  <a:pt x="621" y="774"/>
                  <a:pt x="620" y="777"/>
                  <a:pt x="621" y="779"/>
                </a:cubicBezTo>
                <a:cubicBezTo>
                  <a:pt x="622" y="780"/>
                  <a:pt x="625" y="781"/>
                  <a:pt x="625" y="783"/>
                </a:cubicBezTo>
                <a:cubicBezTo>
                  <a:pt x="626" y="785"/>
                  <a:pt x="622" y="788"/>
                  <a:pt x="622" y="790"/>
                </a:cubicBezTo>
                <a:cubicBezTo>
                  <a:pt x="622" y="792"/>
                  <a:pt x="623" y="796"/>
                  <a:pt x="623" y="798"/>
                </a:cubicBezTo>
                <a:cubicBezTo>
                  <a:pt x="623" y="799"/>
                  <a:pt x="621" y="803"/>
                  <a:pt x="620" y="803"/>
                </a:cubicBezTo>
                <a:cubicBezTo>
                  <a:pt x="619" y="803"/>
                  <a:pt x="616" y="802"/>
                  <a:pt x="615" y="801"/>
                </a:cubicBezTo>
                <a:cubicBezTo>
                  <a:pt x="615" y="800"/>
                  <a:pt x="614" y="798"/>
                  <a:pt x="613" y="798"/>
                </a:cubicBezTo>
                <a:cubicBezTo>
                  <a:pt x="611" y="797"/>
                  <a:pt x="608" y="798"/>
                  <a:pt x="607" y="799"/>
                </a:cubicBezTo>
                <a:cubicBezTo>
                  <a:pt x="606" y="800"/>
                  <a:pt x="604" y="802"/>
                  <a:pt x="604" y="803"/>
                </a:cubicBezTo>
                <a:cubicBezTo>
                  <a:pt x="603" y="805"/>
                  <a:pt x="602" y="809"/>
                  <a:pt x="603" y="811"/>
                </a:cubicBezTo>
                <a:cubicBezTo>
                  <a:pt x="604" y="813"/>
                  <a:pt x="608" y="815"/>
                  <a:pt x="610" y="816"/>
                </a:cubicBezTo>
                <a:cubicBezTo>
                  <a:pt x="611" y="817"/>
                  <a:pt x="614" y="816"/>
                  <a:pt x="615" y="816"/>
                </a:cubicBezTo>
                <a:cubicBezTo>
                  <a:pt x="617" y="816"/>
                  <a:pt x="621" y="817"/>
                  <a:pt x="622" y="819"/>
                </a:cubicBezTo>
                <a:cubicBezTo>
                  <a:pt x="623" y="820"/>
                  <a:pt x="624" y="825"/>
                  <a:pt x="624" y="828"/>
                </a:cubicBezTo>
                <a:cubicBezTo>
                  <a:pt x="623" y="830"/>
                  <a:pt x="618" y="832"/>
                  <a:pt x="617" y="834"/>
                </a:cubicBezTo>
                <a:cubicBezTo>
                  <a:pt x="616" y="836"/>
                  <a:pt x="616" y="840"/>
                  <a:pt x="615" y="841"/>
                </a:cubicBezTo>
                <a:cubicBezTo>
                  <a:pt x="614" y="842"/>
                  <a:pt x="611" y="843"/>
                  <a:pt x="610" y="844"/>
                </a:cubicBezTo>
                <a:cubicBezTo>
                  <a:pt x="610" y="845"/>
                  <a:pt x="610" y="847"/>
                  <a:pt x="610" y="848"/>
                </a:cubicBezTo>
                <a:cubicBezTo>
                  <a:pt x="611" y="849"/>
                  <a:pt x="614" y="850"/>
                  <a:pt x="615" y="850"/>
                </a:cubicBezTo>
                <a:cubicBezTo>
                  <a:pt x="616" y="850"/>
                  <a:pt x="617" y="848"/>
                  <a:pt x="618" y="848"/>
                </a:cubicBezTo>
                <a:cubicBezTo>
                  <a:pt x="619" y="849"/>
                  <a:pt x="620" y="851"/>
                  <a:pt x="620" y="852"/>
                </a:cubicBezTo>
                <a:cubicBezTo>
                  <a:pt x="620" y="854"/>
                  <a:pt x="619" y="857"/>
                  <a:pt x="619" y="859"/>
                </a:cubicBezTo>
                <a:cubicBezTo>
                  <a:pt x="618" y="862"/>
                  <a:pt x="617" y="866"/>
                  <a:pt x="616" y="869"/>
                </a:cubicBezTo>
                <a:cubicBezTo>
                  <a:pt x="615" y="876"/>
                  <a:pt x="612" y="890"/>
                  <a:pt x="612" y="897"/>
                </a:cubicBezTo>
                <a:cubicBezTo>
                  <a:pt x="611" y="901"/>
                  <a:pt x="611" y="910"/>
                  <a:pt x="612" y="914"/>
                </a:cubicBezTo>
                <a:cubicBezTo>
                  <a:pt x="612" y="917"/>
                  <a:pt x="615" y="923"/>
                  <a:pt x="616" y="925"/>
                </a:cubicBezTo>
                <a:cubicBezTo>
                  <a:pt x="616" y="926"/>
                  <a:pt x="617" y="928"/>
                  <a:pt x="618" y="929"/>
                </a:cubicBezTo>
                <a:cubicBezTo>
                  <a:pt x="615" y="930"/>
                  <a:pt x="612" y="932"/>
                  <a:pt x="611" y="933"/>
                </a:cubicBezTo>
                <a:cubicBezTo>
                  <a:pt x="610" y="934"/>
                  <a:pt x="610" y="938"/>
                  <a:pt x="609" y="939"/>
                </a:cubicBezTo>
                <a:cubicBezTo>
                  <a:pt x="608" y="940"/>
                  <a:pt x="607" y="943"/>
                  <a:pt x="605" y="944"/>
                </a:cubicBezTo>
                <a:cubicBezTo>
                  <a:pt x="604" y="945"/>
                  <a:pt x="601" y="945"/>
                  <a:pt x="599" y="945"/>
                </a:cubicBezTo>
                <a:cubicBezTo>
                  <a:pt x="598" y="945"/>
                  <a:pt x="596" y="944"/>
                  <a:pt x="595" y="943"/>
                </a:cubicBezTo>
                <a:cubicBezTo>
                  <a:pt x="593" y="942"/>
                  <a:pt x="589" y="942"/>
                  <a:pt x="587" y="941"/>
                </a:cubicBezTo>
                <a:cubicBezTo>
                  <a:pt x="586" y="940"/>
                  <a:pt x="586" y="936"/>
                  <a:pt x="585" y="936"/>
                </a:cubicBezTo>
                <a:cubicBezTo>
                  <a:pt x="584" y="935"/>
                  <a:pt x="582" y="934"/>
                  <a:pt x="581" y="934"/>
                </a:cubicBezTo>
                <a:cubicBezTo>
                  <a:pt x="580" y="934"/>
                  <a:pt x="578" y="936"/>
                  <a:pt x="577" y="936"/>
                </a:cubicBezTo>
                <a:cubicBezTo>
                  <a:pt x="576" y="935"/>
                  <a:pt x="574" y="933"/>
                  <a:pt x="573" y="933"/>
                </a:cubicBezTo>
                <a:cubicBezTo>
                  <a:pt x="572" y="933"/>
                  <a:pt x="570" y="933"/>
                  <a:pt x="569" y="934"/>
                </a:cubicBezTo>
                <a:cubicBezTo>
                  <a:pt x="568" y="935"/>
                  <a:pt x="569" y="940"/>
                  <a:pt x="567" y="941"/>
                </a:cubicBezTo>
                <a:cubicBezTo>
                  <a:pt x="565" y="942"/>
                  <a:pt x="562" y="939"/>
                  <a:pt x="560" y="939"/>
                </a:cubicBezTo>
                <a:cubicBezTo>
                  <a:pt x="558" y="939"/>
                  <a:pt x="555" y="941"/>
                  <a:pt x="554" y="941"/>
                </a:cubicBezTo>
                <a:cubicBezTo>
                  <a:pt x="552" y="941"/>
                  <a:pt x="549" y="939"/>
                  <a:pt x="547" y="939"/>
                </a:cubicBezTo>
                <a:cubicBezTo>
                  <a:pt x="545" y="939"/>
                  <a:pt x="543" y="941"/>
                  <a:pt x="542" y="942"/>
                </a:cubicBezTo>
                <a:cubicBezTo>
                  <a:pt x="541" y="943"/>
                  <a:pt x="540" y="945"/>
                  <a:pt x="540" y="945"/>
                </a:cubicBezTo>
                <a:cubicBezTo>
                  <a:pt x="540" y="947"/>
                  <a:pt x="541" y="949"/>
                  <a:pt x="541" y="950"/>
                </a:cubicBezTo>
                <a:cubicBezTo>
                  <a:pt x="541" y="951"/>
                  <a:pt x="538" y="952"/>
                  <a:pt x="538" y="953"/>
                </a:cubicBezTo>
                <a:cubicBezTo>
                  <a:pt x="537" y="954"/>
                  <a:pt x="535" y="957"/>
                  <a:pt x="533" y="957"/>
                </a:cubicBezTo>
                <a:cubicBezTo>
                  <a:pt x="532" y="958"/>
                  <a:pt x="529" y="958"/>
                  <a:pt x="527" y="957"/>
                </a:cubicBezTo>
                <a:cubicBezTo>
                  <a:pt x="526" y="957"/>
                  <a:pt x="524" y="954"/>
                  <a:pt x="522" y="954"/>
                </a:cubicBezTo>
                <a:cubicBezTo>
                  <a:pt x="520" y="953"/>
                  <a:pt x="516" y="953"/>
                  <a:pt x="514" y="953"/>
                </a:cubicBezTo>
                <a:cubicBezTo>
                  <a:pt x="513" y="952"/>
                  <a:pt x="510" y="951"/>
                  <a:pt x="510" y="950"/>
                </a:cubicBezTo>
                <a:cubicBezTo>
                  <a:pt x="509" y="948"/>
                  <a:pt x="509" y="944"/>
                  <a:pt x="509" y="942"/>
                </a:cubicBezTo>
                <a:cubicBezTo>
                  <a:pt x="508" y="940"/>
                  <a:pt x="506" y="935"/>
                  <a:pt x="504" y="934"/>
                </a:cubicBezTo>
                <a:cubicBezTo>
                  <a:pt x="503" y="933"/>
                  <a:pt x="499" y="934"/>
                  <a:pt x="498" y="934"/>
                </a:cubicBezTo>
                <a:cubicBezTo>
                  <a:pt x="496" y="934"/>
                  <a:pt x="492" y="934"/>
                  <a:pt x="490" y="934"/>
                </a:cubicBezTo>
                <a:cubicBezTo>
                  <a:pt x="487" y="934"/>
                  <a:pt x="480" y="934"/>
                  <a:pt x="477" y="934"/>
                </a:cubicBezTo>
                <a:cubicBezTo>
                  <a:pt x="474" y="934"/>
                  <a:pt x="469" y="936"/>
                  <a:pt x="466" y="936"/>
                </a:cubicBezTo>
                <a:cubicBezTo>
                  <a:pt x="463" y="936"/>
                  <a:pt x="459" y="936"/>
                  <a:pt x="456" y="936"/>
                </a:cubicBezTo>
                <a:cubicBezTo>
                  <a:pt x="455" y="935"/>
                  <a:pt x="453" y="934"/>
                  <a:pt x="452" y="933"/>
                </a:cubicBezTo>
                <a:cubicBezTo>
                  <a:pt x="452" y="932"/>
                  <a:pt x="453" y="930"/>
                  <a:pt x="453" y="929"/>
                </a:cubicBezTo>
                <a:cubicBezTo>
                  <a:pt x="454" y="928"/>
                  <a:pt x="455" y="925"/>
                  <a:pt x="455" y="924"/>
                </a:cubicBezTo>
                <a:cubicBezTo>
                  <a:pt x="455" y="923"/>
                  <a:pt x="453" y="920"/>
                  <a:pt x="452" y="919"/>
                </a:cubicBezTo>
                <a:cubicBezTo>
                  <a:pt x="452" y="918"/>
                  <a:pt x="449" y="916"/>
                  <a:pt x="448" y="915"/>
                </a:cubicBezTo>
                <a:cubicBezTo>
                  <a:pt x="447" y="914"/>
                  <a:pt x="445" y="912"/>
                  <a:pt x="443" y="911"/>
                </a:cubicBezTo>
                <a:cubicBezTo>
                  <a:pt x="442" y="911"/>
                  <a:pt x="439" y="911"/>
                  <a:pt x="438" y="910"/>
                </a:cubicBezTo>
                <a:cubicBezTo>
                  <a:pt x="438" y="909"/>
                  <a:pt x="438" y="906"/>
                  <a:pt x="439" y="905"/>
                </a:cubicBezTo>
                <a:cubicBezTo>
                  <a:pt x="439" y="904"/>
                  <a:pt x="441" y="902"/>
                  <a:pt x="442" y="901"/>
                </a:cubicBezTo>
                <a:cubicBezTo>
                  <a:pt x="443" y="900"/>
                  <a:pt x="445" y="898"/>
                  <a:pt x="445" y="897"/>
                </a:cubicBezTo>
                <a:cubicBezTo>
                  <a:pt x="446" y="895"/>
                  <a:pt x="443" y="892"/>
                  <a:pt x="441" y="891"/>
                </a:cubicBezTo>
                <a:cubicBezTo>
                  <a:pt x="441" y="890"/>
                  <a:pt x="439" y="888"/>
                  <a:pt x="438" y="887"/>
                </a:cubicBezTo>
                <a:cubicBezTo>
                  <a:pt x="438" y="887"/>
                  <a:pt x="436" y="886"/>
                  <a:pt x="435" y="887"/>
                </a:cubicBezTo>
                <a:cubicBezTo>
                  <a:pt x="434" y="887"/>
                  <a:pt x="433" y="890"/>
                  <a:pt x="433" y="892"/>
                </a:cubicBezTo>
                <a:cubicBezTo>
                  <a:pt x="433" y="893"/>
                  <a:pt x="434" y="895"/>
                  <a:pt x="434" y="896"/>
                </a:cubicBezTo>
                <a:cubicBezTo>
                  <a:pt x="434" y="897"/>
                  <a:pt x="434" y="899"/>
                  <a:pt x="434" y="900"/>
                </a:cubicBezTo>
                <a:cubicBezTo>
                  <a:pt x="433" y="902"/>
                  <a:pt x="432" y="905"/>
                  <a:pt x="430" y="906"/>
                </a:cubicBezTo>
                <a:cubicBezTo>
                  <a:pt x="430" y="906"/>
                  <a:pt x="428" y="906"/>
                  <a:pt x="427" y="907"/>
                </a:cubicBezTo>
                <a:cubicBezTo>
                  <a:pt x="426" y="907"/>
                  <a:pt x="424" y="909"/>
                  <a:pt x="423" y="909"/>
                </a:cubicBezTo>
                <a:cubicBezTo>
                  <a:pt x="422" y="909"/>
                  <a:pt x="419" y="906"/>
                  <a:pt x="418" y="905"/>
                </a:cubicBezTo>
                <a:cubicBezTo>
                  <a:pt x="417" y="904"/>
                  <a:pt x="414" y="902"/>
                  <a:pt x="413" y="901"/>
                </a:cubicBezTo>
                <a:cubicBezTo>
                  <a:pt x="411" y="900"/>
                  <a:pt x="407" y="899"/>
                  <a:pt x="405" y="899"/>
                </a:cubicBezTo>
                <a:cubicBezTo>
                  <a:pt x="403" y="899"/>
                  <a:pt x="400" y="901"/>
                  <a:pt x="399" y="902"/>
                </a:cubicBezTo>
                <a:cubicBezTo>
                  <a:pt x="396" y="904"/>
                  <a:pt x="391" y="908"/>
                  <a:pt x="388" y="908"/>
                </a:cubicBezTo>
                <a:cubicBezTo>
                  <a:pt x="386" y="909"/>
                  <a:pt x="381" y="907"/>
                  <a:pt x="379" y="908"/>
                </a:cubicBezTo>
                <a:cubicBezTo>
                  <a:pt x="378" y="908"/>
                  <a:pt x="376" y="910"/>
                  <a:pt x="375" y="910"/>
                </a:cubicBezTo>
                <a:cubicBezTo>
                  <a:pt x="374" y="910"/>
                  <a:pt x="373" y="909"/>
                  <a:pt x="372" y="909"/>
                </a:cubicBezTo>
                <a:cubicBezTo>
                  <a:pt x="372" y="907"/>
                  <a:pt x="373" y="905"/>
                  <a:pt x="372" y="903"/>
                </a:cubicBezTo>
                <a:cubicBezTo>
                  <a:pt x="372" y="902"/>
                  <a:pt x="370" y="901"/>
                  <a:pt x="370" y="901"/>
                </a:cubicBezTo>
                <a:cubicBezTo>
                  <a:pt x="369" y="900"/>
                  <a:pt x="367" y="901"/>
                  <a:pt x="366" y="901"/>
                </a:cubicBezTo>
                <a:cubicBezTo>
                  <a:pt x="364" y="901"/>
                  <a:pt x="362" y="901"/>
                  <a:pt x="362" y="902"/>
                </a:cubicBezTo>
                <a:cubicBezTo>
                  <a:pt x="361" y="903"/>
                  <a:pt x="361" y="905"/>
                  <a:pt x="360" y="906"/>
                </a:cubicBezTo>
                <a:cubicBezTo>
                  <a:pt x="360" y="907"/>
                  <a:pt x="358" y="908"/>
                  <a:pt x="357" y="908"/>
                </a:cubicBezTo>
                <a:cubicBezTo>
                  <a:pt x="356" y="908"/>
                  <a:pt x="355" y="905"/>
                  <a:pt x="354" y="904"/>
                </a:cubicBezTo>
                <a:cubicBezTo>
                  <a:pt x="354" y="903"/>
                  <a:pt x="354" y="901"/>
                  <a:pt x="354" y="900"/>
                </a:cubicBezTo>
                <a:cubicBezTo>
                  <a:pt x="355" y="899"/>
                  <a:pt x="357" y="897"/>
                  <a:pt x="358" y="896"/>
                </a:cubicBezTo>
                <a:cubicBezTo>
                  <a:pt x="358" y="895"/>
                  <a:pt x="356" y="891"/>
                  <a:pt x="356" y="890"/>
                </a:cubicBezTo>
                <a:cubicBezTo>
                  <a:pt x="355" y="889"/>
                  <a:pt x="354" y="886"/>
                  <a:pt x="353" y="885"/>
                </a:cubicBezTo>
                <a:cubicBezTo>
                  <a:pt x="352" y="884"/>
                  <a:pt x="349" y="885"/>
                  <a:pt x="348" y="884"/>
                </a:cubicBezTo>
                <a:cubicBezTo>
                  <a:pt x="346" y="883"/>
                  <a:pt x="344" y="881"/>
                  <a:pt x="343" y="880"/>
                </a:cubicBezTo>
                <a:cubicBezTo>
                  <a:pt x="342" y="879"/>
                  <a:pt x="342" y="876"/>
                  <a:pt x="342" y="875"/>
                </a:cubicBezTo>
                <a:cubicBezTo>
                  <a:pt x="342" y="874"/>
                  <a:pt x="341" y="872"/>
                  <a:pt x="340" y="872"/>
                </a:cubicBezTo>
                <a:cubicBezTo>
                  <a:pt x="339" y="872"/>
                  <a:pt x="336" y="872"/>
                  <a:pt x="335" y="873"/>
                </a:cubicBezTo>
                <a:cubicBezTo>
                  <a:pt x="334" y="873"/>
                  <a:pt x="333" y="876"/>
                  <a:pt x="332" y="877"/>
                </a:cubicBezTo>
                <a:cubicBezTo>
                  <a:pt x="332" y="877"/>
                  <a:pt x="331" y="875"/>
                  <a:pt x="330" y="875"/>
                </a:cubicBezTo>
                <a:cubicBezTo>
                  <a:pt x="329" y="874"/>
                  <a:pt x="327" y="874"/>
                  <a:pt x="326" y="874"/>
                </a:cubicBezTo>
                <a:cubicBezTo>
                  <a:pt x="325" y="874"/>
                  <a:pt x="322" y="875"/>
                  <a:pt x="321" y="876"/>
                </a:cubicBezTo>
                <a:cubicBezTo>
                  <a:pt x="321" y="877"/>
                  <a:pt x="320" y="879"/>
                  <a:pt x="319" y="879"/>
                </a:cubicBezTo>
                <a:cubicBezTo>
                  <a:pt x="318" y="879"/>
                  <a:pt x="316" y="878"/>
                  <a:pt x="315" y="877"/>
                </a:cubicBezTo>
                <a:cubicBezTo>
                  <a:pt x="315" y="876"/>
                  <a:pt x="315" y="873"/>
                  <a:pt x="314" y="872"/>
                </a:cubicBezTo>
                <a:cubicBezTo>
                  <a:pt x="314" y="870"/>
                  <a:pt x="313" y="866"/>
                  <a:pt x="312" y="864"/>
                </a:cubicBezTo>
                <a:cubicBezTo>
                  <a:pt x="311" y="863"/>
                  <a:pt x="309" y="861"/>
                  <a:pt x="309" y="859"/>
                </a:cubicBezTo>
                <a:cubicBezTo>
                  <a:pt x="308" y="858"/>
                  <a:pt x="308" y="855"/>
                  <a:pt x="306" y="855"/>
                </a:cubicBezTo>
                <a:cubicBezTo>
                  <a:pt x="305" y="854"/>
                  <a:pt x="302" y="855"/>
                  <a:pt x="301" y="855"/>
                </a:cubicBezTo>
                <a:cubicBezTo>
                  <a:pt x="300" y="854"/>
                  <a:pt x="299" y="851"/>
                  <a:pt x="299" y="849"/>
                </a:cubicBezTo>
                <a:cubicBezTo>
                  <a:pt x="300" y="849"/>
                  <a:pt x="301" y="849"/>
                  <a:pt x="302" y="849"/>
                </a:cubicBezTo>
                <a:cubicBezTo>
                  <a:pt x="302" y="849"/>
                  <a:pt x="304" y="849"/>
                  <a:pt x="305" y="849"/>
                </a:cubicBezTo>
                <a:cubicBezTo>
                  <a:pt x="306" y="848"/>
                  <a:pt x="307" y="845"/>
                  <a:pt x="306" y="844"/>
                </a:cubicBezTo>
                <a:cubicBezTo>
                  <a:pt x="306" y="843"/>
                  <a:pt x="303" y="842"/>
                  <a:pt x="302" y="842"/>
                </a:cubicBezTo>
                <a:cubicBezTo>
                  <a:pt x="300" y="841"/>
                  <a:pt x="297" y="841"/>
                  <a:pt x="295" y="841"/>
                </a:cubicBezTo>
                <a:cubicBezTo>
                  <a:pt x="294" y="841"/>
                  <a:pt x="293" y="839"/>
                  <a:pt x="292" y="839"/>
                </a:cubicBezTo>
                <a:cubicBezTo>
                  <a:pt x="290" y="839"/>
                  <a:pt x="288" y="839"/>
                  <a:pt x="287" y="839"/>
                </a:cubicBezTo>
                <a:cubicBezTo>
                  <a:pt x="286" y="839"/>
                  <a:pt x="284" y="839"/>
                  <a:pt x="283" y="838"/>
                </a:cubicBezTo>
                <a:cubicBezTo>
                  <a:pt x="283" y="837"/>
                  <a:pt x="283" y="835"/>
                  <a:pt x="283" y="835"/>
                </a:cubicBezTo>
                <a:cubicBezTo>
                  <a:pt x="283" y="833"/>
                  <a:pt x="282" y="830"/>
                  <a:pt x="282" y="828"/>
                </a:cubicBezTo>
                <a:cubicBezTo>
                  <a:pt x="282" y="826"/>
                  <a:pt x="282" y="822"/>
                  <a:pt x="283" y="820"/>
                </a:cubicBezTo>
                <a:cubicBezTo>
                  <a:pt x="283" y="818"/>
                  <a:pt x="283" y="815"/>
                  <a:pt x="284" y="814"/>
                </a:cubicBezTo>
                <a:cubicBezTo>
                  <a:pt x="285" y="813"/>
                  <a:pt x="289" y="814"/>
                  <a:pt x="290" y="813"/>
                </a:cubicBezTo>
                <a:cubicBezTo>
                  <a:pt x="292" y="812"/>
                  <a:pt x="295" y="808"/>
                  <a:pt x="297" y="807"/>
                </a:cubicBezTo>
                <a:cubicBezTo>
                  <a:pt x="298" y="806"/>
                  <a:pt x="301" y="803"/>
                  <a:pt x="302" y="802"/>
                </a:cubicBezTo>
                <a:cubicBezTo>
                  <a:pt x="303" y="800"/>
                  <a:pt x="304" y="796"/>
                  <a:pt x="305" y="795"/>
                </a:cubicBezTo>
                <a:cubicBezTo>
                  <a:pt x="306" y="794"/>
                  <a:pt x="309" y="792"/>
                  <a:pt x="310" y="790"/>
                </a:cubicBezTo>
                <a:cubicBezTo>
                  <a:pt x="311" y="788"/>
                  <a:pt x="311" y="784"/>
                  <a:pt x="311" y="782"/>
                </a:cubicBezTo>
                <a:cubicBezTo>
                  <a:pt x="312" y="780"/>
                  <a:pt x="311" y="776"/>
                  <a:pt x="311" y="774"/>
                </a:cubicBezTo>
                <a:cubicBezTo>
                  <a:pt x="311" y="772"/>
                  <a:pt x="310" y="768"/>
                  <a:pt x="308" y="768"/>
                </a:cubicBezTo>
                <a:cubicBezTo>
                  <a:pt x="307" y="768"/>
                  <a:pt x="306" y="771"/>
                  <a:pt x="305" y="772"/>
                </a:cubicBezTo>
                <a:cubicBezTo>
                  <a:pt x="304" y="773"/>
                  <a:pt x="302" y="775"/>
                  <a:pt x="301" y="776"/>
                </a:cubicBezTo>
                <a:cubicBezTo>
                  <a:pt x="299" y="777"/>
                  <a:pt x="294" y="776"/>
                  <a:pt x="292" y="776"/>
                </a:cubicBezTo>
                <a:cubicBezTo>
                  <a:pt x="290" y="775"/>
                  <a:pt x="287" y="773"/>
                  <a:pt x="286" y="771"/>
                </a:cubicBezTo>
                <a:cubicBezTo>
                  <a:pt x="285" y="770"/>
                  <a:pt x="285" y="768"/>
                  <a:pt x="285" y="767"/>
                </a:cubicBezTo>
                <a:cubicBezTo>
                  <a:pt x="285" y="765"/>
                  <a:pt x="285" y="762"/>
                  <a:pt x="286" y="761"/>
                </a:cubicBezTo>
                <a:cubicBezTo>
                  <a:pt x="286" y="759"/>
                  <a:pt x="289" y="757"/>
                  <a:pt x="289" y="756"/>
                </a:cubicBezTo>
                <a:cubicBezTo>
                  <a:pt x="290" y="754"/>
                  <a:pt x="290" y="751"/>
                  <a:pt x="290" y="749"/>
                </a:cubicBezTo>
                <a:cubicBezTo>
                  <a:pt x="290" y="747"/>
                  <a:pt x="290" y="743"/>
                  <a:pt x="289" y="742"/>
                </a:cubicBezTo>
                <a:cubicBezTo>
                  <a:pt x="288" y="741"/>
                  <a:pt x="284" y="741"/>
                  <a:pt x="283" y="740"/>
                </a:cubicBezTo>
                <a:cubicBezTo>
                  <a:pt x="282" y="738"/>
                  <a:pt x="284" y="734"/>
                  <a:pt x="284" y="733"/>
                </a:cubicBezTo>
                <a:cubicBezTo>
                  <a:pt x="284" y="731"/>
                  <a:pt x="282" y="728"/>
                  <a:pt x="281" y="727"/>
                </a:cubicBezTo>
                <a:cubicBezTo>
                  <a:pt x="280" y="726"/>
                  <a:pt x="278" y="724"/>
                  <a:pt x="277" y="723"/>
                </a:cubicBezTo>
                <a:cubicBezTo>
                  <a:pt x="276" y="722"/>
                  <a:pt x="276" y="720"/>
                  <a:pt x="275" y="719"/>
                </a:cubicBezTo>
                <a:cubicBezTo>
                  <a:pt x="274" y="719"/>
                  <a:pt x="272" y="719"/>
                  <a:pt x="271" y="718"/>
                </a:cubicBezTo>
                <a:cubicBezTo>
                  <a:pt x="271" y="718"/>
                  <a:pt x="270" y="716"/>
                  <a:pt x="270" y="715"/>
                </a:cubicBezTo>
                <a:cubicBezTo>
                  <a:pt x="270" y="714"/>
                  <a:pt x="271" y="712"/>
                  <a:pt x="272" y="712"/>
                </a:cubicBezTo>
                <a:cubicBezTo>
                  <a:pt x="272" y="710"/>
                  <a:pt x="272" y="705"/>
                  <a:pt x="273" y="703"/>
                </a:cubicBezTo>
                <a:cubicBezTo>
                  <a:pt x="274" y="702"/>
                  <a:pt x="276" y="702"/>
                  <a:pt x="277" y="701"/>
                </a:cubicBezTo>
                <a:cubicBezTo>
                  <a:pt x="279" y="701"/>
                  <a:pt x="282" y="700"/>
                  <a:pt x="284" y="700"/>
                </a:cubicBezTo>
                <a:cubicBezTo>
                  <a:pt x="285" y="699"/>
                  <a:pt x="287" y="695"/>
                  <a:pt x="288" y="695"/>
                </a:cubicBezTo>
                <a:cubicBezTo>
                  <a:pt x="289" y="694"/>
                  <a:pt x="292" y="695"/>
                  <a:pt x="293" y="696"/>
                </a:cubicBezTo>
                <a:cubicBezTo>
                  <a:pt x="294" y="696"/>
                  <a:pt x="294" y="696"/>
                  <a:pt x="295" y="696"/>
                </a:cubicBezTo>
                <a:cubicBezTo>
                  <a:pt x="296" y="697"/>
                  <a:pt x="301" y="698"/>
                  <a:pt x="303" y="698"/>
                </a:cubicBezTo>
                <a:cubicBezTo>
                  <a:pt x="304" y="698"/>
                  <a:pt x="306" y="698"/>
                  <a:pt x="307" y="699"/>
                </a:cubicBezTo>
                <a:cubicBezTo>
                  <a:pt x="309" y="699"/>
                  <a:pt x="310" y="702"/>
                  <a:pt x="311" y="703"/>
                </a:cubicBezTo>
                <a:cubicBezTo>
                  <a:pt x="313" y="704"/>
                  <a:pt x="316" y="704"/>
                  <a:pt x="318" y="704"/>
                </a:cubicBezTo>
                <a:cubicBezTo>
                  <a:pt x="320" y="704"/>
                  <a:pt x="323" y="704"/>
                  <a:pt x="325" y="705"/>
                </a:cubicBezTo>
                <a:cubicBezTo>
                  <a:pt x="327" y="705"/>
                  <a:pt x="331" y="708"/>
                  <a:pt x="334" y="708"/>
                </a:cubicBezTo>
                <a:cubicBezTo>
                  <a:pt x="335" y="708"/>
                  <a:pt x="338" y="708"/>
                  <a:pt x="339" y="708"/>
                </a:cubicBezTo>
                <a:cubicBezTo>
                  <a:pt x="340" y="707"/>
                  <a:pt x="340" y="705"/>
                  <a:pt x="340" y="704"/>
                </a:cubicBezTo>
                <a:cubicBezTo>
                  <a:pt x="341" y="703"/>
                  <a:pt x="342" y="702"/>
                  <a:pt x="343" y="701"/>
                </a:cubicBezTo>
                <a:cubicBezTo>
                  <a:pt x="343" y="701"/>
                  <a:pt x="345" y="699"/>
                  <a:pt x="345" y="698"/>
                </a:cubicBezTo>
                <a:cubicBezTo>
                  <a:pt x="345" y="697"/>
                  <a:pt x="344" y="693"/>
                  <a:pt x="344" y="692"/>
                </a:cubicBezTo>
                <a:cubicBezTo>
                  <a:pt x="344" y="690"/>
                  <a:pt x="347" y="687"/>
                  <a:pt x="348" y="685"/>
                </a:cubicBezTo>
                <a:cubicBezTo>
                  <a:pt x="348" y="684"/>
                  <a:pt x="349" y="682"/>
                  <a:pt x="348" y="680"/>
                </a:cubicBezTo>
                <a:cubicBezTo>
                  <a:pt x="348" y="680"/>
                  <a:pt x="346" y="679"/>
                  <a:pt x="345" y="678"/>
                </a:cubicBezTo>
                <a:cubicBezTo>
                  <a:pt x="344" y="677"/>
                  <a:pt x="344" y="674"/>
                  <a:pt x="343" y="673"/>
                </a:cubicBezTo>
                <a:cubicBezTo>
                  <a:pt x="342" y="672"/>
                  <a:pt x="338" y="673"/>
                  <a:pt x="336" y="673"/>
                </a:cubicBezTo>
                <a:cubicBezTo>
                  <a:pt x="335" y="672"/>
                  <a:pt x="333" y="672"/>
                  <a:pt x="332" y="671"/>
                </a:cubicBezTo>
                <a:cubicBezTo>
                  <a:pt x="331" y="670"/>
                  <a:pt x="331" y="667"/>
                  <a:pt x="330" y="666"/>
                </a:cubicBezTo>
                <a:cubicBezTo>
                  <a:pt x="330" y="664"/>
                  <a:pt x="331" y="660"/>
                  <a:pt x="332" y="658"/>
                </a:cubicBezTo>
                <a:cubicBezTo>
                  <a:pt x="332" y="656"/>
                  <a:pt x="333" y="654"/>
                  <a:pt x="333" y="653"/>
                </a:cubicBezTo>
                <a:cubicBezTo>
                  <a:pt x="332" y="652"/>
                  <a:pt x="331" y="649"/>
                  <a:pt x="331" y="648"/>
                </a:cubicBezTo>
                <a:cubicBezTo>
                  <a:pt x="330" y="647"/>
                  <a:pt x="329" y="645"/>
                  <a:pt x="329" y="644"/>
                </a:cubicBezTo>
                <a:cubicBezTo>
                  <a:pt x="329" y="644"/>
                  <a:pt x="328" y="642"/>
                  <a:pt x="329" y="641"/>
                </a:cubicBezTo>
                <a:cubicBezTo>
                  <a:pt x="329" y="641"/>
                  <a:pt x="331" y="640"/>
                  <a:pt x="331" y="640"/>
                </a:cubicBezTo>
                <a:cubicBezTo>
                  <a:pt x="333" y="640"/>
                  <a:pt x="335" y="642"/>
                  <a:pt x="336" y="642"/>
                </a:cubicBezTo>
                <a:cubicBezTo>
                  <a:pt x="337" y="642"/>
                  <a:pt x="339" y="641"/>
                  <a:pt x="339" y="640"/>
                </a:cubicBezTo>
                <a:cubicBezTo>
                  <a:pt x="340" y="639"/>
                  <a:pt x="339" y="637"/>
                  <a:pt x="339" y="636"/>
                </a:cubicBezTo>
                <a:cubicBezTo>
                  <a:pt x="338" y="635"/>
                  <a:pt x="335" y="634"/>
                  <a:pt x="334" y="633"/>
                </a:cubicBezTo>
                <a:cubicBezTo>
                  <a:pt x="332" y="632"/>
                  <a:pt x="329" y="630"/>
                  <a:pt x="328" y="629"/>
                </a:cubicBezTo>
                <a:cubicBezTo>
                  <a:pt x="327" y="628"/>
                  <a:pt x="325" y="625"/>
                  <a:pt x="324" y="624"/>
                </a:cubicBezTo>
                <a:cubicBezTo>
                  <a:pt x="323" y="622"/>
                  <a:pt x="321" y="618"/>
                  <a:pt x="318" y="617"/>
                </a:cubicBezTo>
                <a:cubicBezTo>
                  <a:pt x="317" y="616"/>
                  <a:pt x="313" y="616"/>
                  <a:pt x="312" y="617"/>
                </a:cubicBezTo>
                <a:cubicBezTo>
                  <a:pt x="310" y="617"/>
                  <a:pt x="308" y="618"/>
                  <a:pt x="306" y="619"/>
                </a:cubicBezTo>
                <a:cubicBezTo>
                  <a:pt x="305" y="619"/>
                  <a:pt x="303" y="619"/>
                  <a:pt x="302" y="619"/>
                </a:cubicBezTo>
                <a:cubicBezTo>
                  <a:pt x="301" y="619"/>
                  <a:pt x="299" y="618"/>
                  <a:pt x="298" y="617"/>
                </a:cubicBezTo>
                <a:cubicBezTo>
                  <a:pt x="297" y="616"/>
                  <a:pt x="298" y="612"/>
                  <a:pt x="298" y="611"/>
                </a:cubicBezTo>
                <a:cubicBezTo>
                  <a:pt x="298" y="609"/>
                  <a:pt x="298" y="606"/>
                  <a:pt x="297" y="605"/>
                </a:cubicBezTo>
                <a:cubicBezTo>
                  <a:pt x="296" y="604"/>
                  <a:pt x="292" y="604"/>
                  <a:pt x="291" y="604"/>
                </a:cubicBezTo>
                <a:cubicBezTo>
                  <a:pt x="289" y="603"/>
                  <a:pt x="287" y="600"/>
                  <a:pt x="285" y="599"/>
                </a:cubicBezTo>
                <a:cubicBezTo>
                  <a:pt x="284" y="599"/>
                  <a:pt x="280" y="598"/>
                  <a:pt x="278" y="599"/>
                </a:cubicBezTo>
                <a:cubicBezTo>
                  <a:pt x="277" y="599"/>
                  <a:pt x="276" y="601"/>
                  <a:pt x="275" y="602"/>
                </a:cubicBezTo>
                <a:cubicBezTo>
                  <a:pt x="274" y="602"/>
                  <a:pt x="272" y="602"/>
                  <a:pt x="271" y="602"/>
                </a:cubicBezTo>
                <a:cubicBezTo>
                  <a:pt x="270" y="602"/>
                  <a:pt x="269" y="600"/>
                  <a:pt x="268" y="600"/>
                </a:cubicBezTo>
                <a:cubicBezTo>
                  <a:pt x="267" y="600"/>
                  <a:pt x="265" y="600"/>
                  <a:pt x="264" y="601"/>
                </a:cubicBezTo>
                <a:cubicBezTo>
                  <a:pt x="264" y="601"/>
                  <a:pt x="264" y="603"/>
                  <a:pt x="264" y="604"/>
                </a:cubicBezTo>
                <a:cubicBezTo>
                  <a:pt x="263" y="604"/>
                  <a:pt x="260" y="604"/>
                  <a:pt x="259" y="605"/>
                </a:cubicBezTo>
                <a:cubicBezTo>
                  <a:pt x="258" y="606"/>
                  <a:pt x="258" y="609"/>
                  <a:pt x="257" y="609"/>
                </a:cubicBezTo>
                <a:cubicBezTo>
                  <a:pt x="256" y="610"/>
                  <a:pt x="254" y="608"/>
                  <a:pt x="254" y="608"/>
                </a:cubicBezTo>
                <a:cubicBezTo>
                  <a:pt x="253" y="608"/>
                  <a:pt x="251" y="608"/>
                  <a:pt x="250" y="608"/>
                </a:cubicBezTo>
                <a:cubicBezTo>
                  <a:pt x="250" y="608"/>
                  <a:pt x="248" y="609"/>
                  <a:pt x="247" y="610"/>
                </a:cubicBezTo>
                <a:cubicBezTo>
                  <a:pt x="246" y="610"/>
                  <a:pt x="245" y="609"/>
                  <a:pt x="244" y="608"/>
                </a:cubicBezTo>
                <a:cubicBezTo>
                  <a:pt x="244" y="608"/>
                  <a:pt x="243" y="607"/>
                  <a:pt x="244" y="606"/>
                </a:cubicBezTo>
                <a:cubicBezTo>
                  <a:pt x="244" y="606"/>
                  <a:pt x="246" y="605"/>
                  <a:pt x="246" y="605"/>
                </a:cubicBezTo>
                <a:cubicBezTo>
                  <a:pt x="247" y="604"/>
                  <a:pt x="245" y="601"/>
                  <a:pt x="244" y="601"/>
                </a:cubicBezTo>
                <a:cubicBezTo>
                  <a:pt x="244" y="600"/>
                  <a:pt x="242" y="601"/>
                  <a:pt x="241" y="601"/>
                </a:cubicBezTo>
                <a:cubicBezTo>
                  <a:pt x="240" y="601"/>
                  <a:pt x="239" y="601"/>
                  <a:pt x="239" y="601"/>
                </a:cubicBezTo>
                <a:cubicBezTo>
                  <a:pt x="238" y="602"/>
                  <a:pt x="237" y="604"/>
                  <a:pt x="236" y="605"/>
                </a:cubicBezTo>
                <a:cubicBezTo>
                  <a:pt x="234" y="605"/>
                  <a:pt x="232" y="605"/>
                  <a:pt x="230" y="604"/>
                </a:cubicBezTo>
                <a:cubicBezTo>
                  <a:pt x="229" y="604"/>
                  <a:pt x="226" y="603"/>
                  <a:pt x="226" y="602"/>
                </a:cubicBezTo>
                <a:cubicBezTo>
                  <a:pt x="225" y="601"/>
                  <a:pt x="225" y="598"/>
                  <a:pt x="225" y="596"/>
                </a:cubicBezTo>
                <a:cubicBezTo>
                  <a:pt x="226" y="595"/>
                  <a:pt x="228" y="592"/>
                  <a:pt x="229" y="591"/>
                </a:cubicBezTo>
                <a:cubicBezTo>
                  <a:pt x="231" y="591"/>
                  <a:pt x="235" y="591"/>
                  <a:pt x="236" y="590"/>
                </a:cubicBezTo>
                <a:cubicBezTo>
                  <a:pt x="236" y="589"/>
                  <a:pt x="236" y="587"/>
                  <a:pt x="236" y="585"/>
                </a:cubicBezTo>
                <a:cubicBezTo>
                  <a:pt x="236" y="584"/>
                  <a:pt x="237" y="581"/>
                  <a:pt x="236" y="580"/>
                </a:cubicBezTo>
                <a:cubicBezTo>
                  <a:pt x="236" y="579"/>
                  <a:pt x="235" y="577"/>
                  <a:pt x="234" y="576"/>
                </a:cubicBezTo>
                <a:cubicBezTo>
                  <a:pt x="234" y="575"/>
                  <a:pt x="234" y="573"/>
                  <a:pt x="233" y="573"/>
                </a:cubicBezTo>
                <a:cubicBezTo>
                  <a:pt x="232" y="572"/>
                  <a:pt x="230" y="573"/>
                  <a:pt x="229" y="573"/>
                </a:cubicBezTo>
                <a:cubicBezTo>
                  <a:pt x="228" y="572"/>
                  <a:pt x="225" y="572"/>
                  <a:pt x="224" y="572"/>
                </a:cubicBezTo>
                <a:cubicBezTo>
                  <a:pt x="222" y="571"/>
                  <a:pt x="220" y="569"/>
                  <a:pt x="219" y="568"/>
                </a:cubicBezTo>
                <a:cubicBezTo>
                  <a:pt x="218" y="568"/>
                  <a:pt x="216" y="568"/>
                  <a:pt x="215" y="567"/>
                </a:cubicBezTo>
                <a:cubicBezTo>
                  <a:pt x="214" y="566"/>
                  <a:pt x="214" y="564"/>
                  <a:pt x="214" y="562"/>
                </a:cubicBezTo>
                <a:cubicBezTo>
                  <a:pt x="214" y="561"/>
                  <a:pt x="217" y="559"/>
                  <a:pt x="219" y="558"/>
                </a:cubicBezTo>
                <a:cubicBezTo>
                  <a:pt x="220" y="557"/>
                  <a:pt x="223" y="558"/>
                  <a:pt x="225" y="557"/>
                </a:cubicBezTo>
                <a:cubicBezTo>
                  <a:pt x="226" y="556"/>
                  <a:pt x="229" y="553"/>
                  <a:pt x="229" y="551"/>
                </a:cubicBezTo>
                <a:cubicBezTo>
                  <a:pt x="230" y="550"/>
                  <a:pt x="229" y="546"/>
                  <a:pt x="229" y="544"/>
                </a:cubicBezTo>
                <a:cubicBezTo>
                  <a:pt x="230" y="542"/>
                  <a:pt x="233" y="540"/>
                  <a:pt x="233" y="539"/>
                </a:cubicBezTo>
                <a:cubicBezTo>
                  <a:pt x="233" y="537"/>
                  <a:pt x="231" y="533"/>
                  <a:pt x="230" y="532"/>
                </a:cubicBezTo>
                <a:cubicBezTo>
                  <a:pt x="229" y="531"/>
                  <a:pt x="225" y="530"/>
                  <a:pt x="223" y="530"/>
                </a:cubicBezTo>
                <a:cubicBezTo>
                  <a:pt x="222" y="530"/>
                  <a:pt x="219" y="531"/>
                  <a:pt x="217" y="531"/>
                </a:cubicBezTo>
                <a:cubicBezTo>
                  <a:pt x="216" y="530"/>
                  <a:pt x="213" y="530"/>
                  <a:pt x="212" y="529"/>
                </a:cubicBezTo>
                <a:cubicBezTo>
                  <a:pt x="211" y="528"/>
                  <a:pt x="211" y="525"/>
                  <a:pt x="211" y="525"/>
                </a:cubicBezTo>
                <a:cubicBezTo>
                  <a:pt x="210" y="524"/>
                  <a:pt x="208" y="525"/>
                  <a:pt x="207" y="525"/>
                </a:cubicBezTo>
                <a:cubicBezTo>
                  <a:pt x="206" y="524"/>
                  <a:pt x="206" y="521"/>
                  <a:pt x="205" y="521"/>
                </a:cubicBezTo>
                <a:cubicBezTo>
                  <a:pt x="203" y="520"/>
                  <a:pt x="201" y="521"/>
                  <a:pt x="200" y="522"/>
                </a:cubicBezTo>
                <a:cubicBezTo>
                  <a:pt x="199" y="523"/>
                  <a:pt x="198" y="525"/>
                  <a:pt x="197" y="525"/>
                </a:cubicBezTo>
                <a:cubicBezTo>
                  <a:pt x="196" y="525"/>
                  <a:pt x="196" y="521"/>
                  <a:pt x="195" y="519"/>
                </a:cubicBezTo>
                <a:cubicBezTo>
                  <a:pt x="194" y="518"/>
                  <a:pt x="191" y="518"/>
                  <a:pt x="190" y="516"/>
                </a:cubicBezTo>
                <a:cubicBezTo>
                  <a:pt x="189" y="515"/>
                  <a:pt x="189" y="513"/>
                  <a:pt x="189" y="512"/>
                </a:cubicBezTo>
                <a:cubicBezTo>
                  <a:pt x="188" y="510"/>
                  <a:pt x="186" y="506"/>
                  <a:pt x="185" y="505"/>
                </a:cubicBezTo>
                <a:cubicBezTo>
                  <a:pt x="184" y="504"/>
                  <a:pt x="183" y="501"/>
                  <a:pt x="182" y="500"/>
                </a:cubicBezTo>
                <a:cubicBezTo>
                  <a:pt x="182" y="499"/>
                  <a:pt x="181" y="496"/>
                  <a:pt x="181" y="495"/>
                </a:cubicBezTo>
                <a:cubicBezTo>
                  <a:pt x="181" y="494"/>
                  <a:pt x="183" y="491"/>
                  <a:pt x="184" y="490"/>
                </a:cubicBezTo>
                <a:cubicBezTo>
                  <a:pt x="184" y="489"/>
                  <a:pt x="184" y="487"/>
                  <a:pt x="184" y="486"/>
                </a:cubicBezTo>
                <a:cubicBezTo>
                  <a:pt x="183" y="485"/>
                  <a:pt x="182" y="482"/>
                  <a:pt x="181" y="482"/>
                </a:cubicBezTo>
                <a:cubicBezTo>
                  <a:pt x="180" y="481"/>
                  <a:pt x="178" y="481"/>
                  <a:pt x="177" y="481"/>
                </a:cubicBezTo>
                <a:cubicBezTo>
                  <a:pt x="176" y="480"/>
                  <a:pt x="174" y="479"/>
                  <a:pt x="173" y="478"/>
                </a:cubicBezTo>
                <a:cubicBezTo>
                  <a:pt x="171" y="477"/>
                  <a:pt x="168" y="476"/>
                  <a:pt x="166" y="475"/>
                </a:cubicBezTo>
                <a:cubicBezTo>
                  <a:pt x="165" y="475"/>
                  <a:pt x="163" y="474"/>
                  <a:pt x="162" y="474"/>
                </a:cubicBezTo>
                <a:cubicBezTo>
                  <a:pt x="161" y="473"/>
                  <a:pt x="161" y="472"/>
                  <a:pt x="160" y="471"/>
                </a:cubicBezTo>
                <a:cubicBezTo>
                  <a:pt x="159" y="471"/>
                  <a:pt x="157" y="471"/>
                  <a:pt x="157" y="470"/>
                </a:cubicBezTo>
                <a:cubicBezTo>
                  <a:pt x="156" y="469"/>
                  <a:pt x="156" y="467"/>
                  <a:pt x="155" y="466"/>
                </a:cubicBezTo>
                <a:cubicBezTo>
                  <a:pt x="154" y="465"/>
                  <a:pt x="152" y="463"/>
                  <a:pt x="150" y="463"/>
                </a:cubicBezTo>
                <a:cubicBezTo>
                  <a:pt x="149" y="462"/>
                  <a:pt x="146" y="460"/>
                  <a:pt x="144" y="459"/>
                </a:cubicBezTo>
                <a:cubicBezTo>
                  <a:pt x="143" y="459"/>
                  <a:pt x="140" y="459"/>
                  <a:pt x="138" y="460"/>
                </a:cubicBezTo>
                <a:cubicBezTo>
                  <a:pt x="137" y="461"/>
                  <a:pt x="136" y="464"/>
                  <a:pt x="136" y="465"/>
                </a:cubicBezTo>
                <a:cubicBezTo>
                  <a:pt x="136" y="467"/>
                  <a:pt x="137" y="470"/>
                  <a:pt x="137" y="471"/>
                </a:cubicBezTo>
                <a:cubicBezTo>
                  <a:pt x="136" y="472"/>
                  <a:pt x="132" y="473"/>
                  <a:pt x="131" y="473"/>
                </a:cubicBezTo>
                <a:cubicBezTo>
                  <a:pt x="129" y="474"/>
                  <a:pt x="125" y="472"/>
                  <a:pt x="123" y="471"/>
                </a:cubicBezTo>
                <a:cubicBezTo>
                  <a:pt x="121" y="471"/>
                  <a:pt x="118" y="470"/>
                  <a:pt x="117" y="471"/>
                </a:cubicBezTo>
                <a:cubicBezTo>
                  <a:pt x="115" y="472"/>
                  <a:pt x="113" y="476"/>
                  <a:pt x="112" y="478"/>
                </a:cubicBezTo>
                <a:cubicBezTo>
                  <a:pt x="111" y="479"/>
                  <a:pt x="108" y="480"/>
                  <a:pt x="106" y="480"/>
                </a:cubicBezTo>
                <a:cubicBezTo>
                  <a:pt x="104" y="480"/>
                  <a:pt x="101" y="479"/>
                  <a:pt x="99" y="478"/>
                </a:cubicBezTo>
                <a:cubicBezTo>
                  <a:pt x="99" y="477"/>
                  <a:pt x="98" y="475"/>
                  <a:pt x="97" y="474"/>
                </a:cubicBezTo>
                <a:cubicBezTo>
                  <a:pt x="96" y="474"/>
                  <a:pt x="94" y="475"/>
                  <a:pt x="93" y="475"/>
                </a:cubicBezTo>
                <a:cubicBezTo>
                  <a:pt x="92" y="476"/>
                  <a:pt x="92" y="478"/>
                  <a:pt x="91" y="479"/>
                </a:cubicBezTo>
                <a:cubicBezTo>
                  <a:pt x="90" y="480"/>
                  <a:pt x="88" y="481"/>
                  <a:pt x="87" y="482"/>
                </a:cubicBezTo>
                <a:cubicBezTo>
                  <a:pt x="86" y="482"/>
                  <a:pt x="84" y="483"/>
                  <a:pt x="82" y="483"/>
                </a:cubicBezTo>
                <a:cubicBezTo>
                  <a:pt x="81" y="482"/>
                  <a:pt x="79" y="482"/>
                  <a:pt x="78" y="481"/>
                </a:cubicBezTo>
                <a:cubicBezTo>
                  <a:pt x="77" y="481"/>
                  <a:pt x="78" y="478"/>
                  <a:pt x="78" y="477"/>
                </a:cubicBezTo>
                <a:cubicBezTo>
                  <a:pt x="78" y="476"/>
                  <a:pt x="78" y="473"/>
                  <a:pt x="77" y="472"/>
                </a:cubicBezTo>
                <a:cubicBezTo>
                  <a:pt x="76" y="471"/>
                  <a:pt x="73" y="469"/>
                  <a:pt x="71" y="469"/>
                </a:cubicBezTo>
                <a:cubicBezTo>
                  <a:pt x="70" y="469"/>
                  <a:pt x="68" y="470"/>
                  <a:pt x="66" y="470"/>
                </a:cubicBezTo>
                <a:cubicBezTo>
                  <a:pt x="64" y="470"/>
                  <a:pt x="60" y="471"/>
                  <a:pt x="58" y="470"/>
                </a:cubicBezTo>
                <a:cubicBezTo>
                  <a:pt x="57" y="469"/>
                  <a:pt x="57" y="466"/>
                  <a:pt x="56" y="464"/>
                </a:cubicBezTo>
                <a:cubicBezTo>
                  <a:pt x="55" y="463"/>
                  <a:pt x="52" y="463"/>
                  <a:pt x="51" y="462"/>
                </a:cubicBezTo>
                <a:cubicBezTo>
                  <a:pt x="51" y="460"/>
                  <a:pt x="50" y="458"/>
                  <a:pt x="50" y="456"/>
                </a:cubicBezTo>
                <a:cubicBezTo>
                  <a:pt x="49" y="455"/>
                  <a:pt x="48" y="453"/>
                  <a:pt x="47" y="452"/>
                </a:cubicBezTo>
                <a:cubicBezTo>
                  <a:pt x="47" y="452"/>
                  <a:pt x="45" y="452"/>
                  <a:pt x="44" y="451"/>
                </a:cubicBezTo>
                <a:cubicBezTo>
                  <a:pt x="43" y="451"/>
                  <a:pt x="42" y="449"/>
                  <a:pt x="41" y="449"/>
                </a:cubicBezTo>
                <a:cubicBezTo>
                  <a:pt x="40" y="449"/>
                  <a:pt x="39" y="450"/>
                  <a:pt x="39" y="450"/>
                </a:cubicBezTo>
                <a:cubicBezTo>
                  <a:pt x="37" y="450"/>
                  <a:pt x="33" y="451"/>
                  <a:pt x="31" y="451"/>
                </a:cubicBezTo>
                <a:cubicBezTo>
                  <a:pt x="29" y="451"/>
                  <a:pt x="25" y="450"/>
                  <a:pt x="23" y="449"/>
                </a:cubicBezTo>
                <a:cubicBezTo>
                  <a:pt x="22" y="449"/>
                  <a:pt x="19" y="449"/>
                  <a:pt x="19" y="448"/>
                </a:cubicBezTo>
                <a:cubicBezTo>
                  <a:pt x="17" y="447"/>
                  <a:pt x="15" y="444"/>
                  <a:pt x="15" y="443"/>
                </a:cubicBezTo>
                <a:cubicBezTo>
                  <a:pt x="14" y="442"/>
                  <a:pt x="15" y="439"/>
                  <a:pt x="15" y="438"/>
                </a:cubicBezTo>
                <a:cubicBezTo>
                  <a:pt x="14" y="437"/>
                  <a:pt x="12" y="436"/>
                  <a:pt x="10" y="436"/>
                </a:cubicBezTo>
                <a:cubicBezTo>
                  <a:pt x="10" y="435"/>
                  <a:pt x="7" y="435"/>
                  <a:pt x="7" y="435"/>
                </a:cubicBezTo>
                <a:cubicBezTo>
                  <a:pt x="6" y="434"/>
                  <a:pt x="6" y="432"/>
                  <a:pt x="7" y="431"/>
                </a:cubicBezTo>
                <a:cubicBezTo>
                  <a:pt x="7" y="430"/>
                  <a:pt x="9" y="429"/>
                  <a:pt x="9" y="428"/>
                </a:cubicBezTo>
                <a:cubicBezTo>
                  <a:pt x="9" y="427"/>
                  <a:pt x="9" y="425"/>
                  <a:pt x="8" y="425"/>
                </a:cubicBezTo>
                <a:cubicBezTo>
                  <a:pt x="8" y="424"/>
                  <a:pt x="7" y="424"/>
                  <a:pt x="6" y="424"/>
                </a:cubicBezTo>
                <a:cubicBezTo>
                  <a:pt x="7" y="422"/>
                  <a:pt x="8" y="420"/>
                  <a:pt x="8" y="419"/>
                </a:cubicBezTo>
                <a:cubicBezTo>
                  <a:pt x="8" y="417"/>
                  <a:pt x="7" y="414"/>
                  <a:pt x="6" y="413"/>
                </a:cubicBezTo>
                <a:cubicBezTo>
                  <a:pt x="5" y="411"/>
                  <a:pt x="2" y="410"/>
                  <a:pt x="1" y="409"/>
                </a:cubicBezTo>
                <a:cubicBezTo>
                  <a:pt x="0" y="408"/>
                  <a:pt x="0" y="405"/>
                  <a:pt x="1" y="404"/>
                </a:cubicBezTo>
                <a:cubicBezTo>
                  <a:pt x="1" y="403"/>
                  <a:pt x="4" y="402"/>
                  <a:pt x="5" y="401"/>
                </a:cubicBezTo>
                <a:cubicBezTo>
                  <a:pt x="6" y="401"/>
                  <a:pt x="9" y="402"/>
                  <a:pt x="10" y="402"/>
                </a:cubicBezTo>
                <a:cubicBezTo>
                  <a:pt x="11" y="402"/>
                  <a:pt x="13" y="401"/>
                  <a:pt x="14" y="401"/>
                </a:cubicBezTo>
                <a:cubicBezTo>
                  <a:pt x="15" y="400"/>
                  <a:pt x="14" y="397"/>
                  <a:pt x="14" y="396"/>
                </a:cubicBezTo>
                <a:cubicBezTo>
                  <a:pt x="15" y="395"/>
                  <a:pt x="17" y="394"/>
                  <a:pt x="17" y="393"/>
                </a:cubicBezTo>
                <a:cubicBezTo>
                  <a:pt x="18" y="392"/>
                  <a:pt x="18" y="389"/>
                  <a:pt x="19" y="388"/>
                </a:cubicBezTo>
                <a:cubicBezTo>
                  <a:pt x="20" y="387"/>
                  <a:pt x="23" y="386"/>
                  <a:pt x="24" y="385"/>
                </a:cubicBezTo>
                <a:cubicBezTo>
                  <a:pt x="24" y="385"/>
                  <a:pt x="24" y="382"/>
                  <a:pt x="24" y="382"/>
                </a:cubicBezTo>
                <a:cubicBezTo>
                  <a:pt x="23" y="380"/>
                  <a:pt x="21" y="378"/>
                  <a:pt x="19" y="378"/>
                </a:cubicBezTo>
                <a:cubicBezTo>
                  <a:pt x="18" y="377"/>
                  <a:pt x="16" y="378"/>
                  <a:pt x="15" y="378"/>
                </a:cubicBezTo>
                <a:cubicBezTo>
                  <a:pt x="14" y="377"/>
                  <a:pt x="12" y="376"/>
                  <a:pt x="11" y="374"/>
                </a:cubicBezTo>
                <a:cubicBezTo>
                  <a:pt x="11" y="373"/>
                  <a:pt x="10" y="370"/>
                  <a:pt x="11" y="369"/>
                </a:cubicBezTo>
                <a:cubicBezTo>
                  <a:pt x="12" y="368"/>
                  <a:pt x="15" y="368"/>
                  <a:pt x="17" y="368"/>
                </a:cubicBezTo>
                <a:cubicBezTo>
                  <a:pt x="17" y="367"/>
                  <a:pt x="19" y="367"/>
                  <a:pt x="20" y="366"/>
                </a:cubicBezTo>
                <a:cubicBezTo>
                  <a:pt x="20" y="365"/>
                  <a:pt x="18" y="362"/>
                  <a:pt x="19" y="361"/>
                </a:cubicBezTo>
                <a:cubicBezTo>
                  <a:pt x="20" y="360"/>
                  <a:pt x="24" y="362"/>
                  <a:pt x="25" y="361"/>
                </a:cubicBezTo>
                <a:cubicBezTo>
                  <a:pt x="25" y="360"/>
                  <a:pt x="25" y="358"/>
                  <a:pt x="25" y="357"/>
                </a:cubicBezTo>
                <a:cubicBezTo>
                  <a:pt x="25" y="357"/>
                  <a:pt x="27" y="353"/>
                  <a:pt x="28" y="352"/>
                </a:cubicBezTo>
                <a:cubicBezTo>
                  <a:pt x="28" y="351"/>
                  <a:pt x="28" y="348"/>
                  <a:pt x="28" y="347"/>
                </a:cubicBezTo>
                <a:cubicBezTo>
                  <a:pt x="26" y="345"/>
                  <a:pt x="21" y="345"/>
                  <a:pt x="20" y="344"/>
                </a:cubicBezTo>
                <a:cubicBezTo>
                  <a:pt x="19" y="343"/>
                  <a:pt x="18" y="341"/>
                  <a:pt x="17" y="339"/>
                </a:cubicBezTo>
                <a:cubicBezTo>
                  <a:pt x="17" y="338"/>
                  <a:pt x="17" y="334"/>
                  <a:pt x="17" y="333"/>
                </a:cubicBezTo>
                <a:cubicBezTo>
                  <a:pt x="17" y="331"/>
                  <a:pt x="18" y="329"/>
                  <a:pt x="19" y="328"/>
                </a:cubicBezTo>
                <a:cubicBezTo>
                  <a:pt x="20" y="327"/>
                  <a:pt x="21" y="324"/>
                  <a:pt x="23" y="323"/>
                </a:cubicBezTo>
                <a:cubicBezTo>
                  <a:pt x="24" y="322"/>
                  <a:pt x="26" y="321"/>
                  <a:pt x="28" y="321"/>
                </a:cubicBezTo>
                <a:cubicBezTo>
                  <a:pt x="29" y="320"/>
                  <a:pt x="31" y="319"/>
                  <a:pt x="32" y="319"/>
                </a:cubicBezTo>
                <a:cubicBezTo>
                  <a:pt x="33" y="318"/>
                  <a:pt x="34" y="316"/>
                  <a:pt x="33" y="315"/>
                </a:cubicBezTo>
                <a:cubicBezTo>
                  <a:pt x="33" y="314"/>
                  <a:pt x="31" y="313"/>
                  <a:pt x="31" y="312"/>
                </a:cubicBezTo>
                <a:cubicBezTo>
                  <a:pt x="31" y="310"/>
                  <a:pt x="31" y="307"/>
                  <a:pt x="31" y="306"/>
                </a:cubicBezTo>
                <a:cubicBezTo>
                  <a:pt x="31" y="304"/>
                  <a:pt x="31" y="301"/>
                  <a:pt x="32" y="300"/>
                </a:cubicBezTo>
                <a:cubicBezTo>
                  <a:pt x="33" y="300"/>
                  <a:pt x="36" y="299"/>
                  <a:pt x="37" y="299"/>
                </a:cubicBezTo>
                <a:cubicBezTo>
                  <a:pt x="39" y="300"/>
                  <a:pt x="42" y="302"/>
                  <a:pt x="44" y="302"/>
                </a:cubicBezTo>
                <a:cubicBezTo>
                  <a:pt x="45" y="302"/>
                  <a:pt x="48" y="301"/>
                  <a:pt x="49" y="300"/>
                </a:cubicBezTo>
                <a:cubicBezTo>
                  <a:pt x="50" y="299"/>
                  <a:pt x="51" y="297"/>
                  <a:pt x="51" y="295"/>
                </a:cubicBezTo>
                <a:cubicBezTo>
                  <a:pt x="51" y="293"/>
                  <a:pt x="50" y="290"/>
                  <a:pt x="49" y="289"/>
                </a:cubicBezTo>
                <a:cubicBezTo>
                  <a:pt x="49" y="288"/>
                  <a:pt x="48" y="286"/>
                  <a:pt x="48" y="285"/>
                </a:cubicBezTo>
                <a:cubicBezTo>
                  <a:pt x="48" y="284"/>
                  <a:pt x="49" y="279"/>
                  <a:pt x="48" y="278"/>
                </a:cubicBezTo>
                <a:cubicBezTo>
                  <a:pt x="46" y="277"/>
                  <a:pt x="42" y="280"/>
                  <a:pt x="40" y="279"/>
                </a:cubicBezTo>
                <a:cubicBezTo>
                  <a:pt x="39" y="279"/>
                  <a:pt x="36" y="277"/>
                  <a:pt x="35" y="276"/>
                </a:cubicBezTo>
                <a:cubicBezTo>
                  <a:pt x="35" y="274"/>
                  <a:pt x="35" y="271"/>
                  <a:pt x="35" y="270"/>
                </a:cubicBezTo>
                <a:cubicBezTo>
                  <a:pt x="34" y="269"/>
                  <a:pt x="34" y="267"/>
                  <a:pt x="33" y="266"/>
                </a:cubicBezTo>
                <a:cubicBezTo>
                  <a:pt x="32" y="266"/>
                  <a:pt x="29" y="266"/>
                  <a:pt x="28" y="265"/>
                </a:cubicBezTo>
                <a:cubicBezTo>
                  <a:pt x="27" y="264"/>
                  <a:pt x="26" y="261"/>
                  <a:pt x="26" y="260"/>
                </a:cubicBezTo>
                <a:cubicBezTo>
                  <a:pt x="25" y="258"/>
                  <a:pt x="25" y="256"/>
                  <a:pt x="26" y="255"/>
                </a:cubicBezTo>
                <a:cubicBezTo>
                  <a:pt x="26" y="254"/>
                  <a:pt x="28" y="254"/>
                  <a:pt x="29" y="253"/>
                </a:cubicBezTo>
                <a:cubicBezTo>
                  <a:pt x="30" y="253"/>
                  <a:pt x="31" y="251"/>
                  <a:pt x="32" y="250"/>
                </a:cubicBezTo>
                <a:cubicBezTo>
                  <a:pt x="33" y="248"/>
                  <a:pt x="35" y="245"/>
                  <a:pt x="37" y="244"/>
                </a:cubicBezTo>
                <a:cubicBezTo>
                  <a:pt x="38" y="243"/>
                  <a:pt x="41" y="244"/>
                  <a:pt x="42" y="243"/>
                </a:cubicBezTo>
                <a:cubicBezTo>
                  <a:pt x="42" y="242"/>
                  <a:pt x="42" y="240"/>
                  <a:pt x="42" y="239"/>
                </a:cubicBezTo>
                <a:cubicBezTo>
                  <a:pt x="41" y="238"/>
                  <a:pt x="39" y="235"/>
                  <a:pt x="39" y="233"/>
                </a:cubicBezTo>
                <a:cubicBezTo>
                  <a:pt x="39" y="231"/>
                  <a:pt x="41" y="227"/>
                  <a:pt x="40" y="226"/>
                </a:cubicBezTo>
                <a:cubicBezTo>
                  <a:pt x="39" y="225"/>
                  <a:pt x="35" y="225"/>
                  <a:pt x="34" y="224"/>
                </a:cubicBezTo>
                <a:cubicBezTo>
                  <a:pt x="33" y="223"/>
                  <a:pt x="33" y="219"/>
                  <a:pt x="33" y="218"/>
                </a:cubicBezTo>
                <a:cubicBezTo>
                  <a:pt x="34" y="216"/>
                  <a:pt x="37" y="213"/>
                  <a:pt x="38" y="214"/>
                </a:cubicBezTo>
                <a:cubicBezTo>
                  <a:pt x="40" y="214"/>
                  <a:pt x="41" y="217"/>
                  <a:pt x="42" y="217"/>
                </a:cubicBezTo>
                <a:cubicBezTo>
                  <a:pt x="43" y="218"/>
                  <a:pt x="46" y="216"/>
                  <a:pt x="47" y="216"/>
                </a:cubicBezTo>
                <a:cubicBezTo>
                  <a:pt x="49" y="216"/>
                  <a:pt x="52" y="216"/>
                  <a:pt x="54" y="216"/>
                </a:cubicBezTo>
                <a:cubicBezTo>
                  <a:pt x="55" y="215"/>
                  <a:pt x="57" y="213"/>
                  <a:pt x="58" y="213"/>
                </a:cubicBezTo>
                <a:cubicBezTo>
                  <a:pt x="60" y="212"/>
                  <a:pt x="63" y="212"/>
                  <a:pt x="64" y="211"/>
                </a:cubicBezTo>
                <a:cubicBezTo>
                  <a:pt x="64" y="210"/>
                  <a:pt x="65" y="207"/>
                  <a:pt x="65" y="206"/>
                </a:cubicBezTo>
                <a:cubicBezTo>
                  <a:pt x="65" y="205"/>
                  <a:pt x="64" y="203"/>
                  <a:pt x="64" y="202"/>
                </a:cubicBezTo>
                <a:cubicBezTo>
                  <a:pt x="63" y="201"/>
                  <a:pt x="59" y="201"/>
                  <a:pt x="59" y="199"/>
                </a:cubicBezTo>
                <a:cubicBezTo>
                  <a:pt x="58" y="199"/>
                  <a:pt x="58" y="196"/>
                  <a:pt x="59" y="195"/>
                </a:cubicBezTo>
                <a:cubicBezTo>
                  <a:pt x="59" y="195"/>
                  <a:pt x="61" y="193"/>
                  <a:pt x="62" y="193"/>
                </a:cubicBezTo>
                <a:cubicBezTo>
                  <a:pt x="63" y="193"/>
                  <a:pt x="66" y="193"/>
                  <a:pt x="67" y="193"/>
                </a:cubicBezTo>
                <a:cubicBezTo>
                  <a:pt x="69" y="194"/>
                  <a:pt x="71" y="196"/>
                  <a:pt x="73" y="197"/>
                </a:cubicBezTo>
                <a:cubicBezTo>
                  <a:pt x="74" y="199"/>
                  <a:pt x="77" y="202"/>
                  <a:pt x="79" y="204"/>
                </a:cubicBezTo>
                <a:cubicBezTo>
                  <a:pt x="80" y="204"/>
                  <a:pt x="83" y="205"/>
                  <a:pt x="85" y="205"/>
                </a:cubicBezTo>
                <a:cubicBezTo>
                  <a:pt x="86" y="205"/>
                  <a:pt x="88" y="203"/>
                  <a:pt x="88" y="202"/>
                </a:cubicBezTo>
                <a:cubicBezTo>
                  <a:pt x="88" y="201"/>
                  <a:pt x="87" y="198"/>
                  <a:pt x="86" y="197"/>
                </a:cubicBezTo>
                <a:cubicBezTo>
                  <a:pt x="86" y="195"/>
                  <a:pt x="84" y="193"/>
                  <a:pt x="84" y="191"/>
                </a:cubicBezTo>
                <a:cubicBezTo>
                  <a:pt x="83" y="190"/>
                  <a:pt x="84" y="187"/>
                  <a:pt x="85" y="186"/>
                </a:cubicBezTo>
                <a:cubicBezTo>
                  <a:pt x="85" y="183"/>
                  <a:pt x="85" y="179"/>
                  <a:pt x="84" y="177"/>
                </a:cubicBezTo>
                <a:cubicBezTo>
                  <a:pt x="83" y="175"/>
                  <a:pt x="81" y="173"/>
                  <a:pt x="81" y="171"/>
                </a:cubicBezTo>
                <a:cubicBezTo>
                  <a:pt x="80" y="169"/>
                  <a:pt x="81" y="165"/>
                  <a:pt x="81" y="163"/>
                </a:cubicBezTo>
                <a:cubicBezTo>
                  <a:pt x="80" y="161"/>
                  <a:pt x="78" y="159"/>
                  <a:pt x="77" y="157"/>
                </a:cubicBezTo>
                <a:cubicBezTo>
                  <a:pt x="77" y="156"/>
                  <a:pt x="77" y="152"/>
                  <a:pt x="77" y="150"/>
                </a:cubicBezTo>
                <a:cubicBezTo>
                  <a:pt x="77" y="149"/>
                  <a:pt x="75" y="147"/>
                  <a:pt x="75" y="146"/>
                </a:cubicBezTo>
                <a:cubicBezTo>
                  <a:pt x="75" y="145"/>
                  <a:pt x="76" y="143"/>
                  <a:pt x="77" y="142"/>
                </a:cubicBezTo>
                <a:cubicBezTo>
                  <a:pt x="78" y="142"/>
                  <a:pt x="79" y="144"/>
                  <a:pt x="80" y="145"/>
                </a:cubicBezTo>
                <a:cubicBezTo>
                  <a:pt x="82" y="145"/>
                  <a:pt x="84" y="145"/>
                  <a:pt x="85" y="145"/>
                </a:cubicBezTo>
                <a:cubicBezTo>
                  <a:pt x="86" y="144"/>
                  <a:pt x="87" y="141"/>
                  <a:pt x="88" y="141"/>
                </a:cubicBezTo>
                <a:cubicBezTo>
                  <a:pt x="89" y="140"/>
                  <a:pt x="91" y="140"/>
                  <a:pt x="92" y="140"/>
                </a:cubicBezTo>
                <a:cubicBezTo>
                  <a:pt x="92" y="140"/>
                  <a:pt x="94" y="139"/>
                  <a:pt x="95" y="138"/>
                </a:cubicBezTo>
                <a:cubicBezTo>
                  <a:pt x="96" y="137"/>
                  <a:pt x="96" y="133"/>
                  <a:pt x="97" y="132"/>
                </a:cubicBezTo>
                <a:cubicBezTo>
                  <a:pt x="98" y="131"/>
                  <a:pt x="102" y="130"/>
                  <a:pt x="103" y="128"/>
                </a:cubicBezTo>
                <a:cubicBezTo>
                  <a:pt x="103" y="128"/>
                  <a:pt x="103" y="128"/>
                  <a:pt x="103" y="128"/>
                </a:cubicBezTo>
                <a:cubicBezTo>
                  <a:pt x="104" y="128"/>
                  <a:pt x="106" y="128"/>
                  <a:pt x="107" y="129"/>
                </a:cubicBezTo>
                <a:cubicBezTo>
                  <a:pt x="108" y="129"/>
                  <a:pt x="111" y="129"/>
                  <a:pt x="112" y="130"/>
                </a:cubicBezTo>
                <a:cubicBezTo>
                  <a:pt x="115" y="130"/>
                  <a:pt x="119" y="133"/>
                  <a:pt x="121" y="132"/>
                </a:cubicBezTo>
                <a:cubicBezTo>
                  <a:pt x="122" y="132"/>
                  <a:pt x="124" y="129"/>
                  <a:pt x="125" y="128"/>
                </a:cubicBezTo>
                <a:cubicBezTo>
                  <a:pt x="125" y="127"/>
                  <a:pt x="125" y="125"/>
                  <a:pt x="125" y="124"/>
                </a:cubicBezTo>
                <a:cubicBezTo>
                  <a:pt x="124" y="122"/>
                  <a:pt x="121" y="119"/>
                  <a:pt x="121" y="118"/>
                </a:cubicBezTo>
                <a:cubicBezTo>
                  <a:pt x="121" y="116"/>
                  <a:pt x="123" y="113"/>
                  <a:pt x="125" y="112"/>
                </a:cubicBezTo>
                <a:cubicBezTo>
                  <a:pt x="126" y="111"/>
                  <a:pt x="129" y="111"/>
                  <a:pt x="131" y="110"/>
                </a:cubicBezTo>
                <a:cubicBezTo>
                  <a:pt x="132" y="109"/>
                  <a:pt x="132" y="105"/>
                  <a:pt x="133" y="105"/>
                </a:cubicBezTo>
                <a:cubicBezTo>
                  <a:pt x="134" y="104"/>
                  <a:pt x="137" y="103"/>
                  <a:pt x="138" y="103"/>
                </a:cubicBezTo>
                <a:cubicBezTo>
                  <a:pt x="140" y="104"/>
                  <a:pt x="142" y="106"/>
                  <a:pt x="142" y="108"/>
                </a:cubicBezTo>
                <a:cubicBezTo>
                  <a:pt x="142" y="109"/>
                  <a:pt x="141" y="110"/>
                  <a:pt x="141" y="111"/>
                </a:cubicBezTo>
                <a:cubicBezTo>
                  <a:pt x="141" y="112"/>
                  <a:pt x="140" y="114"/>
                  <a:pt x="140" y="115"/>
                </a:cubicBezTo>
                <a:cubicBezTo>
                  <a:pt x="140" y="116"/>
                  <a:pt x="141" y="117"/>
                  <a:pt x="141" y="118"/>
                </a:cubicBezTo>
                <a:cubicBezTo>
                  <a:pt x="142" y="119"/>
                  <a:pt x="144" y="121"/>
                  <a:pt x="145" y="122"/>
                </a:cubicBezTo>
                <a:cubicBezTo>
                  <a:pt x="146" y="123"/>
                  <a:pt x="148" y="124"/>
                  <a:pt x="149" y="125"/>
                </a:cubicBezTo>
                <a:cubicBezTo>
                  <a:pt x="150" y="126"/>
                  <a:pt x="152" y="129"/>
                  <a:pt x="154" y="129"/>
                </a:cubicBezTo>
                <a:cubicBezTo>
                  <a:pt x="155" y="130"/>
                  <a:pt x="159" y="128"/>
                  <a:pt x="161" y="128"/>
                </a:cubicBezTo>
                <a:cubicBezTo>
                  <a:pt x="163" y="128"/>
                  <a:pt x="166" y="130"/>
                  <a:pt x="167" y="129"/>
                </a:cubicBezTo>
                <a:cubicBezTo>
                  <a:pt x="168" y="129"/>
                  <a:pt x="170" y="127"/>
                  <a:pt x="170" y="126"/>
                </a:cubicBezTo>
                <a:cubicBezTo>
                  <a:pt x="171" y="126"/>
                  <a:pt x="174" y="126"/>
                  <a:pt x="176" y="126"/>
                </a:cubicBezTo>
                <a:cubicBezTo>
                  <a:pt x="178" y="126"/>
                  <a:pt x="181" y="124"/>
                  <a:pt x="183" y="123"/>
                </a:cubicBezTo>
                <a:cubicBezTo>
                  <a:pt x="184" y="123"/>
                  <a:pt x="185" y="123"/>
                  <a:pt x="186" y="123"/>
                </a:cubicBezTo>
                <a:cubicBezTo>
                  <a:pt x="187" y="124"/>
                  <a:pt x="188" y="126"/>
                  <a:pt x="189" y="127"/>
                </a:cubicBezTo>
                <a:cubicBezTo>
                  <a:pt x="190" y="128"/>
                  <a:pt x="193" y="130"/>
                  <a:pt x="195" y="130"/>
                </a:cubicBezTo>
                <a:cubicBezTo>
                  <a:pt x="197" y="129"/>
                  <a:pt x="199" y="127"/>
                  <a:pt x="200" y="126"/>
                </a:cubicBezTo>
                <a:cubicBezTo>
                  <a:pt x="203" y="126"/>
                  <a:pt x="208" y="125"/>
                  <a:pt x="210" y="125"/>
                </a:cubicBezTo>
                <a:cubicBezTo>
                  <a:pt x="212" y="126"/>
                  <a:pt x="216" y="128"/>
                  <a:pt x="219" y="129"/>
                </a:cubicBezTo>
                <a:cubicBezTo>
                  <a:pt x="222" y="130"/>
                  <a:pt x="228" y="131"/>
                  <a:pt x="231" y="131"/>
                </a:cubicBezTo>
                <a:cubicBezTo>
                  <a:pt x="235" y="131"/>
                  <a:pt x="241" y="129"/>
                  <a:pt x="244" y="130"/>
                </a:cubicBezTo>
                <a:cubicBezTo>
                  <a:pt x="246" y="130"/>
                  <a:pt x="249" y="132"/>
                  <a:pt x="251" y="131"/>
                </a:cubicBezTo>
                <a:cubicBezTo>
                  <a:pt x="252" y="131"/>
                  <a:pt x="253" y="127"/>
                  <a:pt x="254" y="126"/>
                </a:cubicBezTo>
                <a:cubicBezTo>
                  <a:pt x="255" y="125"/>
                  <a:pt x="258" y="124"/>
                  <a:pt x="259" y="123"/>
                </a:cubicBezTo>
                <a:cubicBezTo>
                  <a:pt x="260" y="122"/>
                  <a:pt x="260" y="119"/>
                  <a:pt x="260" y="118"/>
                </a:cubicBezTo>
                <a:cubicBezTo>
                  <a:pt x="259" y="116"/>
                  <a:pt x="256" y="113"/>
                  <a:pt x="256" y="111"/>
                </a:cubicBezTo>
                <a:cubicBezTo>
                  <a:pt x="256" y="108"/>
                  <a:pt x="256" y="103"/>
                  <a:pt x="258" y="101"/>
                </a:cubicBezTo>
                <a:cubicBezTo>
                  <a:pt x="259" y="99"/>
                  <a:pt x="263" y="97"/>
                  <a:pt x="264" y="95"/>
                </a:cubicBezTo>
                <a:cubicBezTo>
                  <a:pt x="265" y="94"/>
                  <a:pt x="268" y="93"/>
                  <a:pt x="269" y="91"/>
                </a:cubicBezTo>
                <a:cubicBezTo>
                  <a:pt x="270" y="90"/>
                  <a:pt x="270" y="86"/>
                  <a:pt x="271" y="85"/>
                </a:cubicBezTo>
                <a:cubicBezTo>
                  <a:pt x="272" y="84"/>
                  <a:pt x="274" y="83"/>
                  <a:pt x="275" y="83"/>
                </a:cubicBezTo>
                <a:cubicBezTo>
                  <a:pt x="277" y="82"/>
                  <a:pt x="281" y="84"/>
                  <a:pt x="283" y="85"/>
                </a:cubicBezTo>
                <a:cubicBezTo>
                  <a:pt x="284" y="86"/>
                  <a:pt x="285" y="89"/>
                  <a:pt x="287" y="90"/>
                </a:cubicBezTo>
                <a:cubicBezTo>
                  <a:pt x="288" y="90"/>
                  <a:pt x="291" y="88"/>
                  <a:pt x="292" y="88"/>
                </a:cubicBezTo>
                <a:cubicBezTo>
                  <a:pt x="294" y="88"/>
                  <a:pt x="297" y="90"/>
                  <a:pt x="298" y="89"/>
                </a:cubicBezTo>
                <a:cubicBezTo>
                  <a:pt x="300" y="89"/>
                  <a:pt x="302" y="88"/>
                  <a:pt x="304" y="87"/>
                </a:cubicBezTo>
                <a:cubicBezTo>
                  <a:pt x="305" y="86"/>
                  <a:pt x="305" y="82"/>
                  <a:pt x="307" y="81"/>
                </a:cubicBezTo>
                <a:cubicBezTo>
                  <a:pt x="309" y="80"/>
                  <a:pt x="314" y="83"/>
                  <a:pt x="316" y="81"/>
                </a:cubicBezTo>
                <a:cubicBezTo>
                  <a:pt x="318" y="80"/>
                  <a:pt x="319" y="77"/>
                  <a:pt x="320" y="75"/>
                </a:cubicBezTo>
                <a:cubicBezTo>
                  <a:pt x="321" y="73"/>
                  <a:pt x="321" y="69"/>
                  <a:pt x="322" y="67"/>
                </a:cubicBezTo>
                <a:cubicBezTo>
                  <a:pt x="323" y="66"/>
                  <a:pt x="326" y="65"/>
                  <a:pt x="327" y="64"/>
                </a:cubicBezTo>
                <a:cubicBezTo>
                  <a:pt x="328" y="63"/>
                  <a:pt x="329" y="60"/>
                  <a:pt x="331" y="59"/>
                </a:cubicBezTo>
                <a:cubicBezTo>
                  <a:pt x="333" y="58"/>
                  <a:pt x="337" y="57"/>
                  <a:pt x="340" y="57"/>
                </a:cubicBezTo>
                <a:cubicBezTo>
                  <a:pt x="341" y="57"/>
                  <a:pt x="344" y="59"/>
                  <a:pt x="346" y="59"/>
                </a:cubicBezTo>
                <a:cubicBezTo>
                  <a:pt x="348" y="59"/>
                  <a:pt x="351" y="61"/>
                  <a:pt x="352" y="60"/>
                </a:cubicBezTo>
                <a:cubicBezTo>
                  <a:pt x="353" y="60"/>
                  <a:pt x="354" y="56"/>
                  <a:pt x="355" y="55"/>
                </a:cubicBezTo>
                <a:cubicBezTo>
                  <a:pt x="356" y="55"/>
                  <a:pt x="359" y="56"/>
                  <a:pt x="360" y="55"/>
                </a:cubicBezTo>
                <a:cubicBezTo>
                  <a:pt x="362" y="55"/>
                  <a:pt x="366" y="54"/>
                  <a:pt x="367" y="53"/>
                </a:cubicBezTo>
                <a:cubicBezTo>
                  <a:pt x="368" y="52"/>
                  <a:pt x="366" y="49"/>
                  <a:pt x="366" y="48"/>
                </a:cubicBezTo>
                <a:cubicBezTo>
                  <a:pt x="366" y="47"/>
                  <a:pt x="367" y="44"/>
                  <a:pt x="367" y="44"/>
                </a:cubicBezTo>
                <a:cubicBezTo>
                  <a:pt x="368" y="42"/>
                  <a:pt x="371" y="42"/>
                  <a:pt x="372" y="42"/>
                </a:cubicBezTo>
                <a:cubicBezTo>
                  <a:pt x="375" y="41"/>
                  <a:pt x="380" y="42"/>
                  <a:pt x="382" y="41"/>
                </a:cubicBezTo>
                <a:cubicBezTo>
                  <a:pt x="383" y="40"/>
                  <a:pt x="384" y="36"/>
                  <a:pt x="385" y="35"/>
                </a:cubicBezTo>
                <a:cubicBezTo>
                  <a:pt x="386" y="34"/>
                  <a:pt x="389" y="33"/>
                  <a:pt x="391" y="33"/>
                </a:cubicBezTo>
                <a:cubicBezTo>
                  <a:pt x="392" y="33"/>
                  <a:pt x="395" y="34"/>
                  <a:pt x="397" y="35"/>
                </a:cubicBezTo>
                <a:cubicBezTo>
                  <a:pt x="398" y="36"/>
                  <a:pt x="399" y="39"/>
                  <a:pt x="400" y="40"/>
                </a:cubicBezTo>
                <a:cubicBezTo>
                  <a:pt x="401" y="41"/>
                  <a:pt x="403" y="42"/>
                  <a:pt x="404" y="42"/>
                </a:cubicBezTo>
                <a:cubicBezTo>
                  <a:pt x="406" y="42"/>
                  <a:pt x="408" y="39"/>
                  <a:pt x="409" y="38"/>
                </a:cubicBezTo>
                <a:cubicBezTo>
                  <a:pt x="410" y="37"/>
                  <a:pt x="413" y="35"/>
                  <a:pt x="414" y="33"/>
                </a:cubicBezTo>
                <a:cubicBezTo>
                  <a:pt x="416" y="32"/>
                  <a:pt x="418" y="28"/>
                  <a:pt x="419" y="27"/>
                </a:cubicBezTo>
                <a:cubicBezTo>
                  <a:pt x="420" y="26"/>
                  <a:pt x="422" y="26"/>
                  <a:pt x="423" y="25"/>
                </a:cubicBezTo>
                <a:cubicBezTo>
                  <a:pt x="424" y="25"/>
                  <a:pt x="427" y="25"/>
                  <a:pt x="428" y="25"/>
                </a:cubicBezTo>
                <a:cubicBezTo>
                  <a:pt x="429" y="26"/>
                  <a:pt x="430" y="28"/>
                  <a:pt x="431" y="28"/>
                </a:cubicBezTo>
                <a:cubicBezTo>
                  <a:pt x="432" y="28"/>
                  <a:pt x="434" y="26"/>
                  <a:pt x="435" y="25"/>
                </a:cubicBezTo>
                <a:cubicBezTo>
                  <a:pt x="437" y="24"/>
                  <a:pt x="439" y="21"/>
                  <a:pt x="440" y="20"/>
                </a:cubicBezTo>
                <a:cubicBezTo>
                  <a:pt x="441" y="20"/>
                  <a:pt x="443" y="19"/>
                  <a:pt x="444" y="18"/>
                </a:cubicBezTo>
                <a:cubicBezTo>
                  <a:pt x="446" y="18"/>
                  <a:pt x="447" y="16"/>
                  <a:pt x="449" y="16"/>
                </a:cubicBezTo>
                <a:cubicBezTo>
                  <a:pt x="450" y="15"/>
                  <a:pt x="453" y="14"/>
                  <a:pt x="454" y="15"/>
                </a:cubicBezTo>
                <a:cubicBezTo>
                  <a:pt x="455" y="15"/>
                  <a:pt x="455" y="19"/>
                  <a:pt x="456" y="20"/>
                </a:cubicBezTo>
                <a:cubicBezTo>
                  <a:pt x="457" y="20"/>
                  <a:pt x="460" y="18"/>
                  <a:pt x="461" y="18"/>
                </a:cubicBezTo>
                <a:cubicBezTo>
                  <a:pt x="463" y="18"/>
                  <a:pt x="466" y="21"/>
                  <a:pt x="468" y="20"/>
                </a:cubicBezTo>
                <a:cubicBezTo>
                  <a:pt x="470" y="19"/>
                  <a:pt x="470" y="15"/>
                  <a:pt x="471" y="15"/>
                </a:cubicBezTo>
                <a:cubicBezTo>
                  <a:pt x="473" y="14"/>
                  <a:pt x="478" y="15"/>
                  <a:pt x="480" y="15"/>
                </a:cubicBezTo>
                <a:cubicBezTo>
                  <a:pt x="482" y="14"/>
                  <a:pt x="485" y="13"/>
                  <a:pt x="486" y="12"/>
                </a:cubicBezTo>
                <a:cubicBezTo>
                  <a:pt x="487" y="12"/>
                  <a:pt x="489" y="11"/>
                  <a:pt x="489" y="10"/>
                </a:cubicBezTo>
                <a:cubicBezTo>
                  <a:pt x="490" y="9"/>
                  <a:pt x="489" y="7"/>
                  <a:pt x="489" y="6"/>
                </a:cubicBezTo>
                <a:cubicBezTo>
                  <a:pt x="490" y="5"/>
                  <a:pt x="493" y="5"/>
                  <a:pt x="494" y="5"/>
                </a:cubicBezTo>
                <a:cubicBezTo>
                  <a:pt x="496" y="5"/>
                  <a:pt x="499" y="8"/>
                  <a:pt x="501" y="8"/>
                </a:cubicBezTo>
                <a:cubicBezTo>
                  <a:pt x="502" y="8"/>
                  <a:pt x="505" y="8"/>
                  <a:pt x="507" y="7"/>
                </a:cubicBezTo>
                <a:cubicBezTo>
                  <a:pt x="509" y="7"/>
                  <a:pt x="514" y="4"/>
                  <a:pt x="516" y="3"/>
                </a:cubicBezTo>
                <a:cubicBezTo>
                  <a:pt x="518" y="3"/>
                  <a:pt x="521" y="0"/>
                  <a:pt x="523" y="0"/>
                </a:cubicBezTo>
                <a:cubicBezTo>
                  <a:pt x="525" y="0"/>
                  <a:pt x="528" y="0"/>
                  <a:pt x="531" y="0"/>
                </a:cubicBezTo>
                <a:cubicBezTo>
                  <a:pt x="530" y="2"/>
                  <a:pt x="530" y="5"/>
                  <a:pt x="531" y="6"/>
                </a:cubicBezTo>
                <a:cubicBezTo>
                  <a:pt x="531" y="7"/>
                  <a:pt x="534" y="9"/>
                  <a:pt x="535" y="10"/>
                </a:cubicBezTo>
                <a:cubicBezTo>
                  <a:pt x="536" y="11"/>
                  <a:pt x="537" y="15"/>
                  <a:pt x="538" y="16"/>
                </a:cubicBezTo>
                <a:cubicBezTo>
                  <a:pt x="538" y="18"/>
                  <a:pt x="537" y="21"/>
                  <a:pt x="538" y="23"/>
                </a:cubicBezTo>
                <a:cubicBezTo>
                  <a:pt x="538" y="24"/>
                  <a:pt x="542" y="25"/>
                  <a:pt x="544" y="26"/>
                </a:cubicBezTo>
                <a:cubicBezTo>
                  <a:pt x="545" y="28"/>
                  <a:pt x="548" y="32"/>
                  <a:pt x="548" y="34"/>
                </a:cubicBezTo>
                <a:cubicBezTo>
                  <a:pt x="549" y="36"/>
                  <a:pt x="549" y="39"/>
                  <a:pt x="548" y="40"/>
                </a:cubicBezTo>
                <a:cubicBezTo>
                  <a:pt x="548" y="41"/>
                  <a:pt x="546" y="42"/>
                  <a:pt x="545" y="43"/>
                </a:cubicBezTo>
                <a:cubicBezTo>
                  <a:pt x="545" y="45"/>
                  <a:pt x="546" y="49"/>
                  <a:pt x="548" y="49"/>
                </a:cubicBezTo>
                <a:cubicBezTo>
                  <a:pt x="549" y="50"/>
                  <a:pt x="551" y="47"/>
                  <a:pt x="553" y="47"/>
                </a:cubicBezTo>
                <a:cubicBezTo>
                  <a:pt x="554" y="47"/>
                  <a:pt x="557" y="49"/>
                  <a:pt x="558" y="50"/>
                </a:cubicBezTo>
                <a:cubicBezTo>
                  <a:pt x="559" y="51"/>
                  <a:pt x="561" y="54"/>
                  <a:pt x="561" y="55"/>
                </a:cubicBezTo>
                <a:cubicBezTo>
                  <a:pt x="561" y="57"/>
                  <a:pt x="559" y="60"/>
                  <a:pt x="558" y="60"/>
                </a:cubicBezTo>
                <a:cubicBezTo>
                  <a:pt x="556" y="61"/>
                  <a:pt x="553" y="61"/>
                  <a:pt x="552" y="60"/>
                </a:cubicBezTo>
                <a:cubicBezTo>
                  <a:pt x="550" y="60"/>
                  <a:pt x="547" y="57"/>
                  <a:pt x="545" y="57"/>
                </a:cubicBezTo>
                <a:cubicBezTo>
                  <a:pt x="543" y="56"/>
                  <a:pt x="539" y="57"/>
                  <a:pt x="538" y="58"/>
                </a:cubicBezTo>
                <a:cubicBezTo>
                  <a:pt x="537" y="58"/>
                  <a:pt x="536" y="60"/>
                  <a:pt x="536" y="61"/>
                </a:cubicBezTo>
                <a:cubicBezTo>
                  <a:pt x="536" y="62"/>
                  <a:pt x="536" y="65"/>
                  <a:pt x="537" y="67"/>
                </a:cubicBezTo>
                <a:cubicBezTo>
                  <a:pt x="538" y="68"/>
                  <a:pt x="542" y="68"/>
                  <a:pt x="543" y="70"/>
                </a:cubicBezTo>
                <a:cubicBezTo>
                  <a:pt x="543" y="71"/>
                  <a:pt x="543" y="74"/>
                  <a:pt x="542" y="76"/>
                </a:cubicBezTo>
                <a:cubicBezTo>
                  <a:pt x="542" y="77"/>
                  <a:pt x="539" y="79"/>
                  <a:pt x="539" y="80"/>
                </a:cubicBezTo>
                <a:cubicBezTo>
                  <a:pt x="539" y="82"/>
                  <a:pt x="541" y="84"/>
                  <a:pt x="542" y="85"/>
                </a:cubicBezTo>
                <a:cubicBezTo>
                  <a:pt x="542" y="86"/>
                  <a:pt x="544" y="87"/>
                  <a:pt x="544" y="88"/>
                </a:cubicBezTo>
                <a:cubicBezTo>
                  <a:pt x="546" y="89"/>
                  <a:pt x="548" y="91"/>
                  <a:pt x="549" y="92"/>
                </a:cubicBezTo>
                <a:cubicBezTo>
                  <a:pt x="549" y="94"/>
                  <a:pt x="549" y="98"/>
                  <a:pt x="549" y="99"/>
                </a:cubicBezTo>
                <a:cubicBezTo>
                  <a:pt x="549" y="100"/>
                  <a:pt x="548" y="102"/>
                  <a:pt x="549" y="103"/>
                </a:cubicBezTo>
                <a:cubicBezTo>
                  <a:pt x="549" y="105"/>
                  <a:pt x="553" y="107"/>
                  <a:pt x="554" y="109"/>
                </a:cubicBezTo>
                <a:cubicBezTo>
                  <a:pt x="555" y="111"/>
                  <a:pt x="554" y="116"/>
                  <a:pt x="554" y="118"/>
                </a:cubicBezTo>
                <a:cubicBezTo>
                  <a:pt x="554" y="120"/>
                  <a:pt x="553" y="123"/>
                  <a:pt x="554" y="125"/>
                </a:cubicBezTo>
                <a:cubicBezTo>
                  <a:pt x="555" y="127"/>
                  <a:pt x="558" y="130"/>
                  <a:pt x="559" y="131"/>
                </a:cubicBezTo>
                <a:cubicBezTo>
                  <a:pt x="561" y="132"/>
                  <a:pt x="563" y="135"/>
                  <a:pt x="565" y="136"/>
                </a:cubicBezTo>
                <a:cubicBezTo>
                  <a:pt x="566" y="137"/>
                  <a:pt x="568" y="139"/>
                  <a:pt x="570" y="139"/>
                </a:cubicBezTo>
                <a:cubicBezTo>
                  <a:pt x="572" y="139"/>
                  <a:pt x="575" y="136"/>
                  <a:pt x="577" y="135"/>
                </a:cubicBezTo>
                <a:cubicBezTo>
                  <a:pt x="579" y="135"/>
                  <a:pt x="584" y="135"/>
                  <a:pt x="586" y="136"/>
                </a:cubicBezTo>
                <a:cubicBezTo>
                  <a:pt x="588" y="137"/>
                  <a:pt x="589" y="140"/>
                  <a:pt x="590" y="141"/>
                </a:cubicBezTo>
                <a:cubicBezTo>
                  <a:pt x="592" y="143"/>
                  <a:pt x="596" y="147"/>
                  <a:pt x="597" y="149"/>
                </a:cubicBezTo>
                <a:cubicBezTo>
                  <a:pt x="598" y="150"/>
                  <a:pt x="599" y="154"/>
                  <a:pt x="600" y="155"/>
                </a:cubicBezTo>
                <a:cubicBezTo>
                  <a:pt x="601" y="156"/>
                  <a:pt x="602" y="156"/>
                  <a:pt x="603" y="156"/>
                </a:cubicBezTo>
                <a:cubicBezTo>
                  <a:pt x="604" y="155"/>
                  <a:pt x="604" y="151"/>
                  <a:pt x="606" y="151"/>
                </a:cubicBezTo>
                <a:cubicBezTo>
                  <a:pt x="607" y="150"/>
                  <a:pt x="609" y="149"/>
                  <a:pt x="610" y="149"/>
                </a:cubicBezTo>
                <a:cubicBezTo>
                  <a:pt x="611" y="149"/>
                  <a:pt x="614" y="150"/>
                  <a:pt x="614" y="151"/>
                </a:cubicBezTo>
                <a:cubicBezTo>
                  <a:pt x="615" y="152"/>
                  <a:pt x="613" y="154"/>
                  <a:pt x="614" y="156"/>
                </a:cubicBezTo>
                <a:cubicBezTo>
                  <a:pt x="614" y="156"/>
                  <a:pt x="615" y="157"/>
                  <a:pt x="616" y="158"/>
                </a:cubicBezTo>
                <a:cubicBezTo>
                  <a:pt x="616" y="159"/>
                  <a:pt x="616" y="162"/>
                  <a:pt x="616" y="164"/>
                </a:cubicBezTo>
                <a:cubicBezTo>
                  <a:pt x="615" y="164"/>
                  <a:pt x="614" y="165"/>
                  <a:pt x="613" y="165"/>
                </a:cubicBezTo>
                <a:cubicBezTo>
                  <a:pt x="612" y="165"/>
                  <a:pt x="609" y="162"/>
                  <a:pt x="608" y="162"/>
                </a:cubicBezTo>
                <a:cubicBezTo>
                  <a:pt x="607" y="163"/>
                  <a:pt x="607" y="165"/>
                  <a:pt x="606" y="166"/>
                </a:cubicBezTo>
                <a:cubicBezTo>
                  <a:pt x="606" y="167"/>
                  <a:pt x="606" y="170"/>
                  <a:pt x="606" y="171"/>
                </a:cubicBezTo>
                <a:cubicBezTo>
                  <a:pt x="607" y="174"/>
                  <a:pt x="608" y="178"/>
                  <a:pt x="609" y="180"/>
                </a:cubicBezTo>
                <a:cubicBezTo>
                  <a:pt x="610" y="182"/>
                  <a:pt x="613" y="185"/>
                  <a:pt x="615" y="186"/>
                </a:cubicBezTo>
                <a:cubicBezTo>
                  <a:pt x="617" y="186"/>
                  <a:pt x="622" y="184"/>
                  <a:pt x="624" y="186"/>
                </a:cubicBezTo>
                <a:cubicBezTo>
                  <a:pt x="626" y="187"/>
                  <a:pt x="628" y="191"/>
                  <a:pt x="629" y="193"/>
                </a:cubicBezTo>
                <a:cubicBezTo>
                  <a:pt x="629" y="195"/>
                  <a:pt x="628" y="198"/>
                  <a:pt x="629" y="199"/>
                </a:cubicBezTo>
                <a:cubicBezTo>
                  <a:pt x="629" y="201"/>
                  <a:pt x="633" y="203"/>
                  <a:pt x="633" y="204"/>
                </a:cubicBezTo>
                <a:cubicBezTo>
                  <a:pt x="634" y="205"/>
                  <a:pt x="634" y="208"/>
                  <a:pt x="633" y="210"/>
                </a:cubicBezTo>
                <a:cubicBezTo>
                  <a:pt x="632" y="211"/>
                  <a:pt x="629" y="210"/>
                  <a:pt x="628" y="211"/>
                </a:cubicBezTo>
                <a:cubicBezTo>
                  <a:pt x="627" y="212"/>
                  <a:pt x="626" y="214"/>
                  <a:pt x="626" y="215"/>
                </a:cubicBezTo>
                <a:cubicBezTo>
                  <a:pt x="627" y="217"/>
                  <a:pt x="630" y="219"/>
                  <a:pt x="631" y="221"/>
                </a:cubicBezTo>
                <a:cubicBezTo>
                  <a:pt x="631" y="223"/>
                  <a:pt x="629" y="227"/>
                  <a:pt x="629" y="229"/>
                </a:cubicBezTo>
                <a:cubicBezTo>
                  <a:pt x="630" y="230"/>
                  <a:pt x="633" y="230"/>
                  <a:pt x="634" y="231"/>
                </a:cubicBezTo>
                <a:cubicBezTo>
                  <a:pt x="635" y="232"/>
                  <a:pt x="637" y="233"/>
                  <a:pt x="638" y="234"/>
                </a:cubicBezTo>
                <a:cubicBezTo>
                  <a:pt x="639" y="235"/>
                  <a:pt x="641" y="238"/>
                  <a:pt x="642" y="239"/>
                </a:cubicBezTo>
                <a:cubicBezTo>
                  <a:pt x="644" y="239"/>
                  <a:pt x="647" y="236"/>
                  <a:pt x="649" y="236"/>
                </a:cubicBezTo>
                <a:cubicBezTo>
                  <a:pt x="651" y="236"/>
                  <a:pt x="653" y="239"/>
                  <a:pt x="654" y="239"/>
                </a:cubicBezTo>
                <a:cubicBezTo>
                  <a:pt x="657" y="239"/>
                  <a:pt x="662" y="235"/>
                  <a:pt x="665" y="234"/>
                </a:cubicBezTo>
                <a:cubicBezTo>
                  <a:pt x="666" y="234"/>
                  <a:pt x="669" y="235"/>
                  <a:pt x="670" y="234"/>
                </a:cubicBezTo>
                <a:cubicBezTo>
                  <a:pt x="671" y="233"/>
                  <a:pt x="671" y="231"/>
                  <a:pt x="671" y="230"/>
                </a:cubicBezTo>
                <a:cubicBezTo>
                  <a:pt x="672" y="228"/>
                  <a:pt x="675" y="223"/>
                  <a:pt x="677" y="222"/>
                </a:cubicBezTo>
                <a:cubicBezTo>
                  <a:pt x="679" y="221"/>
                  <a:pt x="684" y="222"/>
                  <a:pt x="687" y="222"/>
                </a:cubicBezTo>
                <a:cubicBezTo>
                  <a:pt x="689" y="223"/>
                  <a:pt x="693" y="223"/>
                  <a:pt x="695" y="224"/>
                </a:cubicBezTo>
                <a:cubicBezTo>
                  <a:pt x="696" y="225"/>
                  <a:pt x="698" y="229"/>
                  <a:pt x="699" y="230"/>
                </a:cubicBezTo>
                <a:cubicBezTo>
                  <a:pt x="700" y="231"/>
                  <a:pt x="704" y="231"/>
                  <a:pt x="704" y="233"/>
                </a:cubicBezTo>
                <a:cubicBezTo>
                  <a:pt x="705" y="234"/>
                  <a:pt x="704" y="236"/>
                  <a:pt x="703" y="237"/>
                </a:cubicBezTo>
                <a:cubicBezTo>
                  <a:pt x="703" y="238"/>
                  <a:pt x="701" y="241"/>
                  <a:pt x="700" y="242"/>
                </a:cubicBezTo>
                <a:cubicBezTo>
                  <a:pt x="698" y="242"/>
                  <a:pt x="696" y="240"/>
                  <a:pt x="694" y="240"/>
                </a:cubicBezTo>
                <a:cubicBezTo>
                  <a:pt x="693" y="240"/>
                  <a:pt x="691" y="240"/>
                  <a:pt x="690" y="241"/>
                </a:cubicBezTo>
                <a:cubicBezTo>
                  <a:pt x="690" y="242"/>
                  <a:pt x="690" y="245"/>
                  <a:pt x="690" y="246"/>
                </a:cubicBezTo>
                <a:cubicBezTo>
                  <a:pt x="691" y="247"/>
                  <a:pt x="696" y="248"/>
                  <a:pt x="697" y="250"/>
                </a:cubicBezTo>
                <a:cubicBezTo>
                  <a:pt x="699" y="252"/>
                  <a:pt x="696" y="259"/>
                  <a:pt x="697" y="261"/>
                </a:cubicBezTo>
                <a:cubicBezTo>
                  <a:pt x="698" y="264"/>
                  <a:pt x="704" y="265"/>
                  <a:pt x="706" y="266"/>
                </a:cubicBezTo>
                <a:cubicBezTo>
                  <a:pt x="708" y="267"/>
                  <a:pt x="711" y="270"/>
                  <a:pt x="713" y="270"/>
                </a:cubicBezTo>
                <a:cubicBezTo>
                  <a:pt x="716" y="269"/>
                  <a:pt x="717" y="264"/>
                  <a:pt x="718" y="262"/>
                </a:cubicBezTo>
                <a:cubicBezTo>
                  <a:pt x="719" y="260"/>
                  <a:pt x="722" y="257"/>
                  <a:pt x="724" y="257"/>
                </a:cubicBezTo>
                <a:cubicBezTo>
                  <a:pt x="725" y="256"/>
                  <a:pt x="727" y="259"/>
                  <a:pt x="729" y="259"/>
                </a:cubicBezTo>
                <a:cubicBezTo>
                  <a:pt x="730" y="260"/>
                  <a:pt x="734" y="261"/>
                  <a:pt x="736" y="263"/>
                </a:cubicBezTo>
                <a:cubicBezTo>
                  <a:pt x="737" y="264"/>
                  <a:pt x="738" y="268"/>
                  <a:pt x="738" y="269"/>
                </a:cubicBezTo>
                <a:cubicBezTo>
                  <a:pt x="739" y="272"/>
                  <a:pt x="739" y="277"/>
                  <a:pt x="738" y="279"/>
                </a:cubicBezTo>
                <a:cubicBezTo>
                  <a:pt x="738" y="282"/>
                  <a:pt x="735" y="287"/>
                  <a:pt x="734" y="289"/>
                </a:cubicBezTo>
                <a:cubicBezTo>
                  <a:pt x="734" y="293"/>
                  <a:pt x="734" y="301"/>
                  <a:pt x="734" y="305"/>
                </a:cubicBezTo>
                <a:cubicBezTo>
                  <a:pt x="735" y="307"/>
                  <a:pt x="737" y="310"/>
                  <a:pt x="737" y="312"/>
                </a:cubicBezTo>
                <a:cubicBezTo>
                  <a:pt x="737" y="314"/>
                  <a:pt x="732" y="318"/>
                  <a:pt x="731" y="320"/>
                </a:cubicBezTo>
                <a:cubicBezTo>
                  <a:pt x="731" y="322"/>
                  <a:pt x="731" y="325"/>
                  <a:pt x="731" y="327"/>
                </a:cubicBezTo>
                <a:cubicBezTo>
                  <a:pt x="732" y="329"/>
                  <a:pt x="735" y="331"/>
                  <a:pt x="735" y="332"/>
                </a:cubicBezTo>
                <a:cubicBezTo>
                  <a:pt x="736" y="333"/>
                  <a:pt x="736" y="335"/>
                  <a:pt x="737" y="336"/>
                </a:cubicBezTo>
                <a:cubicBezTo>
                  <a:pt x="737" y="337"/>
                  <a:pt x="739" y="338"/>
                  <a:pt x="740" y="339"/>
                </a:cubicBezTo>
                <a:cubicBezTo>
                  <a:pt x="741" y="340"/>
                  <a:pt x="746" y="342"/>
                  <a:pt x="747" y="344"/>
                </a:cubicBezTo>
                <a:cubicBezTo>
                  <a:pt x="748" y="346"/>
                  <a:pt x="749" y="350"/>
                  <a:pt x="750" y="352"/>
                </a:cubicBezTo>
                <a:cubicBezTo>
                  <a:pt x="751" y="354"/>
                  <a:pt x="753" y="357"/>
                  <a:pt x="754" y="359"/>
                </a:cubicBezTo>
                <a:cubicBezTo>
                  <a:pt x="757" y="360"/>
                  <a:pt x="763" y="360"/>
                  <a:pt x="765" y="362"/>
                </a:cubicBezTo>
                <a:cubicBezTo>
                  <a:pt x="766" y="363"/>
                  <a:pt x="767" y="366"/>
                  <a:pt x="767" y="367"/>
                </a:cubicBezTo>
                <a:cubicBezTo>
                  <a:pt x="768" y="369"/>
                  <a:pt x="768" y="374"/>
                  <a:pt x="770" y="376"/>
                </a:cubicBezTo>
                <a:cubicBezTo>
                  <a:pt x="771" y="378"/>
                  <a:pt x="776" y="377"/>
                  <a:pt x="777" y="379"/>
                </a:cubicBezTo>
                <a:cubicBezTo>
                  <a:pt x="779" y="381"/>
                  <a:pt x="777" y="388"/>
                  <a:pt x="777" y="391"/>
                </a:cubicBezTo>
                <a:cubicBezTo>
                  <a:pt x="778" y="393"/>
                  <a:pt x="779" y="397"/>
                  <a:pt x="780" y="399"/>
                </a:cubicBezTo>
                <a:cubicBezTo>
                  <a:pt x="781" y="400"/>
                  <a:pt x="781" y="403"/>
                  <a:pt x="782" y="404"/>
                </a:cubicBezTo>
                <a:cubicBezTo>
                  <a:pt x="783" y="405"/>
                  <a:pt x="787" y="404"/>
                  <a:pt x="789" y="406"/>
                </a:cubicBezTo>
                <a:cubicBezTo>
                  <a:pt x="791" y="407"/>
                  <a:pt x="791" y="413"/>
                  <a:pt x="793" y="415"/>
                </a:cubicBezTo>
                <a:cubicBezTo>
                  <a:pt x="796" y="416"/>
                  <a:pt x="802" y="416"/>
                  <a:pt x="805" y="415"/>
                </a:cubicBezTo>
                <a:cubicBezTo>
                  <a:pt x="807" y="415"/>
                  <a:pt x="811" y="412"/>
                  <a:pt x="813" y="411"/>
                </a:cubicBezTo>
                <a:cubicBezTo>
                  <a:pt x="815" y="411"/>
                  <a:pt x="820" y="410"/>
                  <a:pt x="822" y="411"/>
                </a:cubicBezTo>
                <a:cubicBezTo>
                  <a:pt x="824" y="412"/>
                  <a:pt x="827" y="417"/>
                  <a:pt x="830" y="418"/>
                </a:cubicBezTo>
                <a:cubicBezTo>
                  <a:pt x="834" y="419"/>
                  <a:pt x="844" y="418"/>
                  <a:pt x="848" y="418"/>
                </a:cubicBezTo>
                <a:cubicBezTo>
                  <a:pt x="851" y="418"/>
                  <a:pt x="857" y="417"/>
                  <a:pt x="860" y="417"/>
                </a:cubicBezTo>
                <a:cubicBezTo>
                  <a:pt x="861" y="416"/>
                  <a:pt x="864" y="416"/>
                  <a:pt x="865" y="417"/>
                </a:cubicBezTo>
                <a:cubicBezTo>
                  <a:pt x="867" y="417"/>
                  <a:pt x="870" y="418"/>
                  <a:pt x="871" y="419"/>
                </a:cubicBezTo>
                <a:cubicBezTo>
                  <a:pt x="873" y="421"/>
                  <a:pt x="877" y="425"/>
                  <a:pt x="879" y="426"/>
                </a:cubicBezTo>
                <a:cubicBezTo>
                  <a:pt x="880" y="427"/>
                  <a:pt x="884" y="427"/>
                  <a:pt x="885" y="428"/>
                </a:cubicBezTo>
                <a:cubicBezTo>
                  <a:pt x="887" y="429"/>
                  <a:pt x="891" y="432"/>
                  <a:pt x="892" y="434"/>
                </a:cubicBezTo>
                <a:cubicBezTo>
                  <a:pt x="892" y="435"/>
                  <a:pt x="892" y="437"/>
                  <a:pt x="892" y="438"/>
                </a:cubicBezTo>
                <a:cubicBezTo>
                  <a:pt x="893" y="440"/>
                  <a:pt x="895" y="442"/>
                  <a:pt x="897" y="443"/>
                </a:cubicBezTo>
                <a:cubicBezTo>
                  <a:pt x="898" y="443"/>
                  <a:pt x="902" y="443"/>
                  <a:pt x="904" y="443"/>
                </a:cubicBezTo>
                <a:cubicBezTo>
                  <a:pt x="906" y="442"/>
                  <a:pt x="909" y="439"/>
                  <a:pt x="911" y="438"/>
                </a:cubicBezTo>
                <a:cubicBezTo>
                  <a:pt x="912" y="438"/>
                  <a:pt x="913" y="437"/>
                  <a:pt x="914" y="43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9" name="Freeform 8"/>
          <p:cNvSpPr>
            <a:spLocks/>
          </p:cNvSpPr>
          <p:nvPr/>
        </p:nvSpPr>
        <p:spPr bwMode="auto">
          <a:xfrm>
            <a:off x="7430136" y="978570"/>
            <a:ext cx="1483356" cy="2182779"/>
          </a:xfrm>
          <a:custGeom>
            <a:avLst/>
            <a:gdLst/>
            <a:ahLst/>
            <a:cxnLst>
              <a:cxn ang="0">
                <a:pos x="362" y="822"/>
              </a:cxn>
              <a:cxn ang="0">
                <a:pos x="335" y="801"/>
              </a:cxn>
              <a:cxn ang="0">
                <a:pos x="283" y="795"/>
              </a:cxn>
              <a:cxn ang="0">
                <a:pos x="250" y="783"/>
              </a:cxn>
              <a:cxn ang="0">
                <a:pos x="235" y="746"/>
              </a:cxn>
              <a:cxn ang="0">
                <a:pos x="207" y="720"/>
              </a:cxn>
              <a:cxn ang="0">
                <a:pos x="204" y="689"/>
              </a:cxn>
              <a:cxn ang="0">
                <a:pos x="199" y="643"/>
              </a:cxn>
              <a:cxn ang="0">
                <a:pos x="167" y="645"/>
              </a:cxn>
              <a:cxn ang="0">
                <a:pos x="170" y="626"/>
              </a:cxn>
              <a:cxn ang="0">
                <a:pos x="157" y="606"/>
              </a:cxn>
              <a:cxn ang="0">
                <a:pos x="124" y="623"/>
              </a:cxn>
              <a:cxn ang="0">
                <a:pos x="99" y="613"/>
              </a:cxn>
              <a:cxn ang="0">
                <a:pos x="103" y="588"/>
              </a:cxn>
              <a:cxn ang="0">
                <a:pos x="79" y="564"/>
              </a:cxn>
              <a:cxn ang="0">
                <a:pos x="86" y="548"/>
              </a:cxn>
              <a:cxn ang="0">
                <a:pos x="76" y="535"/>
              </a:cxn>
              <a:cxn ang="0">
                <a:pos x="56" y="520"/>
              </a:cxn>
              <a:cxn ang="0">
                <a:pos x="24" y="509"/>
              </a:cxn>
              <a:cxn ang="0">
                <a:pos x="19" y="476"/>
              </a:cxn>
              <a:cxn ang="0">
                <a:pos x="13" y="454"/>
              </a:cxn>
              <a:cxn ang="0">
                <a:pos x="22" y="444"/>
              </a:cxn>
              <a:cxn ang="0">
                <a:pos x="18" y="433"/>
              </a:cxn>
              <a:cxn ang="0">
                <a:pos x="8" y="407"/>
              </a:cxn>
              <a:cxn ang="0">
                <a:pos x="4" y="384"/>
              </a:cxn>
              <a:cxn ang="0">
                <a:pos x="47" y="379"/>
              </a:cxn>
              <a:cxn ang="0">
                <a:pos x="73" y="369"/>
              </a:cxn>
              <a:cxn ang="0">
                <a:pos x="101" y="365"/>
              </a:cxn>
              <a:cxn ang="0">
                <a:pos x="147" y="325"/>
              </a:cxn>
              <a:cxn ang="0">
                <a:pos x="180" y="294"/>
              </a:cxn>
              <a:cxn ang="0">
                <a:pos x="200" y="290"/>
              </a:cxn>
              <a:cxn ang="0">
                <a:pos x="210" y="268"/>
              </a:cxn>
              <a:cxn ang="0">
                <a:pos x="227" y="255"/>
              </a:cxn>
              <a:cxn ang="0">
                <a:pos x="251" y="240"/>
              </a:cxn>
              <a:cxn ang="0">
                <a:pos x="261" y="211"/>
              </a:cxn>
              <a:cxn ang="0">
                <a:pos x="248" y="163"/>
              </a:cxn>
              <a:cxn ang="0">
                <a:pos x="232" y="132"/>
              </a:cxn>
              <a:cxn ang="0">
                <a:pos x="229" y="119"/>
              </a:cxn>
              <a:cxn ang="0">
                <a:pos x="211" y="96"/>
              </a:cxn>
              <a:cxn ang="0">
                <a:pos x="198" y="75"/>
              </a:cxn>
              <a:cxn ang="0">
                <a:pos x="219" y="55"/>
              </a:cxn>
              <a:cxn ang="0">
                <a:pos x="248" y="48"/>
              </a:cxn>
              <a:cxn ang="0">
                <a:pos x="263" y="30"/>
              </a:cxn>
              <a:cxn ang="0">
                <a:pos x="263" y="8"/>
              </a:cxn>
              <a:cxn ang="0">
                <a:pos x="308" y="20"/>
              </a:cxn>
              <a:cxn ang="0">
                <a:pos x="341" y="34"/>
              </a:cxn>
              <a:cxn ang="0">
                <a:pos x="392" y="59"/>
              </a:cxn>
              <a:cxn ang="0">
                <a:pos x="428" y="113"/>
              </a:cxn>
              <a:cxn ang="0">
                <a:pos x="428" y="170"/>
              </a:cxn>
              <a:cxn ang="0">
                <a:pos x="448" y="208"/>
              </a:cxn>
              <a:cxn ang="0">
                <a:pos x="463" y="297"/>
              </a:cxn>
              <a:cxn ang="0">
                <a:pos x="535" y="461"/>
              </a:cxn>
              <a:cxn ang="0">
                <a:pos x="542" y="503"/>
              </a:cxn>
              <a:cxn ang="0">
                <a:pos x="555" y="570"/>
              </a:cxn>
              <a:cxn ang="0">
                <a:pos x="542" y="676"/>
              </a:cxn>
              <a:cxn ang="0">
                <a:pos x="451" y="734"/>
              </a:cxn>
              <a:cxn ang="0">
                <a:pos x="419" y="789"/>
              </a:cxn>
              <a:cxn ang="0">
                <a:pos x="391" y="827"/>
              </a:cxn>
            </a:cxnLst>
            <a:rect l="0" t="0" r="r" b="b"/>
            <a:pathLst>
              <a:path w="563" h="828">
                <a:moveTo>
                  <a:pt x="384" y="821"/>
                </a:moveTo>
                <a:cubicBezTo>
                  <a:pt x="383" y="821"/>
                  <a:pt x="382" y="822"/>
                  <a:pt x="381" y="822"/>
                </a:cubicBezTo>
                <a:cubicBezTo>
                  <a:pt x="379" y="823"/>
                  <a:pt x="376" y="826"/>
                  <a:pt x="374" y="827"/>
                </a:cubicBezTo>
                <a:cubicBezTo>
                  <a:pt x="372" y="827"/>
                  <a:pt x="368" y="827"/>
                  <a:pt x="367" y="827"/>
                </a:cubicBezTo>
                <a:cubicBezTo>
                  <a:pt x="365" y="826"/>
                  <a:pt x="363" y="824"/>
                  <a:pt x="362" y="822"/>
                </a:cubicBezTo>
                <a:cubicBezTo>
                  <a:pt x="362" y="821"/>
                  <a:pt x="362" y="819"/>
                  <a:pt x="362" y="818"/>
                </a:cubicBezTo>
                <a:cubicBezTo>
                  <a:pt x="361" y="816"/>
                  <a:pt x="357" y="813"/>
                  <a:pt x="355" y="812"/>
                </a:cubicBezTo>
                <a:cubicBezTo>
                  <a:pt x="354" y="811"/>
                  <a:pt x="350" y="811"/>
                  <a:pt x="349" y="810"/>
                </a:cubicBezTo>
                <a:cubicBezTo>
                  <a:pt x="347" y="809"/>
                  <a:pt x="343" y="805"/>
                  <a:pt x="341" y="803"/>
                </a:cubicBezTo>
                <a:cubicBezTo>
                  <a:pt x="340" y="802"/>
                  <a:pt x="337" y="801"/>
                  <a:pt x="335" y="801"/>
                </a:cubicBezTo>
                <a:cubicBezTo>
                  <a:pt x="334" y="800"/>
                  <a:pt x="331" y="800"/>
                  <a:pt x="330" y="801"/>
                </a:cubicBezTo>
                <a:cubicBezTo>
                  <a:pt x="327" y="801"/>
                  <a:pt x="321" y="802"/>
                  <a:pt x="318" y="802"/>
                </a:cubicBezTo>
                <a:cubicBezTo>
                  <a:pt x="314" y="802"/>
                  <a:pt x="304" y="803"/>
                  <a:pt x="300" y="802"/>
                </a:cubicBezTo>
                <a:cubicBezTo>
                  <a:pt x="297" y="801"/>
                  <a:pt x="294" y="796"/>
                  <a:pt x="292" y="795"/>
                </a:cubicBezTo>
                <a:cubicBezTo>
                  <a:pt x="290" y="794"/>
                  <a:pt x="285" y="795"/>
                  <a:pt x="283" y="795"/>
                </a:cubicBezTo>
                <a:cubicBezTo>
                  <a:pt x="281" y="796"/>
                  <a:pt x="277" y="799"/>
                  <a:pt x="275" y="799"/>
                </a:cubicBezTo>
                <a:cubicBezTo>
                  <a:pt x="272" y="800"/>
                  <a:pt x="266" y="800"/>
                  <a:pt x="263" y="799"/>
                </a:cubicBezTo>
                <a:cubicBezTo>
                  <a:pt x="261" y="797"/>
                  <a:pt x="261" y="791"/>
                  <a:pt x="259" y="790"/>
                </a:cubicBezTo>
                <a:cubicBezTo>
                  <a:pt x="257" y="788"/>
                  <a:pt x="253" y="789"/>
                  <a:pt x="252" y="788"/>
                </a:cubicBezTo>
                <a:cubicBezTo>
                  <a:pt x="251" y="787"/>
                  <a:pt x="251" y="784"/>
                  <a:pt x="250" y="783"/>
                </a:cubicBezTo>
                <a:cubicBezTo>
                  <a:pt x="249" y="781"/>
                  <a:pt x="248" y="777"/>
                  <a:pt x="247" y="775"/>
                </a:cubicBezTo>
                <a:cubicBezTo>
                  <a:pt x="247" y="772"/>
                  <a:pt x="249" y="765"/>
                  <a:pt x="247" y="763"/>
                </a:cubicBezTo>
                <a:cubicBezTo>
                  <a:pt x="246" y="761"/>
                  <a:pt x="241" y="762"/>
                  <a:pt x="240" y="760"/>
                </a:cubicBezTo>
                <a:cubicBezTo>
                  <a:pt x="238" y="758"/>
                  <a:pt x="238" y="753"/>
                  <a:pt x="237" y="751"/>
                </a:cubicBezTo>
                <a:cubicBezTo>
                  <a:pt x="237" y="750"/>
                  <a:pt x="236" y="747"/>
                  <a:pt x="235" y="746"/>
                </a:cubicBezTo>
                <a:cubicBezTo>
                  <a:pt x="233" y="744"/>
                  <a:pt x="227" y="744"/>
                  <a:pt x="224" y="743"/>
                </a:cubicBezTo>
                <a:cubicBezTo>
                  <a:pt x="223" y="741"/>
                  <a:pt x="221" y="738"/>
                  <a:pt x="220" y="736"/>
                </a:cubicBezTo>
                <a:cubicBezTo>
                  <a:pt x="219" y="734"/>
                  <a:pt x="218" y="730"/>
                  <a:pt x="217" y="728"/>
                </a:cubicBezTo>
                <a:cubicBezTo>
                  <a:pt x="216" y="726"/>
                  <a:pt x="211" y="724"/>
                  <a:pt x="210" y="723"/>
                </a:cubicBezTo>
                <a:cubicBezTo>
                  <a:pt x="209" y="722"/>
                  <a:pt x="207" y="721"/>
                  <a:pt x="207" y="720"/>
                </a:cubicBezTo>
                <a:cubicBezTo>
                  <a:pt x="206" y="719"/>
                  <a:pt x="206" y="717"/>
                  <a:pt x="205" y="716"/>
                </a:cubicBezTo>
                <a:cubicBezTo>
                  <a:pt x="205" y="715"/>
                  <a:pt x="202" y="713"/>
                  <a:pt x="201" y="711"/>
                </a:cubicBezTo>
                <a:cubicBezTo>
                  <a:pt x="201" y="709"/>
                  <a:pt x="201" y="706"/>
                  <a:pt x="201" y="704"/>
                </a:cubicBezTo>
                <a:cubicBezTo>
                  <a:pt x="202" y="702"/>
                  <a:pt x="207" y="698"/>
                  <a:pt x="207" y="696"/>
                </a:cubicBezTo>
                <a:cubicBezTo>
                  <a:pt x="207" y="694"/>
                  <a:pt x="205" y="691"/>
                  <a:pt x="204" y="689"/>
                </a:cubicBezTo>
                <a:cubicBezTo>
                  <a:pt x="204" y="685"/>
                  <a:pt x="204" y="677"/>
                  <a:pt x="204" y="673"/>
                </a:cubicBezTo>
                <a:cubicBezTo>
                  <a:pt x="205" y="671"/>
                  <a:pt x="208" y="666"/>
                  <a:pt x="208" y="663"/>
                </a:cubicBezTo>
                <a:cubicBezTo>
                  <a:pt x="209" y="661"/>
                  <a:pt x="209" y="656"/>
                  <a:pt x="208" y="653"/>
                </a:cubicBezTo>
                <a:cubicBezTo>
                  <a:pt x="208" y="652"/>
                  <a:pt x="207" y="648"/>
                  <a:pt x="206" y="647"/>
                </a:cubicBezTo>
                <a:cubicBezTo>
                  <a:pt x="204" y="645"/>
                  <a:pt x="200" y="644"/>
                  <a:pt x="199" y="643"/>
                </a:cubicBezTo>
                <a:cubicBezTo>
                  <a:pt x="197" y="643"/>
                  <a:pt x="195" y="640"/>
                  <a:pt x="194" y="641"/>
                </a:cubicBezTo>
                <a:cubicBezTo>
                  <a:pt x="192" y="641"/>
                  <a:pt x="189" y="644"/>
                  <a:pt x="188" y="646"/>
                </a:cubicBezTo>
                <a:cubicBezTo>
                  <a:pt x="187" y="648"/>
                  <a:pt x="186" y="653"/>
                  <a:pt x="183" y="654"/>
                </a:cubicBezTo>
                <a:cubicBezTo>
                  <a:pt x="181" y="654"/>
                  <a:pt x="178" y="651"/>
                  <a:pt x="176" y="650"/>
                </a:cubicBezTo>
                <a:cubicBezTo>
                  <a:pt x="174" y="649"/>
                  <a:pt x="168" y="648"/>
                  <a:pt x="167" y="645"/>
                </a:cubicBezTo>
                <a:cubicBezTo>
                  <a:pt x="166" y="643"/>
                  <a:pt x="169" y="636"/>
                  <a:pt x="167" y="634"/>
                </a:cubicBezTo>
                <a:cubicBezTo>
                  <a:pt x="166" y="632"/>
                  <a:pt x="161" y="631"/>
                  <a:pt x="160" y="630"/>
                </a:cubicBezTo>
                <a:cubicBezTo>
                  <a:pt x="160" y="629"/>
                  <a:pt x="160" y="626"/>
                  <a:pt x="160" y="625"/>
                </a:cubicBezTo>
                <a:cubicBezTo>
                  <a:pt x="161" y="624"/>
                  <a:pt x="163" y="624"/>
                  <a:pt x="164" y="624"/>
                </a:cubicBezTo>
                <a:cubicBezTo>
                  <a:pt x="166" y="624"/>
                  <a:pt x="168" y="626"/>
                  <a:pt x="170" y="626"/>
                </a:cubicBezTo>
                <a:cubicBezTo>
                  <a:pt x="171" y="625"/>
                  <a:pt x="173" y="622"/>
                  <a:pt x="173" y="621"/>
                </a:cubicBezTo>
                <a:cubicBezTo>
                  <a:pt x="174" y="620"/>
                  <a:pt x="175" y="618"/>
                  <a:pt x="174" y="617"/>
                </a:cubicBezTo>
                <a:cubicBezTo>
                  <a:pt x="174" y="615"/>
                  <a:pt x="170" y="615"/>
                  <a:pt x="169" y="614"/>
                </a:cubicBezTo>
                <a:cubicBezTo>
                  <a:pt x="168" y="613"/>
                  <a:pt x="166" y="609"/>
                  <a:pt x="165" y="608"/>
                </a:cubicBezTo>
                <a:cubicBezTo>
                  <a:pt x="163" y="607"/>
                  <a:pt x="159" y="607"/>
                  <a:pt x="157" y="606"/>
                </a:cubicBezTo>
                <a:cubicBezTo>
                  <a:pt x="154" y="606"/>
                  <a:pt x="149" y="605"/>
                  <a:pt x="147" y="606"/>
                </a:cubicBezTo>
                <a:cubicBezTo>
                  <a:pt x="145" y="607"/>
                  <a:pt x="142" y="612"/>
                  <a:pt x="141" y="614"/>
                </a:cubicBezTo>
                <a:cubicBezTo>
                  <a:pt x="141" y="615"/>
                  <a:pt x="141" y="617"/>
                  <a:pt x="140" y="618"/>
                </a:cubicBezTo>
                <a:cubicBezTo>
                  <a:pt x="139" y="619"/>
                  <a:pt x="136" y="618"/>
                  <a:pt x="135" y="618"/>
                </a:cubicBezTo>
                <a:cubicBezTo>
                  <a:pt x="132" y="619"/>
                  <a:pt x="127" y="623"/>
                  <a:pt x="124" y="623"/>
                </a:cubicBezTo>
                <a:cubicBezTo>
                  <a:pt x="123" y="623"/>
                  <a:pt x="121" y="620"/>
                  <a:pt x="119" y="620"/>
                </a:cubicBezTo>
                <a:cubicBezTo>
                  <a:pt x="117" y="620"/>
                  <a:pt x="114" y="623"/>
                  <a:pt x="112" y="623"/>
                </a:cubicBezTo>
                <a:cubicBezTo>
                  <a:pt x="111" y="622"/>
                  <a:pt x="109" y="619"/>
                  <a:pt x="108" y="618"/>
                </a:cubicBezTo>
                <a:cubicBezTo>
                  <a:pt x="107" y="617"/>
                  <a:pt x="105" y="616"/>
                  <a:pt x="104" y="615"/>
                </a:cubicBezTo>
                <a:cubicBezTo>
                  <a:pt x="103" y="614"/>
                  <a:pt x="100" y="614"/>
                  <a:pt x="99" y="613"/>
                </a:cubicBezTo>
                <a:cubicBezTo>
                  <a:pt x="99" y="611"/>
                  <a:pt x="101" y="607"/>
                  <a:pt x="101" y="605"/>
                </a:cubicBezTo>
                <a:cubicBezTo>
                  <a:pt x="100" y="603"/>
                  <a:pt x="97" y="601"/>
                  <a:pt x="96" y="599"/>
                </a:cubicBezTo>
                <a:cubicBezTo>
                  <a:pt x="96" y="598"/>
                  <a:pt x="97" y="596"/>
                  <a:pt x="98" y="595"/>
                </a:cubicBezTo>
                <a:cubicBezTo>
                  <a:pt x="99" y="594"/>
                  <a:pt x="102" y="595"/>
                  <a:pt x="103" y="594"/>
                </a:cubicBezTo>
                <a:cubicBezTo>
                  <a:pt x="104" y="592"/>
                  <a:pt x="104" y="589"/>
                  <a:pt x="103" y="588"/>
                </a:cubicBezTo>
                <a:cubicBezTo>
                  <a:pt x="103" y="587"/>
                  <a:pt x="99" y="585"/>
                  <a:pt x="99" y="583"/>
                </a:cubicBezTo>
                <a:cubicBezTo>
                  <a:pt x="98" y="582"/>
                  <a:pt x="99" y="579"/>
                  <a:pt x="99" y="577"/>
                </a:cubicBezTo>
                <a:cubicBezTo>
                  <a:pt x="98" y="575"/>
                  <a:pt x="96" y="571"/>
                  <a:pt x="94" y="570"/>
                </a:cubicBezTo>
                <a:cubicBezTo>
                  <a:pt x="92" y="568"/>
                  <a:pt x="87" y="570"/>
                  <a:pt x="85" y="570"/>
                </a:cubicBezTo>
                <a:cubicBezTo>
                  <a:pt x="83" y="569"/>
                  <a:pt x="80" y="566"/>
                  <a:pt x="79" y="564"/>
                </a:cubicBezTo>
                <a:cubicBezTo>
                  <a:pt x="78" y="562"/>
                  <a:pt x="77" y="558"/>
                  <a:pt x="76" y="555"/>
                </a:cubicBezTo>
                <a:cubicBezTo>
                  <a:pt x="76" y="554"/>
                  <a:pt x="76" y="551"/>
                  <a:pt x="76" y="550"/>
                </a:cubicBezTo>
                <a:cubicBezTo>
                  <a:pt x="77" y="549"/>
                  <a:pt x="77" y="547"/>
                  <a:pt x="78" y="546"/>
                </a:cubicBezTo>
                <a:cubicBezTo>
                  <a:pt x="79" y="546"/>
                  <a:pt x="82" y="549"/>
                  <a:pt x="83" y="549"/>
                </a:cubicBezTo>
                <a:cubicBezTo>
                  <a:pt x="84" y="549"/>
                  <a:pt x="85" y="548"/>
                  <a:pt x="86" y="548"/>
                </a:cubicBezTo>
                <a:cubicBezTo>
                  <a:pt x="86" y="546"/>
                  <a:pt x="86" y="543"/>
                  <a:pt x="86" y="542"/>
                </a:cubicBezTo>
                <a:cubicBezTo>
                  <a:pt x="85" y="541"/>
                  <a:pt x="84" y="540"/>
                  <a:pt x="84" y="540"/>
                </a:cubicBezTo>
                <a:cubicBezTo>
                  <a:pt x="83" y="538"/>
                  <a:pt x="85" y="536"/>
                  <a:pt x="84" y="535"/>
                </a:cubicBezTo>
                <a:cubicBezTo>
                  <a:pt x="84" y="534"/>
                  <a:pt x="81" y="533"/>
                  <a:pt x="80" y="533"/>
                </a:cubicBezTo>
                <a:cubicBezTo>
                  <a:pt x="79" y="533"/>
                  <a:pt x="77" y="534"/>
                  <a:pt x="76" y="535"/>
                </a:cubicBezTo>
                <a:cubicBezTo>
                  <a:pt x="74" y="535"/>
                  <a:pt x="74" y="539"/>
                  <a:pt x="73" y="540"/>
                </a:cubicBezTo>
                <a:cubicBezTo>
                  <a:pt x="72" y="540"/>
                  <a:pt x="71" y="540"/>
                  <a:pt x="70" y="539"/>
                </a:cubicBezTo>
                <a:cubicBezTo>
                  <a:pt x="69" y="538"/>
                  <a:pt x="68" y="534"/>
                  <a:pt x="67" y="533"/>
                </a:cubicBezTo>
                <a:cubicBezTo>
                  <a:pt x="66" y="531"/>
                  <a:pt x="62" y="527"/>
                  <a:pt x="60" y="525"/>
                </a:cubicBezTo>
                <a:cubicBezTo>
                  <a:pt x="59" y="524"/>
                  <a:pt x="58" y="521"/>
                  <a:pt x="56" y="520"/>
                </a:cubicBezTo>
                <a:cubicBezTo>
                  <a:pt x="54" y="519"/>
                  <a:pt x="49" y="519"/>
                  <a:pt x="47" y="519"/>
                </a:cubicBezTo>
                <a:cubicBezTo>
                  <a:pt x="45" y="520"/>
                  <a:pt x="42" y="523"/>
                  <a:pt x="40" y="523"/>
                </a:cubicBezTo>
                <a:cubicBezTo>
                  <a:pt x="38" y="523"/>
                  <a:pt x="36" y="521"/>
                  <a:pt x="35" y="520"/>
                </a:cubicBezTo>
                <a:cubicBezTo>
                  <a:pt x="33" y="519"/>
                  <a:pt x="31" y="516"/>
                  <a:pt x="29" y="515"/>
                </a:cubicBezTo>
                <a:cubicBezTo>
                  <a:pt x="28" y="514"/>
                  <a:pt x="25" y="511"/>
                  <a:pt x="24" y="509"/>
                </a:cubicBezTo>
                <a:cubicBezTo>
                  <a:pt x="23" y="507"/>
                  <a:pt x="24" y="504"/>
                  <a:pt x="24" y="502"/>
                </a:cubicBezTo>
                <a:cubicBezTo>
                  <a:pt x="24" y="500"/>
                  <a:pt x="25" y="495"/>
                  <a:pt x="24" y="493"/>
                </a:cubicBezTo>
                <a:cubicBezTo>
                  <a:pt x="23" y="491"/>
                  <a:pt x="19" y="489"/>
                  <a:pt x="19" y="487"/>
                </a:cubicBezTo>
                <a:cubicBezTo>
                  <a:pt x="18" y="486"/>
                  <a:pt x="19" y="484"/>
                  <a:pt x="19" y="483"/>
                </a:cubicBezTo>
                <a:cubicBezTo>
                  <a:pt x="19" y="482"/>
                  <a:pt x="19" y="478"/>
                  <a:pt x="19" y="476"/>
                </a:cubicBezTo>
                <a:cubicBezTo>
                  <a:pt x="18" y="475"/>
                  <a:pt x="16" y="473"/>
                  <a:pt x="14" y="472"/>
                </a:cubicBezTo>
                <a:cubicBezTo>
                  <a:pt x="14" y="471"/>
                  <a:pt x="12" y="470"/>
                  <a:pt x="12" y="469"/>
                </a:cubicBezTo>
                <a:cubicBezTo>
                  <a:pt x="11" y="468"/>
                  <a:pt x="9" y="466"/>
                  <a:pt x="9" y="464"/>
                </a:cubicBezTo>
                <a:cubicBezTo>
                  <a:pt x="9" y="463"/>
                  <a:pt x="12" y="461"/>
                  <a:pt x="12" y="460"/>
                </a:cubicBezTo>
                <a:cubicBezTo>
                  <a:pt x="13" y="458"/>
                  <a:pt x="13" y="455"/>
                  <a:pt x="13" y="454"/>
                </a:cubicBezTo>
                <a:cubicBezTo>
                  <a:pt x="12" y="452"/>
                  <a:pt x="8" y="452"/>
                  <a:pt x="7" y="451"/>
                </a:cubicBezTo>
                <a:cubicBezTo>
                  <a:pt x="6" y="449"/>
                  <a:pt x="6" y="446"/>
                  <a:pt x="6" y="445"/>
                </a:cubicBezTo>
                <a:cubicBezTo>
                  <a:pt x="6" y="444"/>
                  <a:pt x="7" y="442"/>
                  <a:pt x="8" y="442"/>
                </a:cubicBezTo>
                <a:cubicBezTo>
                  <a:pt x="9" y="441"/>
                  <a:pt x="13" y="440"/>
                  <a:pt x="15" y="441"/>
                </a:cubicBezTo>
                <a:cubicBezTo>
                  <a:pt x="17" y="441"/>
                  <a:pt x="20" y="444"/>
                  <a:pt x="22" y="444"/>
                </a:cubicBezTo>
                <a:cubicBezTo>
                  <a:pt x="23" y="445"/>
                  <a:pt x="26" y="445"/>
                  <a:pt x="28" y="444"/>
                </a:cubicBezTo>
                <a:cubicBezTo>
                  <a:pt x="29" y="444"/>
                  <a:pt x="31" y="441"/>
                  <a:pt x="31" y="439"/>
                </a:cubicBezTo>
                <a:cubicBezTo>
                  <a:pt x="31" y="438"/>
                  <a:pt x="29" y="435"/>
                  <a:pt x="28" y="434"/>
                </a:cubicBezTo>
                <a:cubicBezTo>
                  <a:pt x="27" y="433"/>
                  <a:pt x="24" y="431"/>
                  <a:pt x="23" y="431"/>
                </a:cubicBezTo>
                <a:cubicBezTo>
                  <a:pt x="21" y="431"/>
                  <a:pt x="19" y="434"/>
                  <a:pt x="18" y="433"/>
                </a:cubicBezTo>
                <a:cubicBezTo>
                  <a:pt x="16" y="433"/>
                  <a:pt x="15" y="429"/>
                  <a:pt x="15" y="427"/>
                </a:cubicBezTo>
                <a:cubicBezTo>
                  <a:pt x="16" y="426"/>
                  <a:pt x="18" y="425"/>
                  <a:pt x="18" y="424"/>
                </a:cubicBezTo>
                <a:cubicBezTo>
                  <a:pt x="19" y="423"/>
                  <a:pt x="19" y="420"/>
                  <a:pt x="18" y="418"/>
                </a:cubicBezTo>
                <a:cubicBezTo>
                  <a:pt x="18" y="416"/>
                  <a:pt x="15" y="412"/>
                  <a:pt x="14" y="410"/>
                </a:cubicBezTo>
                <a:cubicBezTo>
                  <a:pt x="12" y="409"/>
                  <a:pt x="8" y="408"/>
                  <a:pt x="8" y="407"/>
                </a:cubicBezTo>
                <a:cubicBezTo>
                  <a:pt x="7" y="405"/>
                  <a:pt x="8" y="402"/>
                  <a:pt x="8" y="400"/>
                </a:cubicBezTo>
                <a:cubicBezTo>
                  <a:pt x="7" y="399"/>
                  <a:pt x="6" y="395"/>
                  <a:pt x="5" y="394"/>
                </a:cubicBezTo>
                <a:cubicBezTo>
                  <a:pt x="4" y="393"/>
                  <a:pt x="1" y="391"/>
                  <a:pt x="1" y="390"/>
                </a:cubicBezTo>
                <a:cubicBezTo>
                  <a:pt x="0" y="389"/>
                  <a:pt x="0" y="386"/>
                  <a:pt x="1" y="384"/>
                </a:cubicBezTo>
                <a:cubicBezTo>
                  <a:pt x="2" y="384"/>
                  <a:pt x="3" y="384"/>
                  <a:pt x="4" y="384"/>
                </a:cubicBezTo>
                <a:cubicBezTo>
                  <a:pt x="7" y="384"/>
                  <a:pt x="13" y="384"/>
                  <a:pt x="15" y="383"/>
                </a:cubicBezTo>
                <a:cubicBezTo>
                  <a:pt x="17" y="382"/>
                  <a:pt x="18" y="379"/>
                  <a:pt x="20" y="378"/>
                </a:cubicBezTo>
                <a:cubicBezTo>
                  <a:pt x="21" y="377"/>
                  <a:pt x="23" y="377"/>
                  <a:pt x="24" y="377"/>
                </a:cubicBezTo>
                <a:cubicBezTo>
                  <a:pt x="27" y="376"/>
                  <a:pt x="34" y="376"/>
                  <a:pt x="38" y="377"/>
                </a:cubicBezTo>
                <a:cubicBezTo>
                  <a:pt x="40" y="377"/>
                  <a:pt x="45" y="378"/>
                  <a:pt x="47" y="379"/>
                </a:cubicBezTo>
                <a:cubicBezTo>
                  <a:pt x="49" y="379"/>
                  <a:pt x="53" y="380"/>
                  <a:pt x="54" y="381"/>
                </a:cubicBezTo>
                <a:cubicBezTo>
                  <a:pt x="56" y="382"/>
                  <a:pt x="57" y="385"/>
                  <a:pt x="59" y="386"/>
                </a:cubicBezTo>
                <a:cubicBezTo>
                  <a:pt x="60" y="386"/>
                  <a:pt x="63" y="386"/>
                  <a:pt x="64" y="386"/>
                </a:cubicBezTo>
                <a:cubicBezTo>
                  <a:pt x="66" y="385"/>
                  <a:pt x="69" y="381"/>
                  <a:pt x="70" y="379"/>
                </a:cubicBezTo>
                <a:cubicBezTo>
                  <a:pt x="71" y="377"/>
                  <a:pt x="71" y="371"/>
                  <a:pt x="73" y="369"/>
                </a:cubicBezTo>
                <a:cubicBezTo>
                  <a:pt x="74" y="367"/>
                  <a:pt x="78" y="363"/>
                  <a:pt x="80" y="362"/>
                </a:cubicBezTo>
                <a:cubicBezTo>
                  <a:pt x="81" y="362"/>
                  <a:pt x="85" y="362"/>
                  <a:pt x="86" y="362"/>
                </a:cubicBezTo>
                <a:cubicBezTo>
                  <a:pt x="87" y="362"/>
                  <a:pt x="90" y="363"/>
                  <a:pt x="91" y="364"/>
                </a:cubicBezTo>
                <a:cubicBezTo>
                  <a:pt x="92" y="365"/>
                  <a:pt x="93" y="369"/>
                  <a:pt x="95" y="369"/>
                </a:cubicBezTo>
                <a:cubicBezTo>
                  <a:pt x="96" y="370"/>
                  <a:pt x="100" y="367"/>
                  <a:pt x="101" y="365"/>
                </a:cubicBezTo>
                <a:cubicBezTo>
                  <a:pt x="102" y="364"/>
                  <a:pt x="101" y="359"/>
                  <a:pt x="102" y="357"/>
                </a:cubicBezTo>
                <a:cubicBezTo>
                  <a:pt x="103" y="356"/>
                  <a:pt x="104" y="354"/>
                  <a:pt x="105" y="353"/>
                </a:cubicBezTo>
                <a:cubicBezTo>
                  <a:pt x="108" y="352"/>
                  <a:pt x="115" y="353"/>
                  <a:pt x="118" y="352"/>
                </a:cubicBezTo>
                <a:cubicBezTo>
                  <a:pt x="121" y="351"/>
                  <a:pt x="127" y="347"/>
                  <a:pt x="130" y="345"/>
                </a:cubicBezTo>
                <a:cubicBezTo>
                  <a:pt x="135" y="341"/>
                  <a:pt x="143" y="330"/>
                  <a:pt x="147" y="325"/>
                </a:cubicBezTo>
                <a:cubicBezTo>
                  <a:pt x="150" y="322"/>
                  <a:pt x="153" y="317"/>
                  <a:pt x="156" y="315"/>
                </a:cubicBezTo>
                <a:cubicBezTo>
                  <a:pt x="158" y="313"/>
                  <a:pt x="162" y="312"/>
                  <a:pt x="164" y="310"/>
                </a:cubicBezTo>
                <a:cubicBezTo>
                  <a:pt x="166" y="309"/>
                  <a:pt x="169" y="305"/>
                  <a:pt x="171" y="303"/>
                </a:cubicBezTo>
                <a:cubicBezTo>
                  <a:pt x="172" y="302"/>
                  <a:pt x="173" y="299"/>
                  <a:pt x="174" y="298"/>
                </a:cubicBezTo>
                <a:cubicBezTo>
                  <a:pt x="175" y="297"/>
                  <a:pt x="178" y="296"/>
                  <a:pt x="180" y="294"/>
                </a:cubicBezTo>
                <a:cubicBezTo>
                  <a:pt x="181" y="293"/>
                  <a:pt x="182" y="290"/>
                  <a:pt x="184" y="290"/>
                </a:cubicBezTo>
                <a:cubicBezTo>
                  <a:pt x="185" y="289"/>
                  <a:pt x="190" y="288"/>
                  <a:pt x="191" y="290"/>
                </a:cubicBezTo>
                <a:cubicBezTo>
                  <a:pt x="192" y="290"/>
                  <a:pt x="192" y="294"/>
                  <a:pt x="193" y="294"/>
                </a:cubicBezTo>
                <a:cubicBezTo>
                  <a:pt x="194" y="295"/>
                  <a:pt x="198" y="295"/>
                  <a:pt x="199" y="294"/>
                </a:cubicBezTo>
                <a:cubicBezTo>
                  <a:pt x="200" y="294"/>
                  <a:pt x="200" y="291"/>
                  <a:pt x="200" y="290"/>
                </a:cubicBezTo>
                <a:cubicBezTo>
                  <a:pt x="200" y="288"/>
                  <a:pt x="197" y="284"/>
                  <a:pt x="197" y="282"/>
                </a:cubicBezTo>
                <a:cubicBezTo>
                  <a:pt x="197" y="281"/>
                  <a:pt x="196" y="278"/>
                  <a:pt x="197" y="276"/>
                </a:cubicBezTo>
                <a:cubicBezTo>
                  <a:pt x="197" y="276"/>
                  <a:pt x="199" y="275"/>
                  <a:pt x="200" y="275"/>
                </a:cubicBezTo>
                <a:cubicBezTo>
                  <a:pt x="202" y="274"/>
                  <a:pt x="206" y="276"/>
                  <a:pt x="208" y="275"/>
                </a:cubicBezTo>
                <a:cubicBezTo>
                  <a:pt x="210" y="274"/>
                  <a:pt x="209" y="269"/>
                  <a:pt x="210" y="268"/>
                </a:cubicBezTo>
                <a:cubicBezTo>
                  <a:pt x="211" y="266"/>
                  <a:pt x="214" y="261"/>
                  <a:pt x="216" y="261"/>
                </a:cubicBezTo>
                <a:cubicBezTo>
                  <a:pt x="217" y="261"/>
                  <a:pt x="218" y="265"/>
                  <a:pt x="220" y="266"/>
                </a:cubicBezTo>
                <a:cubicBezTo>
                  <a:pt x="221" y="267"/>
                  <a:pt x="223" y="267"/>
                  <a:pt x="224" y="267"/>
                </a:cubicBezTo>
                <a:cubicBezTo>
                  <a:pt x="225" y="266"/>
                  <a:pt x="225" y="263"/>
                  <a:pt x="225" y="261"/>
                </a:cubicBezTo>
                <a:cubicBezTo>
                  <a:pt x="226" y="260"/>
                  <a:pt x="226" y="256"/>
                  <a:pt x="227" y="255"/>
                </a:cubicBezTo>
                <a:cubicBezTo>
                  <a:pt x="228" y="254"/>
                  <a:pt x="233" y="253"/>
                  <a:pt x="234" y="252"/>
                </a:cubicBezTo>
                <a:cubicBezTo>
                  <a:pt x="235" y="251"/>
                  <a:pt x="238" y="248"/>
                  <a:pt x="239" y="246"/>
                </a:cubicBezTo>
                <a:cubicBezTo>
                  <a:pt x="239" y="245"/>
                  <a:pt x="240" y="242"/>
                  <a:pt x="241" y="241"/>
                </a:cubicBezTo>
                <a:cubicBezTo>
                  <a:pt x="242" y="240"/>
                  <a:pt x="244" y="239"/>
                  <a:pt x="245" y="238"/>
                </a:cubicBezTo>
                <a:cubicBezTo>
                  <a:pt x="247" y="238"/>
                  <a:pt x="250" y="241"/>
                  <a:pt x="251" y="240"/>
                </a:cubicBezTo>
                <a:cubicBezTo>
                  <a:pt x="252" y="239"/>
                  <a:pt x="252" y="235"/>
                  <a:pt x="252" y="234"/>
                </a:cubicBezTo>
                <a:cubicBezTo>
                  <a:pt x="252" y="232"/>
                  <a:pt x="251" y="230"/>
                  <a:pt x="250" y="229"/>
                </a:cubicBezTo>
                <a:cubicBezTo>
                  <a:pt x="250" y="227"/>
                  <a:pt x="249" y="222"/>
                  <a:pt x="250" y="220"/>
                </a:cubicBezTo>
                <a:cubicBezTo>
                  <a:pt x="252" y="218"/>
                  <a:pt x="257" y="218"/>
                  <a:pt x="258" y="217"/>
                </a:cubicBezTo>
                <a:cubicBezTo>
                  <a:pt x="259" y="216"/>
                  <a:pt x="260" y="212"/>
                  <a:pt x="261" y="211"/>
                </a:cubicBezTo>
                <a:cubicBezTo>
                  <a:pt x="262" y="208"/>
                  <a:pt x="264" y="201"/>
                  <a:pt x="265" y="198"/>
                </a:cubicBezTo>
                <a:cubicBezTo>
                  <a:pt x="265" y="195"/>
                  <a:pt x="265" y="190"/>
                  <a:pt x="265" y="187"/>
                </a:cubicBezTo>
                <a:cubicBezTo>
                  <a:pt x="264" y="185"/>
                  <a:pt x="263" y="181"/>
                  <a:pt x="261" y="179"/>
                </a:cubicBezTo>
                <a:cubicBezTo>
                  <a:pt x="260" y="177"/>
                  <a:pt x="256" y="173"/>
                  <a:pt x="254" y="171"/>
                </a:cubicBezTo>
                <a:cubicBezTo>
                  <a:pt x="253" y="169"/>
                  <a:pt x="249" y="165"/>
                  <a:pt x="248" y="163"/>
                </a:cubicBezTo>
                <a:cubicBezTo>
                  <a:pt x="247" y="161"/>
                  <a:pt x="247" y="156"/>
                  <a:pt x="246" y="153"/>
                </a:cubicBezTo>
                <a:cubicBezTo>
                  <a:pt x="245" y="152"/>
                  <a:pt x="242" y="150"/>
                  <a:pt x="241" y="148"/>
                </a:cubicBezTo>
                <a:cubicBezTo>
                  <a:pt x="240" y="146"/>
                  <a:pt x="238" y="142"/>
                  <a:pt x="238" y="140"/>
                </a:cubicBezTo>
                <a:cubicBezTo>
                  <a:pt x="237" y="139"/>
                  <a:pt x="237" y="136"/>
                  <a:pt x="236" y="134"/>
                </a:cubicBezTo>
                <a:cubicBezTo>
                  <a:pt x="235" y="134"/>
                  <a:pt x="233" y="132"/>
                  <a:pt x="232" y="132"/>
                </a:cubicBezTo>
                <a:cubicBezTo>
                  <a:pt x="232" y="133"/>
                  <a:pt x="231" y="135"/>
                  <a:pt x="231" y="136"/>
                </a:cubicBezTo>
                <a:cubicBezTo>
                  <a:pt x="230" y="136"/>
                  <a:pt x="228" y="134"/>
                  <a:pt x="227" y="134"/>
                </a:cubicBezTo>
                <a:cubicBezTo>
                  <a:pt x="226" y="133"/>
                  <a:pt x="224" y="131"/>
                  <a:pt x="224" y="129"/>
                </a:cubicBezTo>
                <a:cubicBezTo>
                  <a:pt x="224" y="127"/>
                  <a:pt x="224" y="122"/>
                  <a:pt x="225" y="121"/>
                </a:cubicBezTo>
                <a:cubicBezTo>
                  <a:pt x="226" y="120"/>
                  <a:pt x="229" y="120"/>
                  <a:pt x="229" y="119"/>
                </a:cubicBezTo>
                <a:cubicBezTo>
                  <a:pt x="230" y="116"/>
                  <a:pt x="227" y="109"/>
                  <a:pt x="226" y="106"/>
                </a:cubicBezTo>
                <a:cubicBezTo>
                  <a:pt x="225" y="104"/>
                  <a:pt x="225" y="100"/>
                  <a:pt x="223" y="98"/>
                </a:cubicBezTo>
                <a:cubicBezTo>
                  <a:pt x="223" y="98"/>
                  <a:pt x="220" y="98"/>
                  <a:pt x="219" y="98"/>
                </a:cubicBezTo>
                <a:cubicBezTo>
                  <a:pt x="218" y="98"/>
                  <a:pt x="215" y="99"/>
                  <a:pt x="214" y="98"/>
                </a:cubicBezTo>
                <a:cubicBezTo>
                  <a:pt x="213" y="98"/>
                  <a:pt x="211" y="97"/>
                  <a:pt x="211" y="96"/>
                </a:cubicBezTo>
                <a:cubicBezTo>
                  <a:pt x="210" y="94"/>
                  <a:pt x="209" y="91"/>
                  <a:pt x="208" y="89"/>
                </a:cubicBezTo>
                <a:cubicBezTo>
                  <a:pt x="207" y="88"/>
                  <a:pt x="204" y="87"/>
                  <a:pt x="203" y="86"/>
                </a:cubicBezTo>
                <a:cubicBezTo>
                  <a:pt x="203" y="86"/>
                  <a:pt x="203" y="84"/>
                  <a:pt x="202" y="83"/>
                </a:cubicBezTo>
                <a:cubicBezTo>
                  <a:pt x="202" y="82"/>
                  <a:pt x="199" y="81"/>
                  <a:pt x="198" y="80"/>
                </a:cubicBezTo>
                <a:cubicBezTo>
                  <a:pt x="198" y="79"/>
                  <a:pt x="198" y="76"/>
                  <a:pt x="198" y="75"/>
                </a:cubicBezTo>
                <a:cubicBezTo>
                  <a:pt x="199" y="74"/>
                  <a:pt x="204" y="73"/>
                  <a:pt x="204" y="72"/>
                </a:cubicBezTo>
                <a:cubicBezTo>
                  <a:pt x="205" y="70"/>
                  <a:pt x="204" y="66"/>
                  <a:pt x="204" y="65"/>
                </a:cubicBezTo>
                <a:cubicBezTo>
                  <a:pt x="205" y="63"/>
                  <a:pt x="207" y="61"/>
                  <a:pt x="208" y="61"/>
                </a:cubicBezTo>
                <a:cubicBezTo>
                  <a:pt x="209" y="59"/>
                  <a:pt x="213" y="58"/>
                  <a:pt x="214" y="57"/>
                </a:cubicBezTo>
                <a:cubicBezTo>
                  <a:pt x="216" y="57"/>
                  <a:pt x="218" y="56"/>
                  <a:pt x="219" y="55"/>
                </a:cubicBezTo>
                <a:cubicBezTo>
                  <a:pt x="221" y="55"/>
                  <a:pt x="226" y="55"/>
                  <a:pt x="228" y="54"/>
                </a:cubicBezTo>
                <a:cubicBezTo>
                  <a:pt x="229" y="53"/>
                  <a:pt x="229" y="50"/>
                  <a:pt x="229" y="49"/>
                </a:cubicBezTo>
                <a:cubicBezTo>
                  <a:pt x="230" y="49"/>
                  <a:pt x="232" y="47"/>
                  <a:pt x="233" y="47"/>
                </a:cubicBezTo>
                <a:cubicBezTo>
                  <a:pt x="235" y="47"/>
                  <a:pt x="238" y="49"/>
                  <a:pt x="239" y="49"/>
                </a:cubicBezTo>
                <a:cubicBezTo>
                  <a:pt x="241" y="49"/>
                  <a:pt x="246" y="49"/>
                  <a:pt x="248" y="48"/>
                </a:cubicBezTo>
                <a:cubicBezTo>
                  <a:pt x="249" y="48"/>
                  <a:pt x="250" y="45"/>
                  <a:pt x="251" y="44"/>
                </a:cubicBezTo>
                <a:cubicBezTo>
                  <a:pt x="252" y="43"/>
                  <a:pt x="255" y="44"/>
                  <a:pt x="257" y="44"/>
                </a:cubicBezTo>
                <a:cubicBezTo>
                  <a:pt x="258" y="43"/>
                  <a:pt x="261" y="42"/>
                  <a:pt x="262" y="40"/>
                </a:cubicBezTo>
                <a:cubicBezTo>
                  <a:pt x="263" y="39"/>
                  <a:pt x="265" y="37"/>
                  <a:pt x="265" y="35"/>
                </a:cubicBezTo>
                <a:cubicBezTo>
                  <a:pt x="265" y="34"/>
                  <a:pt x="263" y="32"/>
                  <a:pt x="263" y="30"/>
                </a:cubicBezTo>
                <a:cubicBezTo>
                  <a:pt x="263" y="28"/>
                  <a:pt x="265" y="25"/>
                  <a:pt x="265" y="23"/>
                </a:cubicBezTo>
                <a:cubicBezTo>
                  <a:pt x="265" y="21"/>
                  <a:pt x="265" y="18"/>
                  <a:pt x="265" y="16"/>
                </a:cubicBezTo>
                <a:cubicBezTo>
                  <a:pt x="265" y="15"/>
                  <a:pt x="264" y="14"/>
                  <a:pt x="263" y="13"/>
                </a:cubicBezTo>
                <a:cubicBezTo>
                  <a:pt x="263" y="13"/>
                  <a:pt x="261" y="12"/>
                  <a:pt x="260" y="11"/>
                </a:cubicBezTo>
                <a:cubicBezTo>
                  <a:pt x="261" y="10"/>
                  <a:pt x="262" y="9"/>
                  <a:pt x="263" y="8"/>
                </a:cubicBezTo>
                <a:cubicBezTo>
                  <a:pt x="265" y="7"/>
                  <a:pt x="268" y="5"/>
                  <a:pt x="270" y="4"/>
                </a:cubicBezTo>
                <a:cubicBezTo>
                  <a:pt x="271" y="3"/>
                  <a:pt x="274" y="0"/>
                  <a:pt x="276" y="0"/>
                </a:cubicBezTo>
                <a:cubicBezTo>
                  <a:pt x="281" y="0"/>
                  <a:pt x="290" y="8"/>
                  <a:pt x="295" y="9"/>
                </a:cubicBezTo>
                <a:cubicBezTo>
                  <a:pt x="298" y="10"/>
                  <a:pt x="303" y="9"/>
                  <a:pt x="305" y="10"/>
                </a:cubicBezTo>
                <a:cubicBezTo>
                  <a:pt x="307" y="12"/>
                  <a:pt x="306" y="18"/>
                  <a:pt x="308" y="20"/>
                </a:cubicBezTo>
                <a:cubicBezTo>
                  <a:pt x="310" y="21"/>
                  <a:pt x="316" y="20"/>
                  <a:pt x="318" y="21"/>
                </a:cubicBezTo>
                <a:cubicBezTo>
                  <a:pt x="320" y="21"/>
                  <a:pt x="322" y="22"/>
                  <a:pt x="323" y="24"/>
                </a:cubicBezTo>
                <a:cubicBezTo>
                  <a:pt x="325" y="25"/>
                  <a:pt x="326" y="30"/>
                  <a:pt x="327" y="32"/>
                </a:cubicBezTo>
                <a:cubicBezTo>
                  <a:pt x="329" y="34"/>
                  <a:pt x="333" y="37"/>
                  <a:pt x="335" y="37"/>
                </a:cubicBezTo>
                <a:cubicBezTo>
                  <a:pt x="337" y="37"/>
                  <a:pt x="340" y="34"/>
                  <a:pt x="341" y="34"/>
                </a:cubicBezTo>
                <a:cubicBezTo>
                  <a:pt x="343" y="35"/>
                  <a:pt x="343" y="40"/>
                  <a:pt x="344" y="41"/>
                </a:cubicBezTo>
                <a:cubicBezTo>
                  <a:pt x="347" y="43"/>
                  <a:pt x="356" y="40"/>
                  <a:pt x="359" y="43"/>
                </a:cubicBezTo>
                <a:cubicBezTo>
                  <a:pt x="361" y="44"/>
                  <a:pt x="360" y="50"/>
                  <a:pt x="362" y="51"/>
                </a:cubicBezTo>
                <a:cubicBezTo>
                  <a:pt x="365" y="54"/>
                  <a:pt x="374" y="54"/>
                  <a:pt x="378" y="55"/>
                </a:cubicBezTo>
                <a:cubicBezTo>
                  <a:pt x="382" y="56"/>
                  <a:pt x="389" y="56"/>
                  <a:pt x="392" y="59"/>
                </a:cubicBezTo>
                <a:cubicBezTo>
                  <a:pt x="396" y="61"/>
                  <a:pt x="400" y="67"/>
                  <a:pt x="401" y="71"/>
                </a:cubicBezTo>
                <a:cubicBezTo>
                  <a:pt x="403" y="73"/>
                  <a:pt x="403" y="79"/>
                  <a:pt x="405" y="81"/>
                </a:cubicBezTo>
                <a:cubicBezTo>
                  <a:pt x="406" y="83"/>
                  <a:pt x="411" y="86"/>
                  <a:pt x="413" y="88"/>
                </a:cubicBezTo>
                <a:cubicBezTo>
                  <a:pt x="416" y="90"/>
                  <a:pt x="420" y="96"/>
                  <a:pt x="422" y="99"/>
                </a:cubicBezTo>
                <a:cubicBezTo>
                  <a:pt x="424" y="102"/>
                  <a:pt x="426" y="109"/>
                  <a:pt x="428" y="113"/>
                </a:cubicBezTo>
                <a:cubicBezTo>
                  <a:pt x="429" y="117"/>
                  <a:pt x="433" y="125"/>
                  <a:pt x="433" y="129"/>
                </a:cubicBezTo>
                <a:cubicBezTo>
                  <a:pt x="433" y="132"/>
                  <a:pt x="429" y="138"/>
                  <a:pt x="428" y="142"/>
                </a:cubicBezTo>
                <a:cubicBezTo>
                  <a:pt x="426" y="145"/>
                  <a:pt x="424" y="153"/>
                  <a:pt x="423" y="156"/>
                </a:cubicBezTo>
                <a:cubicBezTo>
                  <a:pt x="423" y="158"/>
                  <a:pt x="424" y="161"/>
                  <a:pt x="425" y="163"/>
                </a:cubicBezTo>
                <a:cubicBezTo>
                  <a:pt x="425" y="165"/>
                  <a:pt x="427" y="168"/>
                  <a:pt x="428" y="170"/>
                </a:cubicBezTo>
                <a:cubicBezTo>
                  <a:pt x="430" y="172"/>
                  <a:pt x="435" y="179"/>
                  <a:pt x="435" y="179"/>
                </a:cubicBezTo>
                <a:cubicBezTo>
                  <a:pt x="435" y="180"/>
                  <a:pt x="434" y="187"/>
                  <a:pt x="435" y="189"/>
                </a:cubicBezTo>
                <a:cubicBezTo>
                  <a:pt x="435" y="191"/>
                  <a:pt x="437" y="195"/>
                  <a:pt x="438" y="197"/>
                </a:cubicBezTo>
                <a:cubicBezTo>
                  <a:pt x="440" y="198"/>
                  <a:pt x="443" y="200"/>
                  <a:pt x="445" y="201"/>
                </a:cubicBezTo>
                <a:cubicBezTo>
                  <a:pt x="446" y="203"/>
                  <a:pt x="448" y="206"/>
                  <a:pt x="448" y="208"/>
                </a:cubicBezTo>
                <a:cubicBezTo>
                  <a:pt x="448" y="211"/>
                  <a:pt x="445" y="217"/>
                  <a:pt x="445" y="220"/>
                </a:cubicBezTo>
                <a:cubicBezTo>
                  <a:pt x="444" y="223"/>
                  <a:pt x="443" y="228"/>
                  <a:pt x="443" y="231"/>
                </a:cubicBezTo>
                <a:cubicBezTo>
                  <a:pt x="443" y="234"/>
                  <a:pt x="446" y="240"/>
                  <a:pt x="447" y="242"/>
                </a:cubicBezTo>
                <a:cubicBezTo>
                  <a:pt x="449" y="246"/>
                  <a:pt x="451" y="253"/>
                  <a:pt x="452" y="257"/>
                </a:cubicBezTo>
                <a:cubicBezTo>
                  <a:pt x="455" y="267"/>
                  <a:pt x="460" y="287"/>
                  <a:pt x="463" y="297"/>
                </a:cubicBezTo>
                <a:cubicBezTo>
                  <a:pt x="466" y="308"/>
                  <a:pt x="471" y="329"/>
                  <a:pt x="475" y="339"/>
                </a:cubicBezTo>
                <a:cubicBezTo>
                  <a:pt x="479" y="349"/>
                  <a:pt x="489" y="369"/>
                  <a:pt x="494" y="380"/>
                </a:cubicBezTo>
                <a:cubicBezTo>
                  <a:pt x="496" y="385"/>
                  <a:pt x="500" y="397"/>
                  <a:pt x="503" y="402"/>
                </a:cubicBezTo>
                <a:cubicBezTo>
                  <a:pt x="507" y="411"/>
                  <a:pt x="517" y="427"/>
                  <a:pt x="522" y="435"/>
                </a:cubicBezTo>
                <a:cubicBezTo>
                  <a:pt x="525" y="442"/>
                  <a:pt x="531" y="455"/>
                  <a:pt x="535" y="461"/>
                </a:cubicBezTo>
                <a:cubicBezTo>
                  <a:pt x="537" y="463"/>
                  <a:pt x="541" y="466"/>
                  <a:pt x="542" y="467"/>
                </a:cubicBezTo>
                <a:cubicBezTo>
                  <a:pt x="543" y="469"/>
                  <a:pt x="546" y="471"/>
                  <a:pt x="547" y="473"/>
                </a:cubicBezTo>
                <a:cubicBezTo>
                  <a:pt x="548" y="475"/>
                  <a:pt x="547" y="480"/>
                  <a:pt x="547" y="482"/>
                </a:cubicBezTo>
                <a:cubicBezTo>
                  <a:pt x="547" y="485"/>
                  <a:pt x="547" y="490"/>
                  <a:pt x="547" y="492"/>
                </a:cubicBezTo>
                <a:cubicBezTo>
                  <a:pt x="546" y="495"/>
                  <a:pt x="542" y="500"/>
                  <a:pt x="542" y="503"/>
                </a:cubicBezTo>
                <a:cubicBezTo>
                  <a:pt x="542" y="506"/>
                  <a:pt x="543" y="510"/>
                  <a:pt x="544" y="512"/>
                </a:cubicBezTo>
                <a:cubicBezTo>
                  <a:pt x="545" y="515"/>
                  <a:pt x="550" y="519"/>
                  <a:pt x="551" y="522"/>
                </a:cubicBezTo>
                <a:cubicBezTo>
                  <a:pt x="553" y="527"/>
                  <a:pt x="555" y="538"/>
                  <a:pt x="556" y="543"/>
                </a:cubicBezTo>
                <a:cubicBezTo>
                  <a:pt x="557" y="547"/>
                  <a:pt x="559" y="554"/>
                  <a:pt x="559" y="558"/>
                </a:cubicBezTo>
                <a:cubicBezTo>
                  <a:pt x="559" y="561"/>
                  <a:pt x="556" y="567"/>
                  <a:pt x="555" y="570"/>
                </a:cubicBezTo>
                <a:cubicBezTo>
                  <a:pt x="554" y="576"/>
                  <a:pt x="553" y="588"/>
                  <a:pt x="554" y="594"/>
                </a:cubicBezTo>
                <a:cubicBezTo>
                  <a:pt x="555" y="599"/>
                  <a:pt x="560" y="607"/>
                  <a:pt x="561" y="612"/>
                </a:cubicBezTo>
                <a:cubicBezTo>
                  <a:pt x="562" y="619"/>
                  <a:pt x="563" y="634"/>
                  <a:pt x="562" y="642"/>
                </a:cubicBezTo>
                <a:cubicBezTo>
                  <a:pt x="562" y="646"/>
                  <a:pt x="562" y="654"/>
                  <a:pt x="560" y="657"/>
                </a:cubicBezTo>
                <a:cubicBezTo>
                  <a:pt x="557" y="663"/>
                  <a:pt x="547" y="671"/>
                  <a:pt x="542" y="676"/>
                </a:cubicBezTo>
                <a:cubicBezTo>
                  <a:pt x="538" y="680"/>
                  <a:pt x="527" y="689"/>
                  <a:pt x="522" y="693"/>
                </a:cubicBezTo>
                <a:cubicBezTo>
                  <a:pt x="516" y="696"/>
                  <a:pt x="505" y="701"/>
                  <a:pt x="500" y="704"/>
                </a:cubicBezTo>
                <a:cubicBezTo>
                  <a:pt x="494" y="706"/>
                  <a:pt x="484" y="710"/>
                  <a:pt x="479" y="712"/>
                </a:cubicBezTo>
                <a:cubicBezTo>
                  <a:pt x="474" y="715"/>
                  <a:pt x="464" y="719"/>
                  <a:pt x="460" y="723"/>
                </a:cubicBezTo>
                <a:cubicBezTo>
                  <a:pt x="457" y="725"/>
                  <a:pt x="453" y="731"/>
                  <a:pt x="451" y="734"/>
                </a:cubicBezTo>
                <a:cubicBezTo>
                  <a:pt x="449" y="736"/>
                  <a:pt x="446" y="742"/>
                  <a:pt x="444" y="744"/>
                </a:cubicBezTo>
                <a:cubicBezTo>
                  <a:pt x="441" y="748"/>
                  <a:pt x="435" y="753"/>
                  <a:pt x="433" y="757"/>
                </a:cubicBezTo>
                <a:cubicBezTo>
                  <a:pt x="431" y="760"/>
                  <a:pt x="426" y="767"/>
                  <a:pt x="425" y="771"/>
                </a:cubicBezTo>
                <a:cubicBezTo>
                  <a:pt x="424" y="773"/>
                  <a:pt x="425" y="778"/>
                  <a:pt x="425" y="781"/>
                </a:cubicBezTo>
                <a:cubicBezTo>
                  <a:pt x="424" y="783"/>
                  <a:pt x="420" y="787"/>
                  <a:pt x="419" y="789"/>
                </a:cubicBezTo>
                <a:cubicBezTo>
                  <a:pt x="416" y="792"/>
                  <a:pt x="412" y="797"/>
                  <a:pt x="411" y="800"/>
                </a:cubicBezTo>
                <a:cubicBezTo>
                  <a:pt x="409" y="803"/>
                  <a:pt x="407" y="807"/>
                  <a:pt x="406" y="810"/>
                </a:cubicBezTo>
                <a:cubicBezTo>
                  <a:pt x="404" y="813"/>
                  <a:pt x="401" y="819"/>
                  <a:pt x="399" y="822"/>
                </a:cubicBezTo>
                <a:cubicBezTo>
                  <a:pt x="398" y="823"/>
                  <a:pt x="395" y="826"/>
                  <a:pt x="394" y="828"/>
                </a:cubicBezTo>
                <a:cubicBezTo>
                  <a:pt x="393" y="827"/>
                  <a:pt x="391" y="827"/>
                  <a:pt x="391" y="827"/>
                </a:cubicBezTo>
                <a:cubicBezTo>
                  <a:pt x="389" y="825"/>
                  <a:pt x="387" y="821"/>
                  <a:pt x="385" y="821"/>
                </a:cubicBezTo>
                <a:cubicBezTo>
                  <a:pt x="385" y="821"/>
                  <a:pt x="384" y="821"/>
                  <a:pt x="384" y="821"/>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20"/>
          <p:cNvSpPr>
            <a:spLocks/>
          </p:cNvSpPr>
          <p:nvPr/>
        </p:nvSpPr>
        <p:spPr bwMode="auto">
          <a:xfrm>
            <a:off x="5935127" y="990225"/>
            <a:ext cx="2194434" cy="1352215"/>
          </a:xfrm>
          <a:custGeom>
            <a:avLst/>
            <a:gdLst/>
            <a:ahLst/>
            <a:cxnLst>
              <a:cxn ang="0">
                <a:pos x="531" y="385"/>
              </a:cxn>
              <a:cxn ang="0">
                <a:pos x="505" y="400"/>
              </a:cxn>
              <a:cxn ang="0">
                <a:pos x="477" y="400"/>
              </a:cxn>
              <a:cxn ang="0">
                <a:pos x="451" y="413"/>
              </a:cxn>
              <a:cxn ang="0">
                <a:pos x="422" y="415"/>
              </a:cxn>
              <a:cxn ang="0">
                <a:pos x="397" y="435"/>
              </a:cxn>
              <a:cxn ang="0">
                <a:pos x="364" y="444"/>
              </a:cxn>
              <a:cxn ang="0">
                <a:pos x="335" y="469"/>
              </a:cxn>
              <a:cxn ang="0">
                <a:pos x="306" y="471"/>
              </a:cxn>
              <a:cxn ang="0">
                <a:pos x="291" y="506"/>
              </a:cxn>
              <a:cxn ang="0">
                <a:pos x="237" y="506"/>
              </a:cxn>
              <a:cxn ang="0">
                <a:pos x="207" y="506"/>
              </a:cxn>
              <a:cxn ang="0">
                <a:pos x="178" y="498"/>
              </a:cxn>
              <a:cxn ang="0">
                <a:pos x="168" y="490"/>
              </a:cxn>
              <a:cxn ang="0">
                <a:pos x="149" y="510"/>
              </a:cxn>
              <a:cxn ang="0">
                <a:pos x="136" y="478"/>
              </a:cxn>
              <a:cxn ang="0">
                <a:pos x="136" y="457"/>
              </a:cxn>
              <a:cxn ang="0">
                <a:pos x="111" y="429"/>
              </a:cxn>
              <a:cxn ang="0">
                <a:pos x="84" y="425"/>
              </a:cxn>
              <a:cxn ang="0">
                <a:pos x="65" y="415"/>
              </a:cxn>
              <a:cxn ang="0">
                <a:pos x="46" y="399"/>
              </a:cxn>
              <a:cxn ang="0">
                <a:pos x="31" y="401"/>
              </a:cxn>
              <a:cxn ang="0">
                <a:pos x="23" y="367"/>
              </a:cxn>
              <a:cxn ang="0">
                <a:pos x="18" y="343"/>
              </a:cxn>
              <a:cxn ang="0">
                <a:pos x="1" y="325"/>
              </a:cxn>
              <a:cxn ang="0">
                <a:pos x="20" y="310"/>
              </a:cxn>
              <a:cxn ang="0">
                <a:pos x="37" y="273"/>
              </a:cxn>
              <a:cxn ang="0">
                <a:pos x="43" y="241"/>
              </a:cxn>
              <a:cxn ang="0">
                <a:pos x="71" y="252"/>
              </a:cxn>
              <a:cxn ang="0">
                <a:pos x="84" y="234"/>
              </a:cxn>
              <a:cxn ang="0">
                <a:pos x="92" y="205"/>
              </a:cxn>
              <a:cxn ang="0">
                <a:pos x="76" y="191"/>
              </a:cxn>
              <a:cxn ang="0">
                <a:pos x="59" y="178"/>
              </a:cxn>
              <a:cxn ang="0">
                <a:pos x="39" y="167"/>
              </a:cxn>
              <a:cxn ang="0">
                <a:pos x="27" y="152"/>
              </a:cxn>
              <a:cxn ang="0">
                <a:pos x="25" y="131"/>
              </a:cxn>
              <a:cxn ang="0">
                <a:pos x="39" y="105"/>
              </a:cxn>
              <a:cxn ang="0">
                <a:pos x="30" y="82"/>
              </a:cxn>
              <a:cxn ang="0">
                <a:pos x="53" y="77"/>
              </a:cxn>
              <a:cxn ang="0">
                <a:pos x="64" y="65"/>
              </a:cxn>
              <a:cxn ang="0">
                <a:pos x="110" y="40"/>
              </a:cxn>
              <a:cxn ang="0">
                <a:pos x="152" y="2"/>
              </a:cxn>
              <a:cxn ang="0">
                <a:pos x="555" y="37"/>
              </a:cxn>
              <a:cxn ang="0">
                <a:pos x="830" y="9"/>
              </a:cxn>
              <a:cxn ang="0">
                <a:pos x="824" y="40"/>
              </a:cxn>
              <a:cxn ang="0">
                <a:pos x="795" y="50"/>
              </a:cxn>
              <a:cxn ang="0">
                <a:pos x="765" y="71"/>
              </a:cxn>
              <a:cxn ang="0">
                <a:pos x="781" y="94"/>
              </a:cxn>
              <a:cxn ang="0">
                <a:pos x="791" y="125"/>
              </a:cxn>
              <a:cxn ang="0">
                <a:pos x="808" y="144"/>
              </a:cxn>
              <a:cxn ang="0">
                <a:pos x="832" y="194"/>
              </a:cxn>
              <a:cxn ang="0">
                <a:pos x="818" y="236"/>
              </a:cxn>
              <a:cxn ang="0">
                <a:pos x="792" y="257"/>
              </a:cxn>
              <a:cxn ang="0">
                <a:pos x="767" y="271"/>
              </a:cxn>
              <a:cxn ang="0">
                <a:pos x="758" y="286"/>
              </a:cxn>
              <a:cxn ang="0">
                <a:pos x="723" y="311"/>
              </a:cxn>
              <a:cxn ang="0">
                <a:pos x="668" y="361"/>
              </a:cxn>
              <a:cxn ang="0">
                <a:pos x="637" y="375"/>
              </a:cxn>
              <a:cxn ang="0">
                <a:pos x="591" y="373"/>
              </a:cxn>
            </a:cxnLst>
            <a:rect l="0" t="0" r="r" b="b"/>
            <a:pathLst>
              <a:path w="832" h="513">
                <a:moveTo>
                  <a:pt x="568" y="380"/>
                </a:moveTo>
                <a:cubicBezTo>
                  <a:pt x="565" y="380"/>
                  <a:pt x="562" y="380"/>
                  <a:pt x="560" y="380"/>
                </a:cubicBezTo>
                <a:cubicBezTo>
                  <a:pt x="558" y="380"/>
                  <a:pt x="555" y="383"/>
                  <a:pt x="553" y="383"/>
                </a:cubicBezTo>
                <a:cubicBezTo>
                  <a:pt x="551" y="384"/>
                  <a:pt x="546" y="387"/>
                  <a:pt x="544" y="387"/>
                </a:cubicBezTo>
                <a:cubicBezTo>
                  <a:pt x="542" y="388"/>
                  <a:pt x="539" y="388"/>
                  <a:pt x="538" y="388"/>
                </a:cubicBezTo>
                <a:cubicBezTo>
                  <a:pt x="536" y="388"/>
                  <a:pt x="533" y="385"/>
                  <a:pt x="531" y="385"/>
                </a:cubicBezTo>
                <a:cubicBezTo>
                  <a:pt x="530" y="385"/>
                  <a:pt x="527" y="385"/>
                  <a:pt x="526" y="386"/>
                </a:cubicBezTo>
                <a:cubicBezTo>
                  <a:pt x="526" y="387"/>
                  <a:pt x="527" y="389"/>
                  <a:pt x="526" y="390"/>
                </a:cubicBezTo>
                <a:cubicBezTo>
                  <a:pt x="526" y="391"/>
                  <a:pt x="524" y="392"/>
                  <a:pt x="523" y="392"/>
                </a:cubicBezTo>
                <a:cubicBezTo>
                  <a:pt x="522" y="393"/>
                  <a:pt x="519" y="394"/>
                  <a:pt x="517" y="395"/>
                </a:cubicBezTo>
                <a:cubicBezTo>
                  <a:pt x="515" y="395"/>
                  <a:pt x="510" y="394"/>
                  <a:pt x="508" y="395"/>
                </a:cubicBezTo>
                <a:cubicBezTo>
                  <a:pt x="507" y="395"/>
                  <a:pt x="507" y="399"/>
                  <a:pt x="505" y="400"/>
                </a:cubicBezTo>
                <a:cubicBezTo>
                  <a:pt x="503" y="401"/>
                  <a:pt x="500" y="398"/>
                  <a:pt x="498" y="398"/>
                </a:cubicBezTo>
                <a:cubicBezTo>
                  <a:pt x="497" y="398"/>
                  <a:pt x="494" y="400"/>
                  <a:pt x="493" y="400"/>
                </a:cubicBezTo>
                <a:cubicBezTo>
                  <a:pt x="492" y="399"/>
                  <a:pt x="492" y="395"/>
                  <a:pt x="491" y="395"/>
                </a:cubicBezTo>
                <a:cubicBezTo>
                  <a:pt x="490" y="394"/>
                  <a:pt x="487" y="395"/>
                  <a:pt x="486" y="396"/>
                </a:cubicBezTo>
                <a:cubicBezTo>
                  <a:pt x="484" y="396"/>
                  <a:pt x="483" y="398"/>
                  <a:pt x="481" y="398"/>
                </a:cubicBezTo>
                <a:cubicBezTo>
                  <a:pt x="480" y="399"/>
                  <a:pt x="478" y="400"/>
                  <a:pt x="477" y="400"/>
                </a:cubicBezTo>
                <a:cubicBezTo>
                  <a:pt x="476" y="401"/>
                  <a:pt x="474" y="404"/>
                  <a:pt x="472" y="405"/>
                </a:cubicBezTo>
                <a:cubicBezTo>
                  <a:pt x="471" y="406"/>
                  <a:pt x="469" y="408"/>
                  <a:pt x="468" y="408"/>
                </a:cubicBezTo>
                <a:cubicBezTo>
                  <a:pt x="467" y="408"/>
                  <a:pt x="466" y="406"/>
                  <a:pt x="465" y="405"/>
                </a:cubicBezTo>
                <a:cubicBezTo>
                  <a:pt x="464" y="405"/>
                  <a:pt x="461" y="405"/>
                  <a:pt x="460" y="405"/>
                </a:cubicBezTo>
                <a:cubicBezTo>
                  <a:pt x="459" y="406"/>
                  <a:pt x="457" y="406"/>
                  <a:pt x="456" y="407"/>
                </a:cubicBezTo>
                <a:cubicBezTo>
                  <a:pt x="455" y="408"/>
                  <a:pt x="453" y="412"/>
                  <a:pt x="451" y="413"/>
                </a:cubicBezTo>
                <a:cubicBezTo>
                  <a:pt x="450" y="415"/>
                  <a:pt x="447" y="417"/>
                  <a:pt x="446" y="418"/>
                </a:cubicBezTo>
                <a:cubicBezTo>
                  <a:pt x="445" y="419"/>
                  <a:pt x="443" y="422"/>
                  <a:pt x="441" y="422"/>
                </a:cubicBezTo>
                <a:cubicBezTo>
                  <a:pt x="440" y="422"/>
                  <a:pt x="438" y="421"/>
                  <a:pt x="437" y="420"/>
                </a:cubicBezTo>
                <a:cubicBezTo>
                  <a:pt x="436" y="419"/>
                  <a:pt x="435" y="416"/>
                  <a:pt x="434" y="415"/>
                </a:cubicBezTo>
                <a:cubicBezTo>
                  <a:pt x="432" y="414"/>
                  <a:pt x="429" y="413"/>
                  <a:pt x="428" y="413"/>
                </a:cubicBezTo>
                <a:cubicBezTo>
                  <a:pt x="426" y="413"/>
                  <a:pt x="423" y="414"/>
                  <a:pt x="422" y="415"/>
                </a:cubicBezTo>
                <a:cubicBezTo>
                  <a:pt x="421" y="416"/>
                  <a:pt x="420" y="420"/>
                  <a:pt x="419" y="421"/>
                </a:cubicBezTo>
                <a:cubicBezTo>
                  <a:pt x="417" y="422"/>
                  <a:pt x="412" y="421"/>
                  <a:pt x="409" y="422"/>
                </a:cubicBezTo>
                <a:cubicBezTo>
                  <a:pt x="408" y="422"/>
                  <a:pt x="405" y="422"/>
                  <a:pt x="404" y="424"/>
                </a:cubicBezTo>
                <a:cubicBezTo>
                  <a:pt x="404" y="424"/>
                  <a:pt x="403" y="427"/>
                  <a:pt x="403" y="428"/>
                </a:cubicBezTo>
                <a:cubicBezTo>
                  <a:pt x="403" y="429"/>
                  <a:pt x="405" y="432"/>
                  <a:pt x="404" y="433"/>
                </a:cubicBezTo>
                <a:cubicBezTo>
                  <a:pt x="403" y="434"/>
                  <a:pt x="399" y="435"/>
                  <a:pt x="397" y="435"/>
                </a:cubicBezTo>
                <a:cubicBezTo>
                  <a:pt x="396" y="436"/>
                  <a:pt x="393" y="435"/>
                  <a:pt x="392" y="435"/>
                </a:cubicBezTo>
                <a:cubicBezTo>
                  <a:pt x="391" y="436"/>
                  <a:pt x="390" y="440"/>
                  <a:pt x="389" y="440"/>
                </a:cubicBezTo>
                <a:cubicBezTo>
                  <a:pt x="388" y="441"/>
                  <a:pt x="385" y="439"/>
                  <a:pt x="383" y="439"/>
                </a:cubicBezTo>
                <a:cubicBezTo>
                  <a:pt x="381" y="439"/>
                  <a:pt x="378" y="437"/>
                  <a:pt x="377" y="437"/>
                </a:cubicBezTo>
                <a:cubicBezTo>
                  <a:pt x="374" y="437"/>
                  <a:pt x="370" y="438"/>
                  <a:pt x="368" y="439"/>
                </a:cubicBezTo>
                <a:cubicBezTo>
                  <a:pt x="366" y="440"/>
                  <a:pt x="365" y="443"/>
                  <a:pt x="364" y="444"/>
                </a:cubicBezTo>
                <a:cubicBezTo>
                  <a:pt x="363" y="445"/>
                  <a:pt x="360" y="446"/>
                  <a:pt x="359" y="447"/>
                </a:cubicBezTo>
                <a:cubicBezTo>
                  <a:pt x="358" y="449"/>
                  <a:pt x="358" y="453"/>
                  <a:pt x="357" y="455"/>
                </a:cubicBezTo>
                <a:cubicBezTo>
                  <a:pt x="356" y="457"/>
                  <a:pt x="355" y="460"/>
                  <a:pt x="353" y="461"/>
                </a:cubicBezTo>
                <a:cubicBezTo>
                  <a:pt x="351" y="463"/>
                  <a:pt x="346" y="460"/>
                  <a:pt x="344" y="461"/>
                </a:cubicBezTo>
                <a:cubicBezTo>
                  <a:pt x="342" y="462"/>
                  <a:pt x="342" y="466"/>
                  <a:pt x="341" y="467"/>
                </a:cubicBezTo>
                <a:cubicBezTo>
                  <a:pt x="339" y="468"/>
                  <a:pt x="337" y="469"/>
                  <a:pt x="335" y="469"/>
                </a:cubicBezTo>
                <a:cubicBezTo>
                  <a:pt x="334" y="470"/>
                  <a:pt x="331" y="468"/>
                  <a:pt x="329" y="468"/>
                </a:cubicBezTo>
                <a:cubicBezTo>
                  <a:pt x="328" y="468"/>
                  <a:pt x="325" y="470"/>
                  <a:pt x="324" y="470"/>
                </a:cubicBezTo>
                <a:cubicBezTo>
                  <a:pt x="322" y="469"/>
                  <a:pt x="321" y="466"/>
                  <a:pt x="320" y="465"/>
                </a:cubicBezTo>
                <a:cubicBezTo>
                  <a:pt x="318" y="464"/>
                  <a:pt x="314" y="462"/>
                  <a:pt x="312" y="463"/>
                </a:cubicBezTo>
                <a:cubicBezTo>
                  <a:pt x="311" y="463"/>
                  <a:pt x="309" y="464"/>
                  <a:pt x="308" y="465"/>
                </a:cubicBezTo>
                <a:cubicBezTo>
                  <a:pt x="307" y="466"/>
                  <a:pt x="307" y="470"/>
                  <a:pt x="306" y="471"/>
                </a:cubicBezTo>
                <a:cubicBezTo>
                  <a:pt x="305" y="473"/>
                  <a:pt x="302" y="474"/>
                  <a:pt x="301" y="475"/>
                </a:cubicBezTo>
                <a:cubicBezTo>
                  <a:pt x="300" y="477"/>
                  <a:pt x="296" y="479"/>
                  <a:pt x="295" y="481"/>
                </a:cubicBezTo>
                <a:cubicBezTo>
                  <a:pt x="293" y="483"/>
                  <a:pt x="293" y="488"/>
                  <a:pt x="293" y="491"/>
                </a:cubicBezTo>
                <a:cubicBezTo>
                  <a:pt x="293" y="493"/>
                  <a:pt x="296" y="496"/>
                  <a:pt x="297" y="498"/>
                </a:cubicBezTo>
                <a:cubicBezTo>
                  <a:pt x="297" y="499"/>
                  <a:pt x="297" y="502"/>
                  <a:pt x="296" y="503"/>
                </a:cubicBezTo>
                <a:cubicBezTo>
                  <a:pt x="295" y="504"/>
                  <a:pt x="292" y="505"/>
                  <a:pt x="291" y="506"/>
                </a:cubicBezTo>
                <a:cubicBezTo>
                  <a:pt x="290" y="507"/>
                  <a:pt x="289" y="511"/>
                  <a:pt x="288" y="511"/>
                </a:cubicBezTo>
                <a:cubicBezTo>
                  <a:pt x="286" y="512"/>
                  <a:pt x="283" y="510"/>
                  <a:pt x="281" y="510"/>
                </a:cubicBezTo>
                <a:cubicBezTo>
                  <a:pt x="278" y="509"/>
                  <a:pt x="272" y="511"/>
                  <a:pt x="268" y="511"/>
                </a:cubicBezTo>
                <a:cubicBezTo>
                  <a:pt x="265" y="511"/>
                  <a:pt x="259" y="510"/>
                  <a:pt x="256" y="509"/>
                </a:cubicBezTo>
                <a:cubicBezTo>
                  <a:pt x="253" y="508"/>
                  <a:pt x="249" y="506"/>
                  <a:pt x="247" y="505"/>
                </a:cubicBezTo>
                <a:cubicBezTo>
                  <a:pt x="245" y="505"/>
                  <a:pt x="240" y="506"/>
                  <a:pt x="237" y="506"/>
                </a:cubicBezTo>
                <a:cubicBezTo>
                  <a:pt x="236" y="507"/>
                  <a:pt x="234" y="509"/>
                  <a:pt x="232" y="510"/>
                </a:cubicBezTo>
                <a:cubicBezTo>
                  <a:pt x="230" y="510"/>
                  <a:pt x="227" y="508"/>
                  <a:pt x="226" y="507"/>
                </a:cubicBezTo>
                <a:cubicBezTo>
                  <a:pt x="225" y="506"/>
                  <a:pt x="224" y="504"/>
                  <a:pt x="223" y="503"/>
                </a:cubicBezTo>
                <a:cubicBezTo>
                  <a:pt x="222" y="503"/>
                  <a:pt x="221" y="503"/>
                  <a:pt x="220" y="503"/>
                </a:cubicBezTo>
                <a:cubicBezTo>
                  <a:pt x="218" y="504"/>
                  <a:pt x="215" y="506"/>
                  <a:pt x="213" y="506"/>
                </a:cubicBezTo>
                <a:cubicBezTo>
                  <a:pt x="211" y="506"/>
                  <a:pt x="208" y="506"/>
                  <a:pt x="207" y="506"/>
                </a:cubicBezTo>
                <a:cubicBezTo>
                  <a:pt x="207" y="507"/>
                  <a:pt x="205" y="509"/>
                  <a:pt x="204" y="509"/>
                </a:cubicBezTo>
                <a:cubicBezTo>
                  <a:pt x="203" y="510"/>
                  <a:pt x="200" y="508"/>
                  <a:pt x="198" y="508"/>
                </a:cubicBezTo>
                <a:cubicBezTo>
                  <a:pt x="196" y="508"/>
                  <a:pt x="192" y="510"/>
                  <a:pt x="191" y="509"/>
                </a:cubicBezTo>
                <a:cubicBezTo>
                  <a:pt x="189" y="509"/>
                  <a:pt x="187" y="506"/>
                  <a:pt x="186" y="505"/>
                </a:cubicBezTo>
                <a:cubicBezTo>
                  <a:pt x="185" y="504"/>
                  <a:pt x="183" y="503"/>
                  <a:pt x="182" y="502"/>
                </a:cubicBezTo>
                <a:cubicBezTo>
                  <a:pt x="181" y="501"/>
                  <a:pt x="179" y="499"/>
                  <a:pt x="178" y="498"/>
                </a:cubicBezTo>
                <a:cubicBezTo>
                  <a:pt x="178" y="497"/>
                  <a:pt x="177" y="496"/>
                  <a:pt x="177" y="495"/>
                </a:cubicBezTo>
                <a:cubicBezTo>
                  <a:pt x="177" y="494"/>
                  <a:pt x="178" y="492"/>
                  <a:pt x="178" y="491"/>
                </a:cubicBezTo>
                <a:cubicBezTo>
                  <a:pt x="178" y="490"/>
                  <a:pt x="179" y="489"/>
                  <a:pt x="179" y="488"/>
                </a:cubicBezTo>
                <a:cubicBezTo>
                  <a:pt x="179" y="486"/>
                  <a:pt x="177" y="484"/>
                  <a:pt x="175" y="483"/>
                </a:cubicBezTo>
                <a:cubicBezTo>
                  <a:pt x="174" y="483"/>
                  <a:pt x="171" y="484"/>
                  <a:pt x="170" y="485"/>
                </a:cubicBezTo>
                <a:cubicBezTo>
                  <a:pt x="169" y="485"/>
                  <a:pt x="169" y="489"/>
                  <a:pt x="168" y="490"/>
                </a:cubicBezTo>
                <a:cubicBezTo>
                  <a:pt x="166" y="491"/>
                  <a:pt x="163" y="491"/>
                  <a:pt x="162" y="492"/>
                </a:cubicBezTo>
                <a:cubicBezTo>
                  <a:pt x="160" y="493"/>
                  <a:pt x="158" y="496"/>
                  <a:pt x="158" y="498"/>
                </a:cubicBezTo>
                <a:cubicBezTo>
                  <a:pt x="158" y="499"/>
                  <a:pt x="161" y="502"/>
                  <a:pt x="162" y="504"/>
                </a:cubicBezTo>
                <a:cubicBezTo>
                  <a:pt x="162" y="505"/>
                  <a:pt x="162" y="507"/>
                  <a:pt x="162" y="508"/>
                </a:cubicBezTo>
                <a:cubicBezTo>
                  <a:pt x="161" y="509"/>
                  <a:pt x="159" y="512"/>
                  <a:pt x="158" y="512"/>
                </a:cubicBezTo>
                <a:cubicBezTo>
                  <a:pt x="156" y="513"/>
                  <a:pt x="152" y="510"/>
                  <a:pt x="149" y="510"/>
                </a:cubicBezTo>
                <a:cubicBezTo>
                  <a:pt x="148" y="509"/>
                  <a:pt x="145" y="509"/>
                  <a:pt x="144" y="509"/>
                </a:cubicBezTo>
                <a:cubicBezTo>
                  <a:pt x="143" y="508"/>
                  <a:pt x="141" y="508"/>
                  <a:pt x="140" y="508"/>
                </a:cubicBezTo>
                <a:cubicBezTo>
                  <a:pt x="141" y="506"/>
                  <a:pt x="138" y="501"/>
                  <a:pt x="138" y="499"/>
                </a:cubicBezTo>
                <a:cubicBezTo>
                  <a:pt x="138" y="497"/>
                  <a:pt x="137" y="494"/>
                  <a:pt x="138" y="492"/>
                </a:cubicBezTo>
                <a:cubicBezTo>
                  <a:pt x="138" y="489"/>
                  <a:pt x="140" y="484"/>
                  <a:pt x="139" y="482"/>
                </a:cubicBezTo>
                <a:cubicBezTo>
                  <a:pt x="139" y="481"/>
                  <a:pt x="137" y="479"/>
                  <a:pt x="136" y="478"/>
                </a:cubicBezTo>
                <a:cubicBezTo>
                  <a:pt x="135" y="477"/>
                  <a:pt x="133" y="477"/>
                  <a:pt x="132" y="477"/>
                </a:cubicBezTo>
                <a:cubicBezTo>
                  <a:pt x="131" y="477"/>
                  <a:pt x="127" y="476"/>
                  <a:pt x="126" y="475"/>
                </a:cubicBezTo>
                <a:cubicBezTo>
                  <a:pt x="126" y="474"/>
                  <a:pt x="125" y="472"/>
                  <a:pt x="125" y="471"/>
                </a:cubicBezTo>
                <a:cubicBezTo>
                  <a:pt x="125" y="469"/>
                  <a:pt x="125" y="464"/>
                  <a:pt x="127" y="463"/>
                </a:cubicBezTo>
                <a:cubicBezTo>
                  <a:pt x="128" y="461"/>
                  <a:pt x="132" y="462"/>
                  <a:pt x="134" y="461"/>
                </a:cubicBezTo>
                <a:cubicBezTo>
                  <a:pt x="135" y="460"/>
                  <a:pt x="136" y="458"/>
                  <a:pt x="136" y="457"/>
                </a:cubicBezTo>
                <a:cubicBezTo>
                  <a:pt x="135" y="456"/>
                  <a:pt x="133" y="457"/>
                  <a:pt x="132" y="456"/>
                </a:cubicBezTo>
                <a:cubicBezTo>
                  <a:pt x="130" y="455"/>
                  <a:pt x="131" y="449"/>
                  <a:pt x="130" y="447"/>
                </a:cubicBezTo>
                <a:cubicBezTo>
                  <a:pt x="129" y="446"/>
                  <a:pt x="127" y="442"/>
                  <a:pt x="126" y="441"/>
                </a:cubicBezTo>
                <a:cubicBezTo>
                  <a:pt x="125" y="440"/>
                  <a:pt x="122" y="439"/>
                  <a:pt x="121" y="438"/>
                </a:cubicBezTo>
                <a:cubicBezTo>
                  <a:pt x="120" y="437"/>
                  <a:pt x="121" y="432"/>
                  <a:pt x="120" y="431"/>
                </a:cubicBezTo>
                <a:cubicBezTo>
                  <a:pt x="118" y="430"/>
                  <a:pt x="113" y="430"/>
                  <a:pt x="111" y="429"/>
                </a:cubicBezTo>
                <a:cubicBezTo>
                  <a:pt x="108" y="429"/>
                  <a:pt x="103" y="429"/>
                  <a:pt x="101" y="430"/>
                </a:cubicBezTo>
                <a:cubicBezTo>
                  <a:pt x="99" y="430"/>
                  <a:pt x="97" y="433"/>
                  <a:pt x="96" y="434"/>
                </a:cubicBezTo>
                <a:cubicBezTo>
                  <a:pt x="95" y="434"/>
                  <a:pt x="92" y="435"/>
                  <a:pt x="91" y="434"/>
                </a:cubicBezTo>
                <a:cubicBezTo>
                  <a:pt x="90" y="434"/>
                  <a:pt x="87" y="434"/>
                  <a:pt x="87" y="433"/>
                </a:cubicBezTo>
                <a:cubicBezTo>
                  <a:pt x="86" y="432"/>
                  <a:pt x="85" y="430"/>
                  <a:pt x="84" y="429"/>
                </a:cubicBezTo>
                <a:cubicBezTo>
                  <a:pt x="84" y="428"/>
                  <a:pt x="84" y="426"/>
                  <a:pt x="84" y="425"/>
                </a:cubicBezTo>
                <a:cubicBezTo>
                  <a:pt x="84" y="424"/>
                  <a:pt x="83" y="422"/>
                  <a:pt x="82" y="421"/>
                </a:cubicBezTo>
                <a:cubicBezTo>
                  <a:pt x="82" y="420"/>
                  <a:pt x="80" y="421"/>
                  <a:pt x="79" y="421"/>
                </a:cubicBezTo>
                <a:cubicBezTo>
                  <a:pt x="78" y="420"/>
                  <a:pt x="76" y="419"/>
                  <a:pt x="75" y="419"/>
                </a:cubicBezTo>
                <a:cubicBezTo>
                  <a:pt x="74" y="419"/>
                  <a:pt x="71" y="420"/>
                  <a:pt x="70" y="420"/>
                </a:cubicBezTo>
                <a:cubicBezTo>
                  <a:pt x="69" y="421"/>
                  <a:pt x="67" y="421"/>
                  <a:pt x="66" y="421"/>
                </a:cubicBezTo>
                <a:cubicBezTo>
                  <a:pt x="65" y="420"/>
                  <a:pt x="66" y="416"/>
                  <a:pt x="65" y="415"/>
                </a:cubicBezTo>
                <a:cubicBezTo>
                  <a:pt x="65" y="414"/>
                  <a:pt x="62" y="415"/>
                  <a:pt x="61" y="415"/>
                </a:cubicBezTo>
                <a:cubicBezTo>
                  <a:pt x="59" y="414"/>
                  <a:pt x="57" y="412"/>
                  <a:pt x="57" y="411"/>
                </a:cubicBezTo>
                <a:cubicBezTo>
                  <a:pt x="56" y="410"/>
                  <a:pt x="57" y="406"/>
                  <a:pt x="57" y="405"/>
                </a:cubicBezTo>
                <a:cubicBezTo>
                  <a:pt x="56" y="403"/>
                  <a:pt x="56" y="400"/>
                  <a:pt x="55" y="400"/>
                </a:cubicBezTo>
                <a:cubicBezTo>
                  <a:pt x="54" y="399"/>
                  <a:pt x="52" y="400"/>
                  <a:pt x="51" y="400"/>
                </a:cubicBezTo>
                <a:cubicBezTo>
                  <a:pt x="50" y="400"/>
                  <a:pt x="47" y="400"/>
                  <a:pt x="46" y="399"/>
                </a:cubicBezTo>
                <a:cubicBezTo>
                  <a:pt x="46" y="399"/>
                  <a:pt x="45" y="397"/>
                  <a:pt x="45" y="397"/>
                </a:cubicBezTo>
                <a:cubicBezTo>
                  <a:pt x="44" y="396"/>
                  <a:pt x="41" y="397"/>
                  <a:pt x="40" y="398"/>
                </a:cubicBezTo>
                <a:cubicBezTo>
                  <a:pt x="39" y="399"/>
                  <a:pt x="40" y="401"/>
                  <a:pt x="40" y="403"/>
                </a:cubicBezTo>
                <a:cubicBezTo>
                  <a:pt x="39" y="403"/>
                  <a:pt x="38" y="404"/>
                  <a:pt x="38" y="405"/>
                </a:cubicBezTo>
                <a:cubicBezTo>
                  <a:pt x="37" y="405"/>
                  <a:pt x="35" y="404"/>
                  <a:pt x="34" y="403"/>
                </a:cubicBezTo>
                <a:cubicBezTo>
                  <a:pt x="33" y="402"/>
                  <a:pt x="32" y="401"/>
                  <a:pt x="31" y="401"/>
                </a:cubicBezTo>
                <a:cubicBezTo>
                  <a:pt x="30" y="400"/>
                  <a:pt x="28" y="397"/>
                  <a:pt x="28" y="396"/>
                </a:cubicBezTo>
                <a:cubicBezTo>
                  <a:pt x="27" y="395"/>
                  <a:pt x="27" y="393"/>
                  <a:pt x="27" y="391"/>
                </a:cubicBezTo>
                <a:cubicBezTo>
                  <a:pt x="28" y="390"/>
                  <a:pt x="29" y="387"/>
                  <a:pt x="29" y="386"/>
                </a:cubicBezTo>
                <a:cubicBezTo>
                  <a:pt x="29" y="384"/>
                  <a:pt x="27" y="381"/>
                  <a:pt x="27" y="379"/>
                </a:cubicBezTo>
                <a:cubicBezTo>
                  <a:pt x="27" y="377"/>
                  <a:pt x="26" y="373"/>
                  <a:pt x="25" y="372"/>
                </a:cubicBezTo>
                <a:cubicBezTo>
                  <a:pt x="25" y="370"/>
                  <a:pt x="24" y="368"/>
                  <a:pt x="23" y="367"/>
                </a:cubicBezTo>
                <a:cubicBezTo>
                  <a:pt x="22" y="366"/>
                  <a:pt x="19" y="366"/>
                  <a:pt x="18" y="365"/>
                </a:cubicBezTo>
                <a:cubicBezTo>
                  <a:pt x="17" y="363"/>
                  <a:pt x="16" y="360"/>
                  <a:pt x="16" y="359"/>
                </a:cubicBezTo>
                <a:cubicBezTo>
                  <a:pt x="16" y="357"/>
                  <a:pt x="18" y="354"/>
                  <a:pt x="19" y="352"/>
                </a:cubicBezTo>
                <a:cubicBezTo>
                  <a:pt x="19" y="352"/>
                  <a:pt x="20" y="351"/>
                  <a:pt x="20" y="351"/>
                </a:cubicBezTo>
                <a:cubicBezTo>
                  <a:pt x="21" y="350"/>
                  <a:pt x="21" y="347"/>
                  <a:pt x="20" y="346"/>
                </a:cubicBezTo>
                <a:cubicBezTo>
                  <a:pt x="20" y="345"/>
                  <a:pt x="19" y="343"/>
                  <a:pt x="18" y="343"/>
                </a:cubicBezTo>
                <a:cubicBezTo>
                  <a:pt x="17" y="342"/>
                  <a:pt x="15" y="342"/>
                  <a:pt x="15" y="341"/>
                </a:cubicBezTo>
                <a:cubicBezTo>
                  <a:pt x="14" y="340"/>
                  <a:pt x="15" y="336"/>
                  <a:pt x="15" y="335"/>
                </a:cubicBezTo>
                <a:cubicBezTo>
                  <a:pt x="14" y="334"/>
                  <a:pt x="11" y="332"/>
                  <a:pt x="10" y="332"/>
                </a:cubicBezTo>
                <a:cubicBezTo>
                  <a:pt x="9" y="331"/>
                  <a:pt x="8" y="332"/>
                  <a:pt x="7" y="332"/>
                </a:cubicBezTo>
                <a:cubicBezTo>
                  <a:pt x="5" y="331"/>
                  <a:pt x="2" y="329"/>
                  <a:pt x="0" y="329"/>
                </a:cubicBezTo>
                <a:cubicBezTo>
                  <a:pt x="1" y="327"/>
                  <a:pt x="1" y="326"/>
                  <a:pt x="1" y="325"/>
                </a:cubicBezTo>
                <a:cubicBezTo>
                  <a:pt x="2" y="323"/>
                  <a:pt x="2" y="320"/>
                  <a:pt x="3" y="319"/>
                </a:cubicBezTo>
                <a:cubicBezTo>
                  <a:pt x="3" y="317"/>
                  <a:pt x="5" y="315"/>
                  <a:pt x="6" y="315"/>
                </a:cubicBezTo>
                <a:cubicBezTo>
                  <a:pt x="7" y="314"/>
                  <a:pt x="8" y="314"/>
                  <a:pt x="9" y="313"/>
                </a:cubicBezTo>
                <a:cubicBezTo>
                  <a:pt x="10" y="313"/>
                  <a:pt x="10" y="312"/>
                  <a:pt x="10" y="312"/>
                </a:cubicBezTo>
                <a:cubicBezTo>
                  <a:pt x="11" y="311"/>
                  <a:pt x="13" y="312"/>
                  <a:pt x="14" y="312"/>
                </a:cubicBezTo>
                <a:cubicBezTo>
                  <a:pt x="16" y="311"/>
                  <a:pt x="19" y="311"/>
                  <a:pt x="20" y="310"/>
                </a:cubicBezTo>
                <a:cubicBezTo>
                  <a:pt x="21" y="309"/>
                  <a:pt x="21" y="306"/>
                  <a:pt x="22" y="305"/>
                </a:cubicBezTo>
                <a:cubicBezTo>
                  <a:pt x="22" y="303"/>
                  <a:pt x="22" y="300"/>
                  <a:pt x="22" y="299"/>
                </a:cubicBezTo>
                <a:cubicBezTo>
                  <a:pt x="22" y="297"/>
                  <a:pt x="21" y="293"/>
                  <a:pt x="21" y="291"/>
                </a:cubicBezTo>
                <a:cubicBezTo>
                  <a:pt x="21" y="289"/>
                  <a:pt x="23" y="286"/>
                  <a:pt x="24" y="284"/>
                </a:cubicBezTo>
                <a:cubicBezTo>
                  <a:pt x="25" y="282"/>
                  <a:pt x="29" y="279"/>
                  <a:pt x="31" y="278"/>
                </a:cubicBezTo>
                <a:cubicBezTo>
                  <a:pt x="33" y="276"/>
                  <a:pt x="36" y="275"/>
                  <a:pt x="37" y="273"/>
                </a:cubicBezTo>
                <a:cubicBezTo>
                  <a:pt x="38" y="272"/>
                  <a:pt x="39" y="269"/>
                  <a:pt x="39" y="267"/>
                </a:cubicBezTo>
                <a:cubicBezTo>
                  <a:pt x="39" y="266"/>
                  <a:pt x="38" y="263"/>
                  <a:pt x="39" y="262"/>
                </a:cubicBezTo>
                <a:cubicBezTo>
                  <a:pt x="39" y="260"/>
                  <a:pt x="41" y="257"/>
                  <a:pt x="42" y="255"/>
                </a:cubicBezTo>
                <a:cubicBezTo>
                  <a:pt x="42" y="253"/>
                  <a:pt x="42" y="250"/>
                  <a:pt x="42" y="249"/>
                </a:cubicBezTo>
                <a:cubicBezTo>
                  <a:pt x="42" y="248"/>
                  <a:pt x="41" y="245"/>
                  <a:pt x="41" y="244"/>
                </a:cubicBezTo>
                <a:cubicBezTo>
                  <a:pt x="42" y="243"/>
                  <a:pt x="43" y="242"/>
                  <a:pt x="43" y="241"/>
                </a:cubicBezTo>
                <a:cubicBezTo>
                  <a:pt x="45" y="240"/>
                  <a:pt x="48" y="241"/>
                  <a:pt x="49" y="241"/>
                </a:cubicBezTo>
                <a:cubicBezTo>
                  <a:pt x="51" y="241"/>
                  <a:pt x="54" y="242"/>
                  <a:pt x="56" y="243"/>
                </a:cubicBezTo>
                <a:cubicBezTo>
                  <a:pt x="57" y="243"/>
                  <a:pt x="60" y="243"/>
                  <a:pt x="61" y="244"/>
                </a:cubicBezTo>
                <a:cubicBezTo>
                  <a:pt x="63" y="244"/>
                  <a:pt x="66" y="244"/>
                  <a:pt x="67" y="245"/>
                </a:cubicBezTo>
                <a:cubicBezTo>
                  <a:pt x="68" y="245"/>
                  <a:pt x="69" y="247"/>
                  <a:pt x="70" y="248"/>
                </a:cubicBezTo>
                <a:cubicBezTo>
                  <a:pt x="70" y="249"/>
                  <a:pt x="70" y="251"/>
                  <a:pt x="71" y="252"/>
                </a:cubicBezTo>
                <a:cubicBezTo>
                  <a:pt x="71" y="253"/>
                  <a:pt x="73" y="255"/>
                  <a:pt x="74" y="256"/>
                </a:cubicBezTo>
                <a:cubicBezTo>
                  <a:pt x="75" y="256"/>
                  <a:pt x="77" y="256"/>
                  <a:pt x="77" y="255"/>
                </a:cubicBezTo>
                <a:cubicBezTo>
                  <a:pt x="79" y="254"/>
                  <a:pt x="79" y="250"/>
                  <a:pt x="79" y="249"/>
                </a:cubicBezTo>
                <a:cubicBezTo>
                  <a:pt x="79" y="247"/>
                  <a:pt x="77" y="244"/>
                  <a:pt x="77" y="242"/>
                </a:cubicBezTo>
                <a:cubicBezTo>
                  <a:pt x="77" y="241"/>
                  <a:pt x="78" y="237"/>
                  <a:pt x="79" y="236"/>
                </a:cubicBezTo>
                <a:cubicBezTo>
                  <a:pt x="80" y="235"/>
                  <a:pt x="83" y="235"/>
                  <a:pt x="84" y="234"/>
                </a:cubicBezTo>
                <a:cubicBezTo>
                  <a:pt x="85" y="233"/>
                  <a:pt x="86" y="230"/>
                  <a:pt x="86" y="229"/>
                </a:cubicBezTo>
                <a:cubicBezTo>
                  <a:pt x="86" y="228"/>
                  <a:pt x="85" y="225"/>
                  <a:pt x="85" y="224"/>
                </a:cubicBezTo>
                <a:cubicBezTo>
                  <a:pt x="85" y="223"/>
                  <a:pt x="86" y="220"/>
                  <a:pt x="87" y="218"/>
                </a:cubicBezTo>
                <a:cubicBezTo>
                  <a:pt x="88" y="217"/>
                  <a:pt x="90" y="216"/>
                  <a:pt x="91" y="215"/>
                </a:cubicBezTo>
                <a:cubicBezTo>
                  <a:pt x="92" y="214"/>
                  <a:pt x="93" y="211"/>
                  <a:pt x="93" y="210"/>
                </a:cubicBezTo>
                <a:cubicBezTo>
                  <a:pt x="94" y="208"/>
                  <a:pt x="92" y="206"/>
                  <a:pt x="92" y="205"/>
                </a:cubicBezTo>
                <a:cubicBezTo>
                  <a:pt x="92" y="203"/>
                  <a:pt x="92" y="201"/>
                  <a:pt x="93" y="200"/>
                </a:cubicBezTo>
                <a:cubicBezTo>
                  <a:pt x="94" y="199"/>
                  <a:pt x="96" y="200"/>
                  <a:pt x="97" y="199"/>
                </a:cubicBezTo>
                <a:cubicBezTo>
                  <a:pt x="98" y="198"/>
                  <a:pt x="99" y="196"/>
                  <a:pt x="98" y="195"/>
                </a:cubicBezTo>
                <a:cubicBezTo>
                  <a:pt x="98" y="193"/>
                  <a:pt x="93" y="190"/>
                  <a:pt x="91" y="190"/>
                </a:cubicBezTo>
                <a:cubicBezTo>
                  <a:pt x="89" y="189"/>
                  <a:pt x="86" y="189"/>
                  <a:pt x="84" y="189"/>
                </a:cubicBezTo>
                <a:cubicBezTo>
                  <a:pt x="82" y="189"/>
                  <a:pt x="78" y="190"/>
                  <a:pt x="76" y="191"/>
                </a:cubicBezTo>
                <a:cubicBezTo>
                  <a:pt x="75" y="191"/>
                  <a:pt x="72" y="193"/>
                  <a:pt x="71" y="194"/>
                </a:cubicBezTo>
                <a:cubicBezTo>
                  <a:pt x="70" y="194"/>
                  <a:pt x="68" y="195"/>
                  <a:pt x="67" y="196"/>
                </a:cubicBezTo>
                <a:cubicBezTo>
                  <a:pt x="65" y="196"/>
                  <a:pt x="61" y="197"/>
                  <a:pt x="60" y="196"/>
                </a:cubicBezTo>
                <a:cubicBezTo>
                  <a:pt x="58" y="195"/>
                  <a:pt x="57" y="192"/>
                  <a:pt x="57" y="190"/>
                </a:cubicBezTo>
                <a:cubicBezTo>
                  <a:pt x="56" y="189"/>
                  <a:pt x="57" y="187"/>
                  <a:pt x="57" y="185"/>
                </a:cubicBezTo>
                <a:cubicBezTo>
                  <a:pt x="57" y="183"/>
                  <a:pt x="59" y="180"/>
                  <a:pt x="59" y="178"/>
                </a:cubicBezTo>
                <a:cubicBezTo>
                  <a:pt x="59" y="176"/>
                  <a:pt x="60" y="174"/>
                  <a:pt x="60" y="173"/>
                </a:cubicBezTo>
                <a:cubicBezTo>
                  <a:pt x="60" y="172"/>
                  <a:pt x="58" y="170"/>
                  <a:pt x="57" y="170"/>
                </a:cubicBezTo>
                <a:cubicBezTo>
                  <a:pt x="55" y="169"/>
                  <a:pt x="51" y="169"/>
                  <a:pt x="50" y="168"/>
                </a:cubicBezTo>
                <a:cubicBezTo>
                  <a:pt x="49" y="167"/>
                  <a:pt x="47" y="164"/>
                  <a:pt x="46" y="164"/>
                </a:cubicBezTo>
                <a:cubicBezTo>
                  <a:pt x="45" y="164"/>
                  <a:pt x="43" y="164"/>
                  <a:pt x="43" y="164"/>
                </a:cubicBezTo>
                <a:cubicBezTo>
                  <a:pt x="42" y="164"/>
                  <a:pt x="40" y="166"/>
                  <a:pt x="39" y="167"/>
                </a:cubicBezTo>
                <a:cubicBezTo>
                  <a:pt x="38" y="167"/>
                  <a:pt x="36" y="167"/>
                  <a:pt x="35" y="166"/>
                </a:cubicBezTo>
                <a:cubicBezTo>
                  <a:pt x="34" y="166"/>
                  <a:pt x="34" y="163"/>
                  <a:pt x="34" y="162"/>
                </a:cubicBezTo>
                <a:cubicBezTo>
                  <a:pt x="34" y="161"/>
                  <a:pt x="35" y="159"/>
                  <a:pt x="35" y="157"/>
                </a:cubicBezTo>
                <a:cubicBezTo>
                  <a:pt x="36" y="157"/>
                  <a:pt x="36" y="155"/>
                  <a:pt x="36" y="154"/>
                </a:cubicBezTo>
                <a:cubicBezTo>
                  <a:pt x="35" y="154"/>
                  <a:pt x="34" y="153"/>
                  <a:pt x="33" y="153"/>
                </a:cubicBezTo>
                <a:cubicBezTo>
                  <a:pt x="32" y="152"/>
                  <a:pt x="28" y="153"/>
                  <a:pt x="27" y="152"/>
                </a:cubicBezTo>
                <a:cubicBezTo>
                  <a:pt x="25" y="152"/>
                  <a:pt x="23" y="148"/>
                  <a:pt x="23" y="148"/>
                </a:cubicBezTo>
                <a:cubicBezTo>
                  <a:pt x="23" y="148"/>
                  <a:pt x="21" y="144"/>
                  <a:pt x="21" y="143"/>
                </a:cubicBezTo>
                <a:cubicBezTo>
                  <a:pt x="22" y="142"/>
                  <a:pt x="25" y="142"/>
                  <a:pt x="25" y="141"/>
                </a:cubicBezTo>
                <a:cubicBezTo>
                  <a:pt x="26" y="140"/>
                  <a:pt x="26" y="138"/>
                  <a:pt x="26" y="138"/>
                </a:cubicBezTo>
                <a:cubicBezTo>
                  <a:pt x="26" y="137"/>
                  <a:pt x="26" y="135"/>
                  <a:pt x="26" y="134"/>
                </a:cubicBezTo>
                <a:cubicBezTo>
                  <a:pt x="25" y="133"/>
                  <a:pt x="25" y="132"/>
                  <a:pt x="25" y="131"/>
                </a:cubicBezTo>
                <a:cubicBezTo>
                  <a:pt x="25" y="130"/>
                  <a:pt x="25" y="127"/>
                  <a:pt x="26" y="126"/>
                </a:cubicBezTo>
                <a:cubicBezTo>
                  <a:pt x="27" y="125"/>
                  <a:pt x="29" y="124"/>
                  <a:pt x="30" y="123"/>
                </a:cubicBezTo>
                <a:cubicBezTo>
                  <a:pt x="31" y="122"/>
                  <a:pt x="33" y="118"/>
                  <a:pt x="33" y="116"/>
                </a:cubicBezTo>
                <a:cubicBezTo>
                  <a:pt x="33" y="115"/>
                  <a:pt x="32" y="112"/>
                  <a:pt x="32" y="111"/>
                </a:cubicBezTo>
                <a:cubicBezTo>
                  <a:pt x="32" y="110"/>
                  <a:pt x="33" y="108"/>
                  <a:pt x="34" y="107"/>
                </a:cubicBezTo>
                <a:cubicBezTo>
                  <a:pt x="35" y="106"/>
                  <a:pt x="37" y="106"/>
                  <a:pt x="39" y="105"/>
                </a:cubicBezTo>
                <a:cubicBezTo>
                  <a:pt x="40" y="105"/>
                  <a:pt x="42" y="105"/>
                  <a:pt x="43" y="104"/>
                </a:cubicBezTo>
                <a:cubicBezTo>
                  <a:pt x="44" y="104"/>
                  <a:pt x="45" y="102"/>
                  <a:pt x="45" y="101"/>
                </a:cubicBezTo>
                <a:cubicBezTo>
                  <a:pt x="45" y="99"/>
                  <a:pt x="42" y="96"/>
                  <a:pt x="41" y="95"/>
                </a:cubicBezTo>
                <a:cubicBezTo>
                  <a:pt x="40" y="93"/>
                  <a:pt x="39" y="90"/>
                  <a:pt x="38" y="89"/>
                </a:cubicBezTo>
                <a:cubicBezTo>
                  <a:pt x="37" y="88"/>
                  <a:pt x="34" y="88"/>
                  <a:pt x="33" y="87"/>
                </a:cubicBezTo>
                <a:cubicBezTo>
                  <a:pt x="32" y="86"/>
                  <a:pt x="31" y="83"/>
                  <a:pt x="30" y="82"/>
                </a:cubicBezTo>
                <a:cubicBezTo>
                  <a:pt x="29" y="81"/>
                  <a:pt x="29" y="78"/>
                  <a:pt x="28" y="76"/>
                </a:cubicBezTo>
                <a:cubicBezTo>
                  <a:pt x="28" y="75"/>
                  <a:pt x="28" y="72"/>
                  <a:pt x="28" y="70"/>
                </a:cubicBezTo>
                <a:cubicBezTo>
                  <a:pt x="28" y="69"/>
                  <a:pt x="29" y="68"/>
                  <a:pt x="29" y="67"/>
                </a:cubicBezTo>
                <a:cubicBezTo>
                  <a:pt x="32" y="69"/>
                  <a:pt x="37" y="66"/>
                  <a:pt x="40" y="67"/>
                </a:cubicBezTo>
                <a:cubicBezTo>
                  <a:pt x="42" y="68"/>
                  <a:pt x="46" y="71"/>
                  <a:pt x="48" y="72"/>
                </a:cubicBezTo>
                <a:cubicBezTo>
                  <a:pt x="50" y="73"/>
                  <a:pt x="53" y="75"/>
                  <a:pt x="53" y="77"/>
                </a:cubicBezTo>
                <a:cubicBezTo>
                  <a:pt x="54" y="78"/>
                  <a:pt x="52" y="83"/>
                  <a:pt x="53" y="85"/>
                </a:cubicBezTo>
                <a:cubicBezTo>
                  <a:pt x="54" y="85"/>
                  <a:pt x="56" y="86"/>
                  <a:pt x="57" y="86"/>
                </a:cubicBezTo>
                <a:cubicBezTo>
                  <a:pt x="58" y="85"/>
                  <a:pt x="59" y="82"/>
                  <a:pt x="59" y="81"/>
                </a:cubicBezTo>
                <a:cubicBezTo>
                  <a:pt x="60" y="79"/>
                  <a:pt x="59" y="75"/>
                  <a:pt x="59" y="73"/>
                </a:cubicBezTo>
                <a:cubicBezTo>
                  <a:pt x="60" y="73"/>
                  <a:pt x="61" y="71"/>
                  <a:pt x="61" y="71"/>
                </a:cubicBezTo>
                <a:cubicBezTo>
                  <a:pt x="62" y="69"/>
                  <a:pt x="63" y="66"/>
                  <a:pt x="64" y="65"/>
                </a:cubicBezTo>
                <a:cubicBezTo>
                  <a:pt x="65" y="63"/>
                  <a:pt x="69" y="61"/>
                  <a:pt x="71" y="59"/>
                </a:cubicBezTo>
                <a:cubicBezTo>
                  <a:pt x="74" y="57"/>
                  <a:pt x="79" y="55"/>
                  <a:pt x="81" y="53"/>
                </a:cubicBezTo>
                <a:cubicBezTo>
                  <a:pt x="82" y="51"/>
                  <a:pt x="84" y="46"/>
                  <a:pt x="86" y="45"/>
                </a:cubicBezTo>
                <a:cubicBezTo>
                  <a:pt x="88" y="43"/>
                  <a:pt x="92" y="42"/>
                  <a:pt x="94" y="41"/>
                </a:cubicBezTo>
                <a:cubicBezTo>
                  <a:pt x="96" y="40"/>
                  <a:pt x="98" y="37"/>
                  <a:pt x="99" y="37"/>
                </a:cubicBezTo>
                <a:cubicBezTo>
                  <a:pt x="102" y="37"/>
                  <a:pt x="108" y="40"/>
                  <a:pt x="110" y="40"/>
                </a:cubicBezTo>
                <a:cubicBezTo>
                  <a:pt x="112" y="40"/>
                  <a:pt x="114" y="40"/>
                  <a:pt x="115" y="39"/>
                </a:cubicBezTo>
                <a:cubicBezTo>
                  <a:pt x="117" y="39"/>
                  <a:pt x="119" y="36"/>
                  <a:pt x="120" y="35"/>
                </a:cubicBezTo>
                <a:cubicBezTo>
                  <a:pt x="123" y="32"/>
                  <a:pt x="131" y="28"/>
                  <a:pt x="134" y="25"/>
                </a:cubicBezTo>
                <a:cubicBezTo>
                  <a:pt x="136" y="22"/>
                  <a:pt x="138" y="16"/>
                  <a:pt x="140" y="14"/>
                </a:cubicBezTo>
                <a:cubicBezTo>
                  <a:pt x="142" y="12"/>
                  <a:pt x="147" y="9"/>
                  <a:pt x="149" y="7"/>
                </a:cubicBezTo>
                <a:cubicBezTo>
                  <a:pt x="150" y="6"/>
                  <a:pt x="151" y="2"/>
                  <a:pt x="152" y="2"/>
                </a:cubicBezTo>
                <a:cubicBezTo>
                  <a:pt x="156" y="0"/>
                  <a:pt x="166" y="3"/>
                  <a:pt x="170" y="5"/>
                </a:cubicBezTo>
                <a:cubicBezTo>
                  <a:pt x="174" y="6"/>
                  <a:pt x="180" y="12"/>
                  <a:pt x="183" y="13"/>
                </a:cubicBezTo>
                <a:cubicBezTo>
                  <a:pt x="193" y="16"/>
                  <a:pt x="212" y="16"/>
                  <a:pt x="222" y="17"/>
                </a:cubicBezTo>
                <a:cubicBezTo>
                  <a:pt x="244" y="19"/>
                  <a:pt x="288" y="25"/>
                  <a:pt x="310" y="27"/>
                </a:cubicBezTo>
                <a:cubicBezTo>
                  <a:pt x="349" y="30"/>
                  <a:pt x="428" y="35"/>
                  <a:pt x="468" y="37"/>
                </a:cubicBezTo>
                <a:cubicBezTo>
                  <a:pt x="489" y="38"/>
                  <a:pt x="533" y="39"/>
                  <a:pt x="555" y="37"/>
                </a:cubicBezTo>
                <a:cubicBezTo>
                  <a:pt x="590" y="36"/>
                  <a:pt x="658" y="25"/>
                  <a:pt x="693" y="22"/>
                </a:cubicBezTo>
                <a:cubicBezTo>
                  <a:pt x="720" y="20"/>
                  <a:pt x="775" y="19"/>
                  <a:pt x="803" y="17"/>
                </a:cubicBezTo>
                <a:cubicBezTo>
                  <a:pt x="807" y="17"/>
                  <a:pt x="815" y="17"/>
                  <a:pt x="818" y="15"/>
                </a:cubicBezTo>
                <a:cubicBezTo>
                  <a:pt x="820" y="15"/>
                  <a:pt x="822" y="12"/>
                  <a:pt x="824" y="11"/>
                </a:cubicBezTo>
                <a:cubicBezTo>
                  <a:pt x="824" y="10"/>
                  <a:pt x="826" y="8"/>
                  <a:pt x="827" y="7"/>
                </a:cubicBezTo>
                <a:cubicBezTo>
                  <a:pt x="828" y="8"/>
                  <a:pt x="830" y="9"/>
                  <a:pt x="830" y="9"/>
                </a:cubicBezTo>
                <a:cubicBezTo>
                  <a:pt x="831" y="10"/>
                  <a:pt x="832" y="11"/>
                  <a:pt x="832" y="12"/>
                </a:cubicBezTo>
                <a:cubicBezTo>
                  <a:pt x="832" y="14"/>
                  <a:pt x="832" y="17"/>
                  <a:pt x="832" y="19"/>
                </a:cubicBezTo>
                <a:cubicBezTo>
                  <a:pt x="832" y="21"/>
                  <a:pt x="830" y="24"/>
                  <a:pt x="830" y="26"/>
                </a:cubicBezTo>
                <a:cubicBezTo>
                  <a:pt x="830" y="28"/>
                  <a:pt x="832" y="30"/>
                  <a:pt x="832" y="31"/>
                </a:cubicBezTo>
                <a:cubicBezTo>
                  <a:pt x="832" y="33"/>
                  <a:pt x="830" y="35"/>
                  <a:pt x="829" y="36"/>
                </a:cubicBezTo>
                <a:cubicBezTo>
                  <a:pt x="828" y="38"/>
                  <a:pt x="825" y="39"/>
                  <a:pt x="824" y="40"/>
                </a:cubicBezTo>
                <a:cubicBezTo>
                  <a:pt x="822" y="40"/>
                  <a:pt x="819" y="39"/>
                  <a:pt x="818" y="40"/>
                </a:cubicBezTo>
                <a:cubicBezTo>
                  <a:pt x="817" y="41"/>
                  <a:pt x="816" y="44"/>
                  <a:pt x="815" y="44"/>
                </a:cubicBezTo>
                <a:cubicBezTo>
                  <a:pt x="813" y="45"/>
                  <a:pt x="808" y="45"/>
                  <a:pt x="806" y="45"/>
                </a:cubicBezTo>
                <a:cubicBezTo>
                  <a:pt x="805" y="45"/>
                  <a:pt x="802" y="43"/>
                  <a:pt x="800" y="43"/>
                </a:cubicBezTo>
                <a:cubicBezTo>
                  <a:pt x="799" y="43"/>
                  <a:pt x="797" y="45"/>
                  <a:pt x="796" y="45"/>
                </a:cubicBezTo>
                <a:cubicBezTo>
                  <a:pt x="796" y="46"/>
                  <a:pt x="796" y="49"/>
                  <a:pt x="795" y="50"/>
                </a:cubicBezTo>
                <a:cubicBezTo>
                  <a:pt x="793" y="51"/>
                  <a:pt x="788" y="51"/>
                  <a:pt x="786" y="51"/>
                </a:cubicBezTo>
                <a:cubicBezTo>
                  <a:pt x="785" y="52"/>
                  <a:pt x="783" y="53"/>
                  <a:pt x="781" y="53"/>
                </a:cubicBezTo>
                <a:cubicBezTo>
                  <a:pt x="780" y="54"/>
                  <a:pt x="776" y="55"/>
                  <a:pt x="775" y="57"/>
                </a:cubicBezTo>
                <a:cubicBezTo>
                  <a:pt x="774" y="57"/>
                  <a:pt x="772" y="59"/>
                  <a:pt x="771" y="61"/>
                </a:cubicBezTo>
                <a:cubicBezTo>
                  <a:pt x="771" y="62"/>
                  <a:pt x="772" y="66"/>
                  <a:pt x="771" y="68"/>
                </a:cubicBezTo>
                <a:cubicBezTo>
                  <a:pt x="771" y="69"/>
                  <a:pt x="766" y="70"/>
                  <a:pt x="765" y="71"/>
                </a:cubicBezTo>
                <a:cubicBezTo>
                  <a:pt x="765" y="72"/>
                  <a:pt x="765" y="75"/>
                  <a:pt x="765" y="76"/>
                </a:cubicBezTo>
                <a:cubicBezTo>
                  <a:pt x="766" y="77"/>
                  <a:pt x="769" y="78"/>
                  <a:pt x="769" y="79"/>
                </a:cubicBezTo>
                <a:cubicBezTo>
                  <a:pt x="770" y="80"/>
                  <a:pt x="770" y="82"/>
                  <a:pt x="770" y="82"/>
                </a:cubicBezTo>
                <a:cubicBezTo>
                  <a:pt x="771" y="83"/>
                  <a:pt x="774" y="84"/>
                  <a:pt x="775" y="85"/>
                </a:cubicBezTo>
                <a:cubicBezTo>
                  <a:pt x="776" y="87"/>
                  <a:pt x="777" y="90"/>
                  <a:pt x="778" y="92"/>
                </a:cubicBezTo>
                <a:cubicBezTo>
                  <a:pt x="778" y="93"/>
                  <a:pt x="780" y="94"/>
                  <a:pt x="781" y="94"/>
                </a:cubicBezTo>
                <a:cubicBezTo>
                  <a:pt x="782" y="95"/>
                  <a:pt x="785" y="94"/>
                  <a:pt x="786" y="94"/>
                </a:cubicBezTo>
                <a:cubicBezTo>
                  <a:pt x="787" y="94"/>
                  <a:pt x="790" y="94"/>
                  <a:pt x="790" y="94"/>
                </a:cubicBezTo>
                <a:cubicBezTo>
                  <a:pt x="792" y="96"/>
                  <a:pt x="792" y="100"/>
                  <a:pt x="793" y="102"/>
                </a:cubicBezTo>
                <a:cubicBezTo>
                  <a:pt x="794" y="105"/>
                  <a:pt x="797" y="112"/>
                  <a:pt x="796" y="115"/>
                </a:cubicBezTo>
                <a:cubicBezTo>
                  <a:pt x="796" y="116"/>
                  <a:pt x="793" y="116"/>
                  <a:pt x="792" y="117"/>
                </a:cubicBezTo>
                <a:cubicBezTo>
                  <a:pt x="791" y="118"/>
                  <a:pt x="791" y="123"/>
                  <a:pt x="791" y="125"/>
                </a:cubicBezTo>
                <a:cubicBezTo>
                  <a:pt x="791" y="127"/>
                  <a:pt x="793" y="129"/>
                  <a:pt x="794" y="130"/>
                </a:cubicBezTo>
                <a:cubicBezTo>
                  <a:pt x="795" y="130"/>
                  <a:pt x="797" y="132"/>
                  <a:pt x="798" y="132"/>
                </a:cubicBezTo>
                <a:cubicBezTo>
                  <a:pt x="798" y="131"/>
                  <a:pt x="799" y="129"/>
                  <a:pt x="799" y="128"/>
                </a:cubicBezTo>
                <a:cubicBezTo>
                  <a:pt x="800" y="128"/>
                  <a:pt x="802" y="130"/>
                  <a:pt x="803" y="130"/>
                </a:cubicBezTo>
                <a:cubicBezTo>
                  <a:pt x="804" y="132"/>
                  <a:pt x="804" y="135"/>
                  <a:pt x="805" y="136"/>
                </a:cubicBezTo>
                <a:cubicBezTo>
                  <a:pt x="805" y="138"/>
                  <a:pt x="807" y="142"/>
                  <a:pt x="808" y="144"/>
                </a:cubicBezTo>
                <a:cubicBezTo>
                  <a:pt x="809" y="146"/>
                  <a:pt x="812" y="148"/>
                  <a:pt x="813" y="149"/>
                </a:cubicBezTo>
                <a:cubicBezTo>
                  <a:pt x="814" y="152"/>
                  <a:pt x="814" y="157"/>
                  <a:pt x="815" y="159"/>
                </a:cubicBezTo>
                <a:cubicBezTo>
                  <a:pt x="816" y="161"/>
                  <a:pt x="820" y="165"/>
                  <a:pt x="821" y="167"/>
                </a:cubicBezTo>
                <a:cubicBezTo>
                  <a:pt x="823" y="169"/>
                  <a:pt x="827" y="173"/>
                  <a:pt x="828" y="175"/>
                </a:cubicBezTo>
                <a:cubicBezTo>
                  <a:pt x="830" y="177"/>
                  <a:pt x="831" y="181"/>
                  <a:pt x="832" y="183"/>
                </a:cubicBezTo>
                <a:cubicBezTo>
                  <a:pt x="832" y="186"/>
                  <a:pt x="832" y="191"/>
                  <a:pt x="832" y="194"/>
                </a:cubicBezTo>
                <a:cubicBezTo>
                  <a:pt x="831" y="197"/>
                  <a:pt x="829" y="204"/>
                  <a:pt x="828" y="207"/>
                </a:cubicBezTo>
                <a:cubicBezTo>
                  <a:pt x="827" y="208"/>
                  <a:pt x="826" y="212"/>
                  <a:pt x="825" y="213"/>
                </a:cubicBezTo>
                <a:cubicBezTo>
                  <a:pt x="824" y="214"/>
                  <a:pt x="819" y="214"/>
                  <a:pt x="817" y="216"/>
                </a:cubicBezTo>
                <a:cubicBezTo>
                  <a:pt x="816" y="218"/>
                  <a:pt x="817" y="223"/>
                  <a:pt x="817" y="225"/>
                </a:cubicBezTo>
                <a:cubicBezTo>
                  <a:pt x="818" y="226"/>
                  <a:pt x="819" y="228"/>
                  <a:pt x="819" y="230"/>
                </a:cubicBezTo>
                <a:cubicBezTo>
                  <a:pt x="819" y="231"/>
                  <a:pt x="819" y="235"/>
                  <a:pt x="818" y="236"/>
                </a:cubicBezTo>
                <a:cubicBezTo>
                  <a:pt x="817" y="237"/>
                  <a:pt x="814" y="234"/>
                  <a:pt x="812" y="234"/>
                </a:cubicBezTo>
                <a:cubicBezTo>
                  <a:pt x="811" y="235"/>
                  <a:pt x="809" y="236"/>
                  <a:pt x="808" y="237"/>
                </a:cubicBezTo>
                <a:cubicBezTo>
                  <a:pt x="807" y="238"/>
                  <a:pt x="806" y="241"/>
                  <a:pt x="806" y="242"/>
                </a:cubicBezTo>
                <a:cubicBezTo>
                  <a:pt x="805" y="244"/>
                  <a:pt x="802" y="247"/>
                  <a:pt x="801" y="248"/>
                </a:cubicBezTo>
                <a:cubicBezTo>
                  <a:pt x="800" y="249"/>
                  <a:pt x="795" y="250"/>
                  <a:pt x="794" y="251"/>
                </a:cubicBezTo>
                <a:cubicBezTo>
                  <a:pt x="793" y="252"/>
                  <a:pt x="793" y="256"/>
                  <a:pt x="792" y="257"/>
                </a:cubicBezTo>
                <a:cubicBezTo>
                  <a:pt x="792" y="259"/>
                  <a:pt x="792" y="262"/>
                  <a:pt x="791" y="263"/>
                </a:cubicBezTo>
                <a:cubicBezTo>
                  <a:pt x="790" y="263"/>
                  <a:pt x="788" y="263"/>
                  <a:pt x="787" y="262"/>
                </a:cubicBezTo>
                <a:cubicBezTo>
                  <a:pt x="785" y="261"/>
                  <a:pt x="784" y="257"/>
                  <a:pt x="783" y="257"/>
                </a:cubicBezTo>
                <a:cubicBezTo>
                  <a:pt x="781" y="257"/>
                  <a:pt x="778" y="262"/>
                  <a:pt x="777" y="264"/>
                </a:cubicBezTo>
                <a:cubicBezTo>
                  <a:pt x="776" y="265"/>
                  <a:pt x="777" y="270"/>
                  <a:pt x="775" y="271"/>
                </a:cubicBezTo>
                <a:cubicBezTo>
                  <a:pt x="773" y="272"/>
                  <a:pt x="769" y="270"/>
                  <a:pt x="767" y="271"/>
                </a:cubicBezTo>
                <a:cubicBezTo>
                  <a:pt x="766" y="271"/>
                  <a:pt x="764" y="272"/>
                  <a:pt x="764" y="272"/>
                </a:cubicBezTo>
                <a:cubicBezTo>
                  <a:pt x="763" y="274"/>
                  <a:pt x="764" y="277"/>
                  <a:pt x="764" y="278"/>
                </a:cubicBezTo>
                <a:cubicBezTo>
                  <a:pt x="764" y="280"/>
                  <a:pt x="767" y="284"/>
                  <a:pt x="767" y="286"/>
                </a:cubicBezTo>
                <a:cubicBezTo>
                  <a:pt x="767" y="287"/>
                  <a:pt x="767" y="290"/>
                  <a:pt x="766" y="290"/>
                </a:cubicBezTo>
                <a:cubicBezTo>
                  <a:pt x="765" y="291"/>
                  <a:pt x="761" y="291"/>
                  <a:pt x="760" y="290"/>
                </a:cubicBezTo>
                <a:cubicBezTo>
                  <a:pt x="759" y="290"/>
                  <a:pt x="759" y="286"/>
                  <a:pt x="758" y="286"/>
                </a:cubicBezTo>
                <a:cubicBezTo>
                  <a:pt x="757" y="284"/>
                  <a:pt x="752" y="285"/>
                  <a:pt x="751" y="286"/>
                </a:cubicBezTo>
                <a:cubicBezTo>
                  <a:pt x="749" y="286"/>
                  <a:pt x="748" y="289"/>
                  <a:pt x="747" y="290"/>
                </a:cubicBezTo>
                <a:cubicBezTo>
                  <a:pt x="745" y="292"/>
                  <a:pt x="742" y="293"/>
                  <a:pt x="741" y="294"/>
                </a:cubicBezTo>
                <a:cubicBezTo>
                  <a:pt x="740" y="295"/>
                  <a:pt x="739" y="298"/>
                  <a:pt x="738" y="299"/>
                </a:cubicBezTo>
                <a:cubicBezTo>
                  <a:pt x="736" y="301"/>
                  <a:pt x="733" y="305"/>
                  <a:pt x="731" y="306"/>
                </a:cubicBezTo>
                <a:cubicBezTo>
                  <a:pt x="729" y="308"/>
                  <a:pt x="725" y="309"/>
                  <a:pt x="723" y="311"/>
                </a:cubicBezTo>
                <a:cubicBezTo>
                  <a:pt x="720" y="313"/>
                  <a:pt x="717" y="318"/>
                  <a:pt x="714" y="321"/>
                </a:cubicBezTo>
                <a:cubicBezTo>
                  <a:pt x="710" y="326"/>
                  <a:pt x="702" y="337"/>
                  <a:pt x="697" y="341"/>
                </a:cubicBezTo>
                <a:cubicBezTo>
                  <a:pt x="694" y="343"/>
                  <a:pt x="688" y="347"/>
                  <a:pt x="685" y="348"/>
                </a:cubicBezTo>
                <a:cubicBezTo>
                  <a:pt x="682" y="349"/>
                  <a:pt x="675" y="348"/>
                  <a:pt x="672" y="349"/>
                </a:cubicBezTo>
                <a:cubicBezTo>
                  <a:pt x="671" y="350"/>
                  <a:pt x="670" y="352"/>
                  <a:pt x="669" y="353"/>
                </a:cubicBezTo>
                <a:cubicBezTo>
                  <a:pt x="668" y="355"/>
                  <a:pt x="669" y="360"/>
                  <a:pt x="668" y="361"/>
                </a:cubicBezTo>
                <a:cubicBezTo>
                  <a:pt x="667" y="363"/>
                  <a:pt x="663" y="366"/>
                  <a:pt x="662" y="365"/>
                </a:cubicBezTo>
                <a:cubicBezTo>
                  <a:pt x="660" y="365"/>
                  <a:pt x="659" y="361"/>
                  <a:pt x="658" y="360"/>
                </a:cubicBezTo>
                <a:cubicBezTo>
                  <a:pt x="657" y="359"/>
                  <a:pt x="654" y="358"/>
                  <a:pt x="653" y="358"/>
                </a:cubicBezTo>
                <a:cubicBezTo>
                  <a:pt x="652" y="358"/>
                  <a:pt x="648" y="358"/>
                  <a:pt x="647" y="358"/>
                </a:cubicBezTo>
                <a:cubicBezTo>
                  <a:pt x="645" y="359"/>
                  <a:pt x="641" y="363"/>
                  <a:pt x="640" y="365"/>
                </a:cubicBezTo>
                <a:cubicBezTo>
                  <a:pt x="638" y="367"/>
                  <a:pt x="638" y="373"/>
                  <a:pt x="637" y="375"/>
                </a:cubicBezTo>
                <a:cubicBezTo>
                  <a:pt x="636" y="377"/>
                  <a:pt x="633" y="381"/>
                  <a:pt x="631" y="382"/>
                </a:cubicBezTo>
                <a:cubicBezTo>
                  <a:pt x="630" y="382"/>
                  <a:pt x="627" y="382"/>
                  <a:pt x="626" y="382"/>
                </a:cubicBezTo>
                <a:cubicBezTo>
                  <a:pt x="624" y="381"/>
                  <a:pt x="623" y="378"/>
                  <a:pt x="621" y="377"/>
                </a:cubicBezTo>
                <a:cubicBezTo>
                  <a:pt x="620" y="376"/>
                  <a:pt x="616" y="375"/>
                  <a:pt x="614" y="375"/>
                </a:cubicBezTo>
                <a:cubicBezTo>
                  <a:pt x="612" y="374"/>
                  <a:pt x="607" y="373"/>
                  <a:pt x="605" y="373"/>
                </a:cubicBezTo>
                <a:cubicBezTo>
                  <a:pt x="601" y="372"/>
                  <a:pt x="594" y="372"/>
                  <a:pt x="591" y="373"/>
                </a:cubicBezTo>
                <a:cubicBezTo>
                  <a:pt x="590" y="373"/>
                  <a:pt x="588" y="373"/>
                  <a:pt x="587" y="374"/>
                </a:cubicBezTo>
                <a:cubicBezTo>
                  <a:pt x="585" y="375"/>
                  <a:pt x="584" y="378"/>
                  <a:pt x="582" y="379"/>
                </a:cubicBezTo>
                <a:cubicBezTo>
                  <a:pt x="580" y="380"/>
                  <a:pt x="574" y="380"/>
                  <a:pt x="571" y="380"/>
                </a:cubicBezTo>
                <a:cubicBezTo>
                  <a:pt x="570" y="380"/>
                  <a:pt x="569" y="380"/>
                  <a:pt x="568" y="38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7" name="Freeform 16"/>
          <p:cNvSpPr>
            <a:spLocks/>
          </p:cNvSpPr>
          <p:nvPr/>
        </p:nvSpPr>
        <p:spPr bwMode="auto">
          <a:xfrm>
            <a:off x="4495484" y="570572"/>
            <a:ext cx="1771866" cy="1381358"/>
          </a:xfrm>
          <a:custGeom>
            <a:avLst/>
            <a:gdLst/>
            <a:ahLst/>
            <a:cxnLst>
              <a:cxn ang="0">
                <a:pos x="606" y="191"/>
              </a:cxn>
              <a:cxn ang="0">
                <a:pos x="577" y="219"/>
              </a:cxn>
              <a:cxn ang="0">
                <a:pos x="580" y="246"/>
              </a:cxn>
              <a:cxn ang="0">
                <a:pos x="581" y="266"/>
              </a:cxn>
              <a:cxn ang="0">
                <a:pos x="573" y="293"/>
              </a:cxn>
              <a:cxn ang="0">
                <a:pos x="580" y="312"/>
              </a:cxn>
              <a:cxn ang="0">
                <a:pos x="590" y="323"/>
              </a:cxn>
              <a:cxn ang="0">
                <a:pos x="604" y="344"/>
              </a:cxn>
              <a:cxn ang="0">
                <a:pos x="631" y="348"/>
              </a:cxn>
              <a:cxn ang="0">
                <a:pos x="640" y="369"/>
              </a:cxn>
              <a:cxn ang="0">
                <a:pos x="626" y="395"/>
              </a:cxn>
              <a:cxn ang="0">
                <a:pos x="617" y="407"/>
              </a:cxn>
              <a:cxn ang="0">
                <a:pos x="588" y="403"/>
              </a:cxn>
              <a:cxn ang="0">
                <a:pos x="578" y="437"/>
              </a:cxn>
              <a:cxn ang="0">
                <a:pos x="561" y="471"/>
              </a:cxn>
              <a:cxn ang="0">
                <a:pos x="547" y="488"/>
              </a:cxn>
              <a:cxn ang="0">
                <a:pos x="496" y="488"/>
              </a:cxn>
              <a:cxn ang="0">
                <a:pos x="474" y="461"/>
              </a:cxn>
              <a:cxn ang="0">
                <a:pos x="442" y="452"/>
              </a:cxn>
              <a:cxn ang="0">
                <a:pos x="417" y="466"/>
              </a:cxn>
              <a:cxn ang="0">
                <a:pos x="399" y="448"/>
              </a:cxn>
              <a:cxn ang="0">
                <a:pos x="362" y="451"/>
              </a:cxn>
              <a:cxn ang="0">
                <a:pos x="340" y="435"/>
              </a:cxn>
              <a:cxn ang="0">
                <a:pos x="317" y="426"/>
              </a:cxn>
              <a:cxn ang="0">
                <a:pos x="298" y="442"/>
              </a:cxn>
              <a:cxn ang="0">
                <a:pos x="276" y="424"/>
              </a:cxn>
              <a:cxn ang="0">
                <a:pos x="262" y="432"/>
              </a:cxn>
              <a:cxn ang="0">
                <a:pos x="251" y="455"/>
              </a:cxn>
              <a:cxn ang="0">
                <a:pos x="236" y="464"/>
              </a:cxn>
              <a:cxn ang="0">
                <a:pos x="245" y="480"/>
              </a:cxn>
              <a:cxn ang="0">
                <a:pos x="220" y="481"/>
              </a:cxn>
              <a:cxn ang="0">
                <a:pos x="211" y="494"/>
              </a:cxn>
              <a:cxn ang="0">
                <a:pos x="195" y="489"/>
              </a:cxn>
              <a:cxn ang="0">
                <a:pos x="178" y="474"/>
              </a:cxn>
              <a:cxn ang="0">
                <a:pos x="162" y="508"/>
              </a:cxn>
              <a:cxn ang="0">
                <a:pos x="137" y="517"/>
              </a:cxn>
              <a:cxn ang="0">
                <a:pos x="95" y="507"/>
              </a:cxn>
              <a:cxn ang="0">
                <a:pos x="64" y="503"/>
              </a:cxn>
              <a:cxn ang="0">
                <a:pos x="35" y="472"/>
              </a:cxn>
              <a:cxn ang="0">
                <a:pos x="32" y="429"/>
              </a:cxn>
              <a:cxn ang="0">
                <a:pos x="42" y="407"/>
              </a:cxn>
              <a:cxn ang="0">
                <a:pos x="42" y="377"/>
              </a:cxn>
              <a:cxn ang="0">
                <a:pos x="43" y="349"/>
              </a:cxn>
              <a:cxn ang="0">
                <a:pos x="26" y="326"/>
              </a:cxn>
              <a:cxn ang="0">
                <a:pos x="16" y="327"/>
              </a:cxn>
              <a:cxn ang="0">
                <a:pos x="15" y="280"/>
              </a:cxn>
              <a:cxn ang="0">
                <a:pos x="0" y="241"/>
              </a:cxn>
              <a:cxn ang="0">
                <a:pos x="29" y="209"/>
              </a:cxn>
              <a:cxn ang="0">
                <a:pos x="26" y="183"/>
              </a:cxn>
              <a:cxn ang="0">
                <a:pos x="29" y="162"/>
              </a:cxn>
              <a:cxn ang="0">
                <a:pos x="18" y="134"/>
              </a:cxn>
              <a:cxn ang="0">
                <a:pos x="53" y="96"/>
              </a:cxn>
              <a:cxn ang="0">
                <a:pos x="180" y="33"/>
              </a:cxn>
              <a:cxn ang="0">
                <a:pos x="308" y="3"/>
              </a:cxn>
              <a:cxn ang="0">
                <a:pos x="379" y="4"/>
              </a:cxn>
              <a:cxn ang="0">
                <a:pos x="468" y="71"/>
              </a:cxn>
              <a:cxn ang="0">
                <a:pos x="463" y="81"/>
              </a:cxn>
              <a:cxn ang="0">
                <a:pos x="430" y="50"/>
              </a:cxn>
              <a:cxn ang="0">
                <a:pos x="385" y="38"/>
              </a:cxn>
              <a:cxn ang="0">
                <a:pos x="406" y="86"/>
              </a:cxn>
              <a:cxn ang="0">
                <a:pos x="421" y="146"/>
              </a:cxn>
              <a:cxn ang="0">
                <a:pos x="471" y="186"/>
              </a:cxn>
              <a:cxn ang="0">
                <a:pos x="594" y="188"/>
              </a:cxn>
            </a:cxnLst>
            <a:rect l="0" t="0" r="r" b="b"/>
            <a:pathLst>
              <a:path w="673" h="524">
                <a:moveTo>
                  <a:pt x="673" y="152"/>
                </a:moveTo>
                <a:cubicBezTo>
                  <a:pt x="673" y="154"/>
                  <a:pt x="672" y="157"/>
                  <a:pt x="671" y="158"/>
                </a:cubicBezTo>
                <a:cubicBezTo>
                  <a:pt x="670" y="160"/>
                  <a:pt x="665" y="162"/>
                  <a:pt x="663" y="163"/>
                </a:cubicBezTo>
                <a:cubicBezTo>
                  <a:pt x="658" y="166"/>
                  <a:pt x="649" y="172"/>
                  <a:pt x="644" y="175"/>
                </a:cubicBezTo>
                <a:cubicBezTo>
                  <a:pt x="640" y="177"/>
                  <a:pt x="631" y="182"/>
                  <a:pt x="627" y="184"/>
                </a:cubicBezTo>
                <a:cubicBezTo>
                  <a:pt x="621" y="186"/>
                  <a:pt x="611" y="189"/>
                  <a:pt x="606" y="191"/>
                </a:cubicBezTo>
                <a:cubicBezTo>
                  <a:pt x="602" y="192"/>
                  <a:pt x="594" y="196"/>
                  <a:pt x="590" y="197"/>
                </a:cubicBezTo>
                <a:cubicBezTo>
                  <a:pt x="587" y="197"/>
                  <a:pt x="581" y="196"/>
                  <a:pt x="578" y="196"/>
                </a:cubicBezTo>
                <a:cubicBezTo>
                  <a:pt x="576" y="196"/>
                  <a:pt x="573" y="197"/>
                  <a:pt x="573" y="198"/>
                </a:cubicBezTo>
                <a:cubicBezTo>
                  <a:pt x="572" y="199"/>
                  <a:pt x="572" y="202"/>
                  <a:pt x="573" y="203"/>
                </a:cubicBezTo>
                <a:cubicBezTo>
                  <a:pt x="573" y="206"/>
                  <a:pt x="576" y="209"/>
                  <a:pt x="576" y="211"/>
                </a:cubicBezTo>
                <a:cubicBezTo>
                  <a:pt x="577" y="213"/>
                  <a:pt x="577" y="217"/>
                  <a:pt x="577" y="219"/>
                </a:cubicBezTo>
                <a:cubicBezTo>
                  <a:pt x="577" y="220"/>
                  <a:pt x="575" y="224"/>
                  <a:pt x="576" y="226"/>
                </a:cubicBezTo>
                <a:cubicBezTo>
                  <a:pt x="576" y="226"/>
                  <a:pt x="576" y="226"/>
                  <a:pt x="576" y="226"/>
                </a:cubicBezTo>
                <a:cubicBezTo>
                  <a:pt x="576" y="227"/>
                  <a:pt x="575" y="228"/>
                  <a:pt x="575" y="229"/>
                </a:cubicBezTo>
                <a:cubicBezTo>
                  <a:pt x="575" y="231"/>
                  <a:pt x="575" y="234"/>
                  <a:pt x="575" y="235"/>
                </a:cubicBezTo>
                <a:cubicBezTo>
                  <a:pt x="576" y="237"/>
                  <a:pt x="576" y="240"/>
                  <a:pt x="577" y="241"/>
                </a:cubicBezTo>
                <a:cubicBezTo>
                  <a:pt x="578" y="242"/>
                  <a:pt x="579" y="245"/>
                  <a:pt x="580" y="246"/>
                </a:cubicBezTo>
                <a:cubicBezTo>
                  <a:pt x="581" y="247"/>
                  <a:pt x="584" y="247"/>
                  <a:pt x="585" y="248"/>
                </a:cubicBezTo>
                <a:cubicBezTo>
                  <a:pt x="586" y="249"/>
                  <a:pt x="587" y="252"/>
                  <a:pt x="588" y="254"/>
                </a:cubicBezTo>
                <a:cubicBezTo>
                  <a:pt x="589" y="255"/>
                  <a:pt x="592" y="258"/>
                  <a:pt x="592" y="260"/>
                </a:cubicBezTo>
                <a:cubicBezTo>
                  <a:pt x="592" y="261"/>
                  <a:pt x="591" y="263"/>
                  <a:pt x="590" y="263"/>
                </a:cubicBezTo>
                <a:cubicBezTo>
                  <a:pt x="589" y="264"/>
                  <a:pt x="587" y="264"/>
                  <a:pt x="586" y="264"/>
                </a:cubicBezTo>
                <a:cubicBezTo>
                  <a:pt x="584" y="265"/>
                  <a:pt x="582" y="265"/>
                  <a:pt x="581" y="266"/>
                </a:cubicBezTo>
                <a:cubicBezTo>
                  <a:pt x="580" y="267"/>
                  <a:pt x="579" y="269"/>
                  <a:pt x="579" y="270"/>
                </a:cubicBezTo>
                <a:cubicBezTo>
                  <a:pt x="579" y="271"/>
                  <a:pt x="580" y="274"/>
                  <a:pt x="580" y="275"/>
                </a:cubicBezTo>
                <a:cubicBezTo>
                  <a:pt x="580" y="277"/>
                  <a:pt x="578" y="281"/>
                  <a:pt x="577" y="282"/>
                </a:cubicBezTo>
                <a:cubicBezTo>
                  <a:pt x="576" y="283"/>
                  <a:pt x="574" y="284"/>
                  <a:pt x="573" y="285"/>
                </a:cubicBezTo>
                <a:cubicBezTo>
                  <a:pt x="572" y="286"/>
                  <a:pt x="572" y="289"/>
                  <a:pt x="572" y="290"/>
                </a:cubicBezTo>
                <a:cubicBezTo>
                  <a:pt x="572" y="291"/>
                  <a:pt x="572" y="292"/>
                  <a:pt x="573" y="293"/>
                </a:cubicBezTo>
                <a:cubicBezTo>
                  <a:pt x="573" y="294"/>
                  <a:pt x="573" y="296"/>
                  <a:pt x="573" y="297"/>
                </a:cubicBezTo>
                <a:cubicBezTo>
                  <a:pt x="573" y="297"/>
                  <a:pt x="573" y="299"/>
                  <a:pt x="572" y="300"/>
                </a:cubicBezTo>
                <a:cubicBezTo>
                  <a:pt x="572" y="301"/>
                  <a:pt x="569" y="301"/>
                  <a:pt x="568" y="302"/>
                </a:cubicBezTo>
                <a:cubicBezTo>
                  <a:pt x="568" y="303"/>
                  <a:pt x="570" y="307"/>
                  <a:pt x="570" y="307"/>
                </a:cubicBezTo>
                <a:cubicBezTo>
                  <a:pt x="570" y="307"/>
                  <a:pt x="572" y="311"/>
                  <a:pt x="574" y="311"/>
                </a:cubicBezTo>
                <a:cubicBezTo>
                  <a:pt x="575" y="312"/>
                  <a:pt x="579" y="311"/>
                  <a:pt x="580" y="312"/>
                </a:cubicBezTo>
                <a:cubicBezTo>
                  <a:pt x="581" y="312"/>
                  <a:pt x="582" y="313"/>
                  <a:pt x="583" y="313"/>
                </a:cubicBezTo>
                <a:cubicBezTo>
                  <a:pt x="583" y="314"/>
                  <a:pt x="583" y="316"/>
                  <a:pt x="582" y="316"/>
                </a:cubicBezTo>
                <a:cubicBezTo>
                  <a:pt x="582" y="318"/>
                  <a:pt x="581" y="320"/>
                  <a:pt x="581" y="321"/>
                </a:cubicBezTo>
                <a:cubicBezTo>
                  <a:pt x="581" y="322"/>
                  <a:pt x="581" y="325"/>
                  <a:pt x="582" y="325"/>
                </a:cubicBezTo>
                <a:cubicBezTo>
                  <a:pt x="583" y="326"/>
                  <a:pt x="585" y="326"/>
                  <a:pt x="586" y="326"/>
                </a:cubicBezTo>
                <a:cubicBezTo>
                  <a:pt x="587" y="325"/>
                  <a:pt x="589" y="323"/>
                  <a:pt x="590" y="323"/>
                </a:cubicBezTo>
                <a:cubicBezTo>
                  <a:pt x="590" y="323"/>
                  <a:pt x="592" y="323"/>
                  <a:pt x="593" y="323"/>
                </a:cubicBezTo>
                <a:cubicBezTo>
                  <a:pt x="594" y="323"/>
                  <a:pt x="596" y="326"/>
                  <a:pt x="597" y="327"/>
                </a:cubicBezTo>
                <a:cubicBezTo>
                  <a:pt x="598" y="328"/>
                  <a:pt x="602" y="328"/>
                  <a:pt x="604" y="329"/>
                </a:cubicBezTo>
                <a:cubicBezTo>
                  <a:pt x="605" y="329"/>
                  <a:pt x="607" y="331"/>
                  <a:pt x="607" y="332"/>
                </a:cubicBezTo>
                <a:cubicBezTo>
                  <a:pt x="607" y="333"/>
                  <a:pt x="606" y="335"/>
                  <a:pt x="606" y="337"/>
                </a:cubicBezTo>
                <a:cubicBezTo>
                  <a:pt x="606" y="339"/>
                  <a:pt x="604" y="342"/>
                  <a:pt x="604" y="344"/>
                </a:cubicBezTo>
                <a:cubicBezTo>
                  <a:pt x="604" y="346"/>
                  <a:pt x="603" y="348"/>
                  <a:pt x="604" y="349"/>
                </a:cubicBezTo>
                <a:cubicBezTo>
                  <a:pt x="604" y="351"/>
                  <a:pt x="605" y="354"/>
                  <a:pt x="607" y="355"/>
                </a:cubicBezTo>
                <a:cubicBezTo>
                  <a:pt x="608" y="356"/>
                  <a:pt x="612" y="355"/>
                  <a:pt x="614" y="355"/>
                </a:cubicBezTo>
                <a:cubicBezTo>
                  <a:pt x="615" y="354"/>
                  <a:pt x="617" y="353"/>
                  <a:pt x="618" y="353"/>
                </a:cubicBezTo>
                <a:cubicBezTo>
                  <a:pt x="619" y="352"/>
                  <a:pt x="622" y="350"/>
                  <a:pt x="623" y="350"/>
                </a:cubicBezTo>
                <a:cubicBezTo>
                  <a:pt x="625" y="349"/>
                  <a:pt x="629" y="348"/>
                  <a:pt x="631" y="348"/>
                </a:cubicBezTo>
                <a:cubicBezTo>
                  <a:pt x="633" y="348"/>
                  <a:pt x="636" y="348"/>
                  <a:pt x="638" y="349"/>
                </a:cubicBezTo>
                <a:cubicBezTo>
                  <a:pt x="640" y="349"/>
                  <a:pt x="645" y="352"/>
                  <a:pt x="645" y="354"/>
                </a:cubicBezTo>
                <a:cubicBezTo>
                  <a:pt x="646" y="355"/>
                  <a:pt x="645" y="357"/>
                  <a:pt x="644" y="358"/>
                </a:cubicBezTo>
                <a:cubicBezTo>
                  <a:pt x="643" y="359"/>
                  <a:pt x="641" y="358"/>
                  <a:pt x="640" y="359"/>
                </a:cubicBezTo>
                <a:cubicBezTo>
                  <a:pt x="639" y="360"/>
                  <a:pt x="639" y="362"/>
                  <a:pt x="639" y="364"/>
                </a:cubicBezTo>
                <a:cubicBezTo>
                  <a:pt x="639" y="365"/>
                  <a:pt x="641" y="367"/>
                  <a:pt x="640" y="369"/>
                </a:cubicBezTo>
                <a:cubicBezTo>
                  <a:pt x="640" y="370"/>
                  <a:pt x="639" y="373"/>
                  <a:pt x="638" y="374"/>
                </a:cubicBezTo>
                <a:cubicBezTo>
                  <a:pt x="637" y="375"/>
                  <a:pt x="635" y="376"/>
                  <a:pt x="634" y="377"/>
                </a:cubicBezTo>
                <a:cubicBezTo>
                  <a:pt x="633" y="379"/>
                  <a:pt x="632" y="382"/>
                  <a:pt x="632" y="383"/>
                </a:cubicBezTo>
                <a:cubicBezTo>
                  <a:pt x="632" y="384"/>
                  <a:pt x="633" y="387"/>
                  <a:pt x="633" y="388"/>
                </a:cubicBezTo>
                <a:cubicBezTo>
                  <a:pt x="633" y="389"/>
                  <a:pt x="632" y="392"/>
                  <a:pt x="631" y="393"/>
                </a:cubicBezTo>
                <a:cubicBezTo>
                  <a:pt x="630" y="394"/>
                  <a:pt x="627" y="394"/>
                  <a:pt x="626" y="395"/>
                </a:cubicBezTo>
                <a:cubicBezTo>
                  <a:pt x="625" y="396"/>
                  <a:pt x="624" y="400"/>
                  <a:pt x="624" y="401"/>
                </a:cubicBezTo>
                <a:cubicBezTo>
                  <a:pt x="624" y="403"/>
                  <a:pt x="626" y="406"/>
                  <a:pt x="626" y="408"/>
                </a:cubicBezTo>
                <a:cubicBezTo>
                  <a:pt x="626" y="409"/>
                  <a:pt x="626" y="413"/>
                  <a:pt x="624" y="414"/>
                </a:cubicBezTo>
                <a:cubicBezTo>
                  <a:pt x="624" y="415"/>
                  <a:pt x="622" y="415"/>
                  <a:pt x="621" y="415"/>
                </a:cubicBezTo>
                <a:cubicBezTo>
                  <a:pt x="620" y="414"/>
                  <a:pt x="618" y="412"/>
                  <a:pt x="618" y="411"/>
                </a:cubicBezTo>
                <a:cubicBezTo>
                  <a:pt x="617" y="410"/>
                  <a:pt x="617" y="408"/>
                  <a:pt x="617" y="407"/>
                </a:cubicBezTo>
                <a:cubicBezTo>
                  <a:pt x="616" y="406"/>
                  <a:pt x="615" y="404"/>
                  <a:pt x="614" y="404"/>
                </a:cubicBezTo>
                <a:cubicBezTo>
                  <a:pt x="613" y="403"/>
                  <a:pt x="610" y="403"/>
                  <a:pt x="608" y="403"/>
                </a:cubicBezTo>
                <a:cubicBezTo>
                  <a:pt x="607" y="402"/>
                  <a:pt x="604" y="402"/>
                  <a:pt x="603" y="402"/>
                </a:cubicBezTo>
                <a:cubicBezTo>
                  <a:pt x="601" y="401"/>
                  <a:pt x="598" y="400"/>
                  <a:pt x="596" y="400"/>
                </a:cubicBezTo>
                <a:cubicBezTo>
                  <a:pt x="595" y="400"/>
                  <a:pt x="592" y="399"/>
                  <a:pt x="590" y="400"/>
                </a:cubicBezTo>
                <a:cubicBezTo>
                  <a:pt x="590" y="401"/>
                  <a:pt x="589" y="402"/>
                  <a:pt x="588" y="403"/>
                </a:cubicBezTo>
                <a:cubicBezTo>
                  <a:pt x="588" y="404"/>
                  <a:pt x="589" y="407"/>
                  <a:pt x="589" y="408"/>
                </a:cubicBezTo>
                <a:cubicBezTo>
                  <a:pt x="589" y="409"/>
                  <a:pt x="589" y="412"/>
                  <a:pt x="589" y="414"/>
                </a:cubicBezTo>
                <a:cubicBezTo>
                  <a:pt x="588" y="416"/>
                  <a:pt x="586" y="419"/>
                  <a:pt x="586" y="421"/>
                </a:cubicBezTo>
                <a:cubicBezTo>
                  <a:pt x="585" y="422"/>
                  <a:pt x="586" y="425"/>
                  <a:pt x="586" y="426"/>
                </a:cubicBezTo>
                <a:cubicBezTo>
                  <a:pt x="586" y="428"/>
                  <a:pt x="585" y="431"/>
                  <a:pt x="584" y="432"/>
                </a:cubicBezTo>
                <a:cubicBezTo>
                  <a:pt x="583" y="434"/>
                  <a:pt x="580" y="435"/>
                  <a:pt x="578" y="437"/>
                </a:cubicBezTo>
                <a:cubicBezTo>
                  <a:pt x="576" y="438"/>
                  <a:pt x="572" y="441"/>
                  <a:pt x="571" y="443"/>
                </a:cubicBezTo>
                <a:cubicBezTo>
                  <a:pt x="570" y="445"/>
                  <a:pt x="568" y="448"/>
                  <a:pt x="568" y="450"/>
                </a:cubicBezTo>
                <a:cubicBezTo>
                  <a:pt x="568" y="452"/>
                  <a:pt x="569" y="456"/>
                  <a:pt x="569" y="458"/>
                </a:cubicBezTo>
                <a:cubicBezTo>
                  <a:pt x="569" y="459"/>
                  <a:pt x="569" y="462"/>
                  <a:pt x="569" y="464"/>
                </a:cubicBezTo>
                <a:cubicBezTo>
                  <a:pt x="568" y="465"/>
                  <a:pt x="568" y="468"/>
                  <a:pt x="567" y="469"/>
                </a:cubicBezTo>
                <a:cubicBezTo>
                  <a:pt x="566" y="470"/>
                  <a:pt x="563" y="470"/>
                  <a:pt x="561" y="471"/>
                </a:cubicBezTo>
                <a:cubicBezTo>
                  <a:pt x="560" y="471"/>
                  <a:pt x="558" y="470"/>
                  <a:pt x="557" y="471"/>
                </a:cubicBezTo>
                <a:cubicBezTo>
                  <a:pt x="557" y="471"/>
                  <a:pt x="557" y="472"/>
                  <a:pt x="556" y="472"/>
                </a:cubicBezTo>
                <a:cubicBezTo>
                  <a:pt x="555" y="473"/>
                  <a:pt x="554" y="473"/>
                  <a:pt x="553" y="474"/>
                </a:cubicBezTo>
                <a:cubicBezTo>
                  <a:pt x="552" y="474"/>
                  <a:pt x="550" y="476"/>
                  <a:pt x="550" y="478"/>
                </a:cubicBezTo>
                <a:cubicBezTo>
                  <a:pt x="549" y="479"/>
                  <a:pt x="549" y="482"/>
                  <a:pt x="548" y="484"/>
                </a:cubicBezTo>
                <a:cubicBezTo>
                  <a:pt x="548" y="485"/>
                  <a:pt x="548" y="486"/>
                  <a:pt x="547" y="488"/>
                </a:cubicBezTo>
                <a:cubicBezTo>
                  <a:pt x="547" y="487"/>
                  <a:pt x="547" y="487"/>
                  <a:pt x="547" y="487"/>
                </a:cubicBezTo>
                <a:cubicBezTo>
                  <a:pt x="545" y="487"/>
                  <a:pt x="542" y="487"/>
                  <a:pt x="540" y="486"/>
                </a:cubicBezTo>
                <a:cubicBezTo>
                  <a:pt x="537" y="486"/>
                  <a:pt x="532" y="486"/>
                  <a:pt x="529" y="486"/>
                </a:cubicBezTo>
                <a:cubicBezTo>
                  <a:pt x="526" y="486"/>
                  <a:pt x="521" y="486"/>
                  <a:pt x="518" y="487"/>
                </a:cubicBezTo>
                <a:cubicBezTo>
                  <a:pt x="515" y="487"/>
                  <a:pt x="508" y="488"/>
                  <a:pt x="505" y="488"/>
                </a:cubicBezTo>
                <a:cubicBezTo>
                  <a:pt x="502" y="488"/>
                  <a:pt x="498" y="489"/>
                  <a:pt x="496" y="488"/>
                </a:cubicBezTo>
                <a:cubicBezTo>
                  <a:pt x="495" y="488"/>
                  <a:pt x="495" y="485"/>
                  <a:pt x="494" y="484"/>
                </a:cubicBezTo>
                <a:cubicBezTo>
                  <a:pt x="491" y="483"/>
                  <a:pt x="485" y="484"/>
                  <a:pt x="482" y="484"/>
                </a:cubicBezTo>
                <a:cubicBezTo>
                  <a:pt x="480" y="484"/>
                  <a:pt x="475" y="484"/>
                  <a:pt x="473" y="483"/>
                </a:cubicBezTo>
                <a:cubicBezTo>
                  <a:pt x="472" y="482"/>
                  <a:pt x="469" y="480"/>
                  <a:pt x="469" y="479"/>
                </a:cubicBezTo>
                <a:cubicBezTo>
                  <a:pt x="468" y="476"/>
                  <a:pt x="468" y="471"/>
                  <a:pt x="469" y="468"/>
                </a:cubicBezTo>
                <a:cubicBezTo>
                  <a:pt x="470" y="466"/>
                  <a:pt x="473" y="463"/>
                  <a:pt x="474" y="461"/>
                </a:cubicBezTo>
                <a:cubicBezTo>
                  <a:pt x="474" y="459"/>
                  <a:pt x="475" y="455"/>
                  <a:pt x="474" y="453"/>
                </a:cubicBezTo>
                <a:cubicBezTo>
                  <a:pt x="474" y="452"/>
                  <a:pt x="470" y="452"/>
                  <a:pt x="469" y="451"/>
                </a:cubicBezTo>
                <a:cubicBezTo>
                  <a:pt x="467" y="451"/>
                  <a:pt x="464" y="449"/>
                  <a:pt x="462" y="449"/>
                </a:cubicBezTo>
                <a:cubicBezTo>
                  <a:pt x="460" y="450"/>
                  <a:pt x="458" y="454"/>
                  <a:pt x="457" y="454"/>
                </a:cubicBezTo>
                <a:cubicBezTo>
                  <a:pt x="454" y="455"/>
                  <a:pt x="449" y="454"/>
                  <a:pt x="447" y="454"/>
                </a:cubicBezTo>
                <a:cubicBezTo>
                  <a:pt x="445" y="453"/>
                  <a:pt x="443" y="452"/>
                  <a:pt x="442" y="452"/>
                </a:cubicBezTo>
                <a:cubicBezTo>
                  <a:pt x="441" y="451"/>
                  <a:pt x="439" y="451"/>
                  <a:pt x="438" y="452"/>
                </a:cubicBezTo>
                <a:cubicBezTo>
                  <a:pt x="437" y="452"/>
                  <a:pt x="435" y="455"/>
                  <a:pt x="434" y="455"/>
                </a:cubicBezTo>
                <a:cubicBezTo>
                  <a:pt x="433" y="456"/>
                  <a:pt x="431" y="459"/>
                  <a:pt x="430" y="459"/>
                </a:cubicBezTo>
                <a:cubicBezTo>
                  <a:pt x="429" y="460"/>
                  <a:pt x="425" y="458"/>
                  <a:pt x="424" y="459"/>
                </a:cubicBezTo>
                <a:cubicBezTo>
                  <a:pt x="422" y="460"/>
                  <a:pt x="423" y="464"/>
                  <a:pt x="421" y="465"/>
                </a:cubicBezTo>
                <a:cubicBezTo>
                  <a:pt x="421" y="466"/>
                  <a:pt x="418" y="466"/>
                  <a:pt x="417" y="466"/>
                </a:cubicBezTo>
                <a:cubicBezTo>
                  <a:pt x="416" y="466"/>
                  <a:pt x="414" y="464"/>
                  <a:pt x="413" y="463"/>
                </a:cubicBezTo>
                <a:cubicBezTo>
                  <a:pt x="412" y="462"/>
                  <a:pt x="413" y="459"/>
                  <a:pt x="413" y="458"/>
                </a:cubicBezTo>
                <a:cubicBezTo>
                  <a:pt x="412" y="457"/>
                  <a:pt x="410" y="456"/>
                  <a:pt x="409" y="455"/>
                </a:cubicBezTo>
                <a:cubicBezTo>
                  <a:pt x="408" y="454"/>
                  <a:pt x="410" y="450"/>
                  <a:pt x="409" y="449"/>
                </a:cubicBezTo>
                <a:cubicBezTo>
                  <a:pt x="408" y="448"/>
                  <a:pt x="404" y="448"/>
                  <a:pt x="402" y="448"/>
                </a:cubicBezTo>
                <a:cubicBezTo>
                  <a:pt x="401" y="448"/>
                  <a:pt x="399" y="448"/>
                  <a:pt x="399" y="448"/>
                </a:cubicBezTo>
                <a:cubicBezTo>
                  <a:pt x="397" y="449"/>
                  <a:pt x="395" y="452"/>
                  <a:pt x="394" y="453"/>
                </a:cubicBezTo>
                <a:cubicBezTo>
                  <a:pt x="393" y="453"/>
                  <a:pt x="392" y="452"/>
                  <a:pt x="391" y="453"/>
                </a:cubicBezTo>
                <a:cubicBezTo>
                  <a:pt x="389" y="453"/>
                  <a:pt x="387" y="454"/>
                  <a:pt x="385" y="454"/>
                </a:cubicBezTo>
                <a:cubicBezTo>
                  <a:pt x="384" y="454"/>
                  <a:pt x="380" y="453"/>
                  <a:pt x="379" y="453"/>
                </a:cubicBezTo>
                <a:cubicBezTo>
                  <a:pt x="376" y="453"/>
                  <a:pt x="372" y="451"/>
                  <a:pt x="369" y="451"/>
                </a:cubicBezTo>
                <a:cubicBezTo>
                  <a:pt x="368" y="450"/>
                  <a:pt x="364" y="451"/>
                  <a:pt x="362" y="451"/>
                </a:cubicBezTo>
                <a:cubicBezTo>
                  <a:pt x="360" y="451"/>
                  <a:pt x="355" y="449"/>
                  <a:pt x="354" y="447"/>
                </a:cubicBezTo>
                <a:cubicBezTo>
                  <a:pt x="353" y="447"/>
                  <a:pt x="353" y="444"/>
                  <a:pt x="353" y="443"/>
                </a:cubicBezTo>
                <a:cubicBezTo>
                  <a:pt x="353" y="442"/>
                  <a:pt x="355" y="441"/>
                  <a:pt x="355" y="440"/>
                </a:cubicBezTo>
                <a:cubicBezTo>
                  <a:pt x="356" y="438"/>
                  <a:pt x="354" y="434"/>
                  <a:pt x="353" y="433"/>
                </a:cubicBezTo>
                <a:cubicBezTo>
                  <a:pt x="351" y="432"/>
                  <a:pt x="347" y="435"/>
                  <a:pt x="345" y="435"/>
                </a:cubicBezTo>
                <a:cubicBezTo>
                  <a:pt x="344" y="435"/>
                  <a:pt x="341" y="435"/>
                  <a:pt x="340" y="435"/>
                </a:cubicBezTo>
                <a:cubicBezTo>
                  <a:pt x="339" y="434"/>
                  <a:pt x="338" y="432"/>
                  <a:pt x="337" y="432"/>
                </a:cubicBezTo>
                <a:cubicBezTo>
                  <a:pt x="336" y="431"/>
                  <a:pt x="331" y="433"/>
                  <a:pt x="330" y="432"/>
                </a:cubicBezTo>
                <a:cubicBezTo>
                  <a:pt x="329" y="431"/>
                  <a:pt x="329" y="429"/>
                  <a:pt x="328" y="428"/>
                </a:cubicBezTo>
                <a:cubicBezTo>
                  <a:pt x="328" y="428"/>
                  <a:pt x="327" y="426"/>
                  <a:pt x="326" y="425"/>
                </a:cubicBezTo>
                <a:cubicBezTo>
                  <a:pt x="325" y="425"/>
                  <a:pt x="322" y="426"/>
                  <a:pt x="321" y="426"/>
                </a:cubicBezTo>
                <a:cubicBezTo>
                  <a:pt x="320" y="426"/>
                  <a:pt x="318" y="427"/>
                  <a:pt x="317" y="426"/>
                </a:cubicBezTo>
                <a:cubicBezTo>
                  <a:pt x="316" y="426"/>
                  <a:pt x="315" y="423"/>
                  <a:pt x="315" y="422"/>
                </a:cubicBezTo>
                <a:cubicBezTo>
                  <a:pt x="314" y="421"/>
                  <a:pt x="312" y="418"/>
                  <a:pt x="311" y="418"/>
                </a:cubicBezTo>
                <a:cubicBezTo>
                  <a:pt x="309" y="418"/>
                  <a:pt x="308" y="421"/>
                  <a:pt x="307" y="422"/>
                </a:cubicBezTo>
                <a:cubicBezTo>
                  <a:pt x="306" y="424"/>
                  <a:pt x="307" y="428"/>
                  <a:pt x="306" y="431"/>
                </a:cubicBezTo>
                <a:cubicBezTo>
                  <a:pt x="306" y="432"/>
                  <a:pt x="304" y="436"/>
                  <a:pt x="303" y="438"/>
                </a:cubicBezTo>
                <a:cubicBezTo>
                  <a:pt x="302" y="439"/>
                  <a:pt x="300" y="441"/>
                  <a:pt x="298" y="442"/>
                </a:cubicBezTo>
                <a:cubicBezTo>
                  <a:pt x="297" y="442"/>
                  <a:pt x="294" y="440"/>
                  <a:pt x="293" y="439"/>
                </a:cubicBezTo>
                <a:cubicBezTo>
                  <a:pt x="292" y="439"/>
                  <a:pt x="292" y="436"/>
                  <a:pt x="291" y="436"/>
                </a:cubicBezTo>
                <a:cubicBezTo>
                  <a:pt x="290" y="434"/>
                  <a:pt x="286" y="433"/>
                  <a:pt x="285" y="432"/>
                </a:cubicBezTo>
                <a:cubicBezTo>
                  <a:pt x="284" y="431"/>
                  <a:pt x="281" y="430"/>
                  <a:pt x="280" y="429"/>
                </a:cubicBezTo>
                <a:cubicBezTo>
                  <a:pt x="280" y="428"/>
                  <a:pt x="280" y="426"/>
                  <a:pt x="279" y="425"/>
                </a:cubicBezTo>
                <a:cubicBezTo>
                  <a:pt x="279" y="424"/>
                  <a:pt x="277" y="424"/>
                  <a:pt x="276" y="424"/>
                </a:cubicBezTo>
                <a:cubicBezTo>
                  <a:pt x="275" y="424"/>
                  <a:pt x="273" y="426"/>
                  <a:pt x="272" y="426"/>
                </a:cubicBezTo>
                <a:cubicBezTo>
                  <a:pt x="271" y="426"/>
                  <a:pt x="269" y="426"/>
                  <a:pt x="268" y="426"/>
                </a:cubicBezTo>
                <a:cubicBezTo>
                  <a:pt x="267" y="426"/>
                  <a:pt x="267" y="424"/>
                  <a:pt x="266" y="423"/>
                </a:cubicBezTo>
                <a:cubicBezTo>
                  <a:pt x="265" y="423"/>
                  <a:pt x="263" y="423"/>
                  <a:pt x="262" y="424"/>
                </a:cubicBezTo>
                <a:cubicBezTo>
                  <a:pt x="261" y="424"/>
                  <a:pt x="260" y="427"/>
                  <a:pt x="260" y="428"/>
                </a:cubicBezTo>
                <a:cubicBezTo>
                  <a:pt x="260" y="429"/>
                  <a:pt x="261" y="431"/>
                  <a:pt x="262" y="432"/>
                </a:cubicBezTo>
                <a:cubicBezTo>
                  <a:pt x="263" y="433"/>
                  <a:pt x="265" y="433"/>
                  <a:pt x="265" y="433"/>
                </a:cubicBezTo>
                <a:cubicBezTo>
                  <a:pt x="266" y="434"/>
                  <a:pt x="267" y="437"/>
                  <a:pt x="267" y="439"/>
                </a:cubicBezTo>
                <a:cubicBezTo>
                  <a:pt x="268" y="440"/>
                  <a:pt x="268" y="443"/>
                  <a:pt x="268" y="444"/>
                </a:cubicBezTo>
                <a:cubicBezTo>
                  <a:pt x="267" y="445"/>
                  <a:pt x="266" y="447"/>
                  <a:pt x="265" y="448"/>
                </a:cubicBezTo>
                <a:cubicBezTo>
                  <a:pt x="263" y="449"/>
                  <a:pt x="259" y="452"/>
                  <a:pt x="257" y="453"/>
                </a:cubicBezTo>
                <a:cubicBezTo>
                  <a:pt x="256" y="453"/>
                  <a:pt x="252" y="455"/>
                  <a:pt x="251" y="455"/>
                </a:cubicBezTo>
                <a:cubicBezTo>
                  <a:pt x="249" y="455"/>
                  <a:pt x="246" y="454"/>
                  <a:pt x="245" y="453"/>
                </a:cubicBezTo>
                <a:cubicBezTo>
                  <a:pt x="244" y="453"/>
                  <a:pt x="242" y="451"/>
                  <a:pt x="241" y="450"/>
                </a:cubicBezTo>
                <a:cubicBezTo>
                  <a:pt x="240" y="450"/>
                  <a:pt x="236" y="450"/>
                  <a:pt x="235" y="451"/>
                </a:cubicBezTo>
                <a:cubicBezTo>
                  <a:pt x="234" y="452"/>
                  <a:pt x="234" y="454"/>
                  <a:pt x="233" y="455"/>
                </a:cubicBezTo>
                <a:cubicBezTo>
                  <a:pt x="233" y="457"/>
                  <a:pt x="234" y="460"/>
                  <a:pt x="235" y="462"/>
                </a:cubicBezTo>
                <a:cubicBezTo>
                  <a:pt x="235" y="462"/>
                  <a:pt x="236" y="464"/>
                  <a:pt x="236" y="464"/>
                </a:cubicBezTo>
                <a:cubicBezTo>
                  <a:pt x="237" y="465"/>
                  <a:pt x="237" y="468"/>
                  <a:pt x="238" y="469"/>
                </a:cubicBezTo>
                <a:cubicBezTo>
                  <a:pt x="238" y="469"/>
                  <a:pt x="239" y="470"/>
                  <a:pt x="239" y="470"/>
                </a:cubicBezTo>
                <a:cubicBezTo>
                  <a:pt x="240" y="470"/>
                  <a:pt x="242" y="470"/>
                  <a:pt x="243" y="470"/>
                </a:cubicBezTo>
                <a:cubicBezTo>
                  <a:pt x="244" y="471"/>
                  <a:pt x="247" y="472"/>
                  <a:pt x="247" y="473"/>
                </a:cubicBezTo>
                <a:cubicBezTo>
                  <a:pt x="248" y="473"/>
                  <a:pt x="247" y="475"/>
                  <a:pt x="247" y="475"/>
                </a:cubicBezTo>
                <a:cubicBezTo>
                  <a:pt x="247" y="476"/>
                  <a:pt x="246" y="479"/>
                  <a:pt x="245" y="480"/>
                </a:cubicBezTo>
                <a:cubicBezTo>
                  <a:pt x="244" y="481"/>
                  <a:pt x="242" y="483"/>
                  <a:pt x="241" y="484"/>
                </a:cubicBezTo>
                <a:cubicBezTo>
                  <a:pt x="240" y="485"/>
                  <a:pt x="238" y="487"/>
                  <a:pt x="237" y="487"/>
                </a:cubicBezTo>
                <a:cubicBezTo>
                  <a:pt x="235" y="487"/>
                  <a:pt x="233" y="482"/>
                  <a:pt x="231" y="481"/>
                </a:cubicBezTo>
                <a:cubicBezTo>
                  <a:pt x="231" y="481"/>
                  <a:pt x="229" y="481"/>
                  <a:pt x="228" y="481"/>
                </a:cubicBezTo>
                <a:cubicBezTo>
                  <a:pt x="227" y="481"/>
                  <a:pt x="226" y="484"/>
                  <a:pt x="224" y="484"/>
                </a:cubicBezTo>
                <a:cubicBezTo>
                  <a:pt x="223" y="484"/>
                  <a:pt x="221" y="482"/>
                  <a:pt x="220" y="481"/>
                </a:cubicBezTo>
                <a:cubicBezTo>
                  <a:pt x="218" y="481"/>
                  <a:pt x="215" y="481"/>
                  <a:pt x="214" y="482"/>
                </a:cubicBezTo>
                <a:cubicBezTo>
                  <a:pt x="213" y="483"/>
                  <a:pt x="213" y="486"/>
                  <a:pt x="214" y="487"/>
                </a:cubicBezTo>
                <a:cubicBezTo>
                  <a:pt x="215" y="488"/>
                  <a:pt x="217" y="487"/>
                  <a:pt x="218" y="488"/>
                </a:cubicBezTo>
                <a:cubicBezTo>
                  <a:pt x="218" y="489"/>
                  <a:pt x="219" y="491"/>
                  <a:pt x="219" y="492"/>
                </a:cubicBezTo>
                <a:cubicBezTo>
                  <a:pt x="219" y="493"/>
                  <a:pt x="218" y="495"/>
                  <a:pt x="217" y="496"/>
                </a:cubicBezTo>
                <a:cubicBezTo>
                  <a:pt x="215" y="496"/>
                  <a:pt x="212" y="495"/>
                  <a:pt x="211" y="494"/>
                </a:cubicBezTo>
                <a:cubicBezTo>
                  <a:pt x="211" y="494"/>
                  <a:pt x="210" y="492"/>
                  <a:pt x="210" y="491"/>
                </a:cubicBezTo>
                <a:cubicBezTo>
                  <a:pt x="209" y="490"/>
                  <a:pt x="206" y="490"/>
                  <a:pt x="205" y="489"/>
                </a:cubicBezTo>
                <a:cubicBezTo>
                  <a:pt x="205" y="489"/>
                  <a:pt x="204" y="486"/>
                  <a:pt x="204" y="486"/>
                </a:cubicBezTo>
                <a:cubicBezTo>
                  <a:pt x="203" y="485"/>
                  <a:pt x="202" y="484"/>
                  <a:pt x="201" y="484"/>
                </a:cubicBezTo>
                <a:cubicBezTo>
                  <a:pt x="200" y="484"/>
                  <a:pt x="197" y="485"/>
                  <a:pt x="196" y="485"/>
                </a:cubicBezTo>
                <a:cubicBezTo>
                  <a:pt x="196" y="486"/>
                  <a:pt x="195" y="488"/>
                  <a:pt x="195" y="489"/>
                </a:cubicBezTo>
                <a:cubicBezTo>
                  <a:pt x="194" y="490"/>
                  <a:pt x="192" y="491"/>
                  <a:pt x="191" y="491"/>
                </a:cubicBezTo>
                <a:cubicBezTo>
                  <a:pt x="190" y="491"/>
                  <a:pt x="186" y="490"/>
                  <a:pt x="185" y="489"/>
                </a:cubicBezTo>
                <a:cubicBezTo>
                  <a:pt x="184" y="488"/>
                  <a:pt x="182" y="486"/>
                  <a:pt x="182" y="485"/>
                </a:cubicBezTo>
                <a:cubicBezTo>
                  <a:pt x="181" y="484"/>
                  <a:pt x="182" y="480"/>
                  <a:pt x="182" y="479"/>
                </a:cubicBezTo>
                <a:cubicBezTo>
                  <a:pt x="182" y="478"/>
                  <a:pt x="182" y="476"/>
                  <a:pt x="182" y="476"/>
                </a:cubicBezTo>
                <a:cubicBezTo>
                  <a:pt x="181" y="475"/>
                  <a:pt x="179" y="475"/>
                  <a:pt x="178" y="474"/>
                </a:cubicBezTo>
                <a:cubicBezTo>
                  <a:pt x="177" y="474"/>
                  <a:pt x="174" y="475"/>
                  <a:pt x="172" y="476"/>
                </a:cubicBezTo>
                <a:cubicBezTo>
                  <a:pt x="171" y="476"/>
                  <a:pt x="170" y="480"/>
                  <a:pt x="169" y="481"/>
                </a:cubicBezTo>
                <a:cubicBezTo>
                  <a:pt x="168" y="482"/>
                  <a:pt x="166" y="484"/>
                  <a:pt x="165" y="485"/>
                </a:cubicBezTo>
                <a:cubicBezTo>
                  <a:pt x="164" y="486"/>
                  <a:pt x="161" y="488"/>
                  <a:pt x="161" y="489"/>
                </a:cubicBezTo>
                <a:cubicBezTo>
                  <a:pt x="160" y="492"/>
                  <a:pt x="162" y="497"/>
                  <a:pt x="162" y="500"/>
                </a:cubicBezTo>
                <a:cubicBezTo>
                  <a:pt x="163" y="502"/>
                  <a:pt x="163" y="506"/>
                  <a:pt x="162" y="508"/>
                </a:cubicBezTo>
                <a:cubicBezTo>
                  <a:pt x="162" y="510"/>
                  <a:pt x="158" y="513"/>
                  <a:pt x="157" y="515"/>
                </a:cubicBezTo>
                <a:cubicBezTo>
                  <a:pt x="156" y="517"/>
                  <a:pt x="156" y="521"/>
                  <a:pt x="155" y="524"/>
                </a:cubicBezTo>
                <a:cubicBezTo>
                  <a:pt x="153" y="523"/>
                  <a:pt x="152" y="523"/>
                  <a:pt x="151" y="523"/>
                </a:cubicBezTo>
                <a:cubicBezTo>
                  <a:pt x="150" y="522"/>
                  <a:pt x="147" y="523"/>
                  <a:pt x="146" y="523"/>
                </a:cubicBezTo>
                <a:cubicBezTo>
                  <a:pt x="145" y="522"/>
                  <a:pt x="142" y="521"/>
                  <a:pt x="141" y="520"/>
                </a:cubicBezTo>
                <a:cubicBezTo>
                  <a:pt x="139" y="519"/>
                  <a:pt x="138" y="518"/>
                  <a:pt x="137" y="517"/>
                </a:cubicBezTo>
                <a:cubicBezTo>
                  <a:pt x="135" y="515"/>
                  <a:pt x="133" y="512"/>
                  <a:pt x="132" y="511"/>
                </a:cubicBezTo>
                <a:cubicBezTo>
                  <a:pt x="130" y="510"/>
                  <a:pt x="128" y="509"/>
                  <a:pt x="126" y="509"/>
                </a:cubicBezTo>
                <a:cubicBezTo>
                  <a:pt x="124" y="509"/>
                  <a:pt x="122" y="510"/>
                  <a:pt x="120" y="510"/>
                </a:cubicBezTo>
                <a:cubicBezTo>
                  <a:pt x="118" y="510"/>
                  <a:pt x="115" y="509"/>
                  <a:pt x="113" y="509"/>
                </a:cubicBezTo>
                <a:cubicBezTo>
                  <a:pt x="111" y="509"/>
                  <a:pt x="106" y="510"/>
                  <a:pt x="104" y="509"/>
                </a:cubicBezTo>
                <a:cubicBezTo>
                  <a:pt x="102" y="509"/>
                  <a:pt x="98" y="508"/>
                  <a:pt x="95" y="507"/>
                </a:cubicBezTo>
                <a:cubicBezTo>
                  <a:pt x="93" y="507"/>
                  <a:pt x="88" y="506"/>
                  <a:pt x="86" y="507"/>
                </a:cubicBezTo>
                <a:cubicBezTo>
                  <a:pt x="84" y="507"/>
                  <a:pt x="81" y="510"/>
                  <a:pt x="79" y="511"/>
                </a:cubicBezTo>
                <a:cubicBezTo>
                  <a:pt x="78" y="512"/>
                  <a:pt x="77" y="514"/>
                  <a:pt x="76" y="514"/>
                </a:cubicBezTo>
                <a:cubicBezTo>
                  <a:pt x="74" y="515"/>
                  <a:pt x="69" y="515"/>
                  <a:pt x="67" y="514"/>
                </a:cubicBezTo>
                <a:cubicBezTo>
                  <a:pt x="66" y="513"/>
                  <a:pt x="64" y="511"/>
                  <a:pt x="63" y="510"/>
                </a:cubicBezTo>
                <a:cubicBezTo>
                  <a:pt x="63" y="508"/>
                  <a:pt x="65" y="504"/>
                  <a:pt x="64" y="503"/>
                </a:cubicBezTo>
                <a:cubicBezTo>
                  <a:pt x="63" y="502"/>
                  <a:pt x="60" y="501"/>
                  <a:pt x="59" y="501"/>
                </a:cubicBezTo>
                <a:cubicBezTo>
                  <a:pt x="57" y="501"/>
                  <a:pt x="55" y="504"/>
                  <a:pt x="53" y="504"/>
                </a:cubicBezTo>
                <a:cubicBezTo>
                  <a:pt x="51" y="505"/>
                  <a:pt x="48" y="503"/>
                  <a:pt x="47" y="502"/>
                </a:cubicBezTo>
                <a:cubicBezTo>
                  <a:pt x="45" y="500"/>
                  <a:pt x="45" y="493"/>
                  <a:pt x="44" y="490"/>
                </a:cubicBezTo>
                <a:cubicBezTo>
                  <a:pt x="44" y="488"/>
                  <a:pt x="42" y="485"/>
                  <a:pt x="41" y="483"/>
                </a:cubicBezTo>
                <a:cubicBezTo>
                  <a:pt x="40" y="480"/>
                  <a:pt x="37" y="474"/>
                  <a:pt x="35" y="472"/>
                </a:cubicBezTo>
                <a:cubicBezTo>
                  <a:pt x="35" y="471"/>
                  <a:pt x="33" y="470"/>
                  <a:pt x="32" y="469"/>
                </a:cubicBezTo>
                <a:cubicBezTo>
                  <a:pt x="34" y="468"/>
                  <a:pt x="36" y="468"/>
                  <a:pt x="37" y="467"/>
                </a:cubicBezTo>
                <a:cubicBezTo>
                  <a:pt x="38" y="466"/>
                  <a:pt x="40" y="464"/>
                  <a:pt x="41" y="463"/>
                </a:cubicBezTo>
                <a:cubicBezTo>
                  <a:pt x="42" y="459"/>
                  <a:pt x="40" y="451"/>
                  <a:pt x="39" y="448"/>
                </a:cubicBezTo>
                <a:cubicBezTo>
                  <a:pt x="38" y="445"/>
                  <a:pt x="36" y="441"/>
                  <a:pt x="35" y="438"/>
                </a:cubicBezTo>
                <a:cubicBezTo>
                  <a:pt x="34" y="436"/>
                  <a:pt x="32" y="432"/>
                  <a:pt x="32" y="429"/>
                </a:cubicBezTo>
                <a:cubicBezTo>
                  <a:pt x="32" y="428"/>
                  <a:pt x="33" y="426"/>
                  <a:pt x="33" y="425"/>
                </a:cubicBezTo>
                <a:cubicBezTo>
                  <a:pt x="34" y="423"/>
                  <a:pt x="38" y="419"/>
                  <a:pt x="41" y="417"/>
                </a:cubicBezTo>
                <a:cubicBezTo>
                  <a:pt x="42" y="416"/>
                  <a:pt x="46" y="416"/>
                  <a:pt x="47" y="415"/>
                </a:cubicBezTo>
                <a:cubicBezTo>
                  <a:pt x="47" y="414"/>
                  <a:pt x="48" y="412"/>
                  <a:pt x="48" y="411"/>
                </a:cubicBezTo>
                <a:cubicBezTo>
                  <a:pt x="48" y="410"/>
                  <a:pt x="47" y="408"/>
                  <a:pt x="47" y="407"/>
                </a:cubicBezTo>
                <a:cubicBezTo>
                  <a:pt x="46" y="406"/>
                  <a:pt x="43" y="407"/>
                  <a:pt x="42" y="407"/>
                </a:cubicBezTo>
                <a:cubicBezTo>
                  <a:pt x="41" y="406"/>
                  <a:pt x="39" y="404"/>
                  <a:pt x="39" y="403"/>
                </a:cubicBezTo>
                <a:cubicBezTo>
                  <a:pt x="38" y="401"/>
                  <a:pt x="38" y="397"/>
                  <a:pt x="37" y="395"/>
                </a:cubicBezTo>
                <a:cubicBezTo>
                  <a:pt x="35" y="394"/>
                  <a:pt x="32" y="393"/>
                  <a:pt x="31" y="392"/>
                </a:cubicBezTo>
                <a:cubicBezTo>
                  <a:pt x="30" y="391"/>
                  <a:pt x="30" y="389"/>
                  <a:pt x="30" y="388"/>
                </a:cubicBezTo>
                <a:cubicBezTo>
                  <a:pt x="30" y="386"/>
                  <a:pt x="32" y="382"/>
                  <a:pt x="34" y="380"/>
                </a:cubicBezTo>
                <a:cubicBezTo>
                  <a:pt x="35" y="379"/>
                  <a:pt x="40" y="378"/>
                  <a:pt x="42" y="377"/>
                </a:cubicBezTo>
                <a:cubicBezTo>
                  <a:pt x="44" y="377"/>
                  <a:pt x="49" y="378"/>
                  <a:pt x="51" y="377"/>
                </a:cubicBezTo>
                <a:cubicBezTo>
                  <a:pt x="52" y="377"/>
                  <a:pt x="55" y="376"/>
                  <a:pt x="56" y="375"/>
                </a:cubicBezTo>
                <a:cubicBezTo>
                  <a:pt x="56" y="373"/>
                  <a:pt x="56" y="370"/>
                  <a:pt x="56" y="368"/>
                </a:cubicBezTo>
                <a:cubicBezTo>
                  <a:pt x="56" y="366"/>
                  <a:pt x="57" y="360"/>
                  <a:pt x="56" y="358"/>
                </a:cubicBezTo>
                <a:cubicBezTo>
                  <a:pt x="55" y="357"/>
                  <a:pt x="51" y="355"/>
                  <a:pt x="49" y="354"/>
                </a:cubicBezTo>
                <a:cubicBezTo>
                  <a:pt x="48" y="353"/>
                  <a:pt x="45" y="350"/>
                  <a:pt x="43" y="349"/>
                </a:cubicBezTo>
                <a:cubicBezTo>
                  <a:pt x="41" y="348"/>
                  <a:pt x="37" y="347"/>
                  <a:pt x="36" y="345"/>
                </a:cubicBezTo>
                <a:cubicBezTo>
                  <a:pt x="35" y="344"/>
                  <a:pt x="32" y="342"/>
                  <a:pt x="32" y="340"/>
                </a:cubicBezTo>
                <a:cubicBezTo>
                  <a:pt x="31" y="338"/>
                  <a:pt x="34" y="334"/>
                  <a:pt x="34" y="332"/>
                </a:cubicBezTo>
                <a:cubicBezTo>
                  <a:pt x="34" y="331"/>
                  <a:pt x="34" y="327"/>
                  <a:pt x="33" y="326"/>
                </a:cubicBezTo>
                <a:cubicBezTo>
                  <a:pt x="32" y="325"/>
                  <a:pt x="30" y="325"/>
                  <a:pt x="29" y="325"/>
                </a:cubicBezTo>
                <a:cubicBezTo>
                  <a:pt x="28" y="325"/>
                  <a:pt x="27" y="326"/>
                  <a:pt x="26" y="326"/>
                </a:cubicBezTo>
                <a:cubicBezTo>
                  <a:pt x="25" y="327"/>
                  <a:pt x="25" y="329"/>
                  <a:pt x="25" y="330"/>
                </a:cubicBezTo>
                <a:cubicBezTo>
                  <a:pt x="24" y="332"/>
                  <a:pt x="26" y="335"/>
                  <a:pt x="25" y="337"/>
                </a:cubicBezTo>
                <a:cubicBezTo>
                  <a:pt x="25" y="337"/>
                  <a:pt x="23" y="338"/>
                  <a:pt x="22" y="338"/>
                </a:cubicBezTo>
                <a:cubicBezTo>
                  <a:pt x="21" y="338"/>
                  <a:pt x="19" y="336"/>
                  <a:pt x="18" y="334"/>
                </a:cubicBezTo>
                <a:cubicBezTo>
                  <a:pt x="18" y="333"/>
                  <a:pt x="18" y="330"/>
                  <a:pt x="17" y="329"/>
                </a:cubicBezTo>
                <a:cubicBezTo>
                  <a:pt x="17" y="329"/>
                  <a:pt x="16" y="328"/>
                  <a:pt x="16" y="327"/>
                </a:cubicBezTo>
                <a:cubicBezTo>
                  <a:pt x="15" y="326"/>
                  <a:pt x="15" y="322"/>
                  <a:pt x="16" y="321"/>
                </a:cubicBezTo>
                <a:cubicBezTo>
                  <a:pt x="16" y="318"/>
                  <a:pt x="17" y="312"/>
                  <a:pt x="18" y="309"/>
                </a:cubicBezTo>
                <a:cubicBezTo>
                  <a:pt x="19" y="308"/>
                  <a:pt x="20" y="307"/>
                  <a:pt x="20" y="306"/>
                </a:cubicBezTo>
                <a:cubicBezTo>
                  <a:pt x="21" y="303"/>
                  <a:pt x="21" y="298"/>
                  <a:pt x="20" y="295"/>
                </a:cubicBezTo>
                <a:cubicBezTo>
                  <a:pt x="20" y="293"/>
                  <a:pt x="17" y="289"/>
                  <a:pt x="16" y="286"/>
                </a:cubicBezTo>
                <a:cubicBezTo>
                  <a:pt x="15" y="285"/>
                  <a:pt x="15" y="281"/>
                  <a:pt x="15" y="280"/>
                </a:cubicBezTo>
                <a:cubicBezTo>
                  <a:pt x="15" y="280"/>
                  <a:pt x="15" y="274"/>
                  <a:pt x="15" y="272"/>
                </a:cubicBezTo>
                <a:cubicBezTo>
                  <a:pt x="14" y="271"/>
                  <a:pt x="12" y="269"/>
                  <a:pt x="12" y="267"/>
                </a:cubicBezTo>
                <a:cubicBezTo>
                  <a:pt x="10" y="266"/>
                  <a:pt x="7" y="263"/>
                  <a:pt x="7" y="261"/>
                </a:cubicBezTo>
                <a:cubicBezTo>
                  <a:pt x="6" y="259"/>
                  <a:pt x="7" y="254"/>
                  <a:pt x="7" y="253"/>
                </a:cubicBezTo>
                <a:cubicBezTo>
                  <a:pt x="6" y="251"/>
                  <a:pt x="3" y="250"/>
                  <a:pt x="2" y="248"/>
                </a:cubicBezTo>
                <a:cubicBezTo>
                  <a:pt x="1" y="247"/>
                  <a:pt x="0" y="243"/>
                  <a:pt x="0" y="241"/>
                </a:cubicBezTo>
                <a:cubicBezTo>
                  <a:pt x="0" y="238"/>
                  <a:pt x="1" y="232"/>
                  <a:pt x="2" y="229"/>
                </a:cubicBezTo>
                <a:cubicBezTo>
                  <a:pt x="3" y="228"/>
                  <a:pt x="6" y="226"/>
                  <a:pt x="8" y="226"/>
                </a:cubicBezTo>
                <a:cubicBezTo>
                  <a:pt x="9" y="225"/>
                  <a:pt x="13" y="225"/>
                  <a:pt x="14" y="225"/>
                </a:cubicBezTo>
                <a:cubicBezTo>
                  <a:pt x="16" y="224"/>
                  <a:pt x="20" y="223"/>
                  <a:pt x="22" y="223"/>
                </a:cubicBezTo>
                <a:cubicBezTo>
                  <a:pt x="24" y="222"/>
                  <a:pt x="28" y="221"/>
                  <a:pt x="29" y="220"/>
                </a:cubicBezTo>
                <a:cubicBezTo>
                  <a:pt x="30" y="217"/>
                  <a:pt x="30" y="212"/>
                  <a:pt x="29" y="209"/>
                </a:cubicBezTo>
                <a:cubicBezTo>
                  <a:pt x="29" y="207"/>
                  <a:pt x="30" y="202"/>
                  <a:pt x="29" y="200"/>
                </a:cubicBezTo>
                <a:cubicBezTo>
                  <a:pt x="28" y="200"/>
                  <a:pt x="25" y="201"/>
                  <a:pt x="25" y="200"/>
                </a:cubicBezTo>
                <a:cubicBezTo>
                  <a:pt x="24" y="200"/>
                  <a:pt x="22" y="198"/>
                  <a:pt x="22" y="197"/>
                </a:cubicBezTo>
                <a:cubicBezTo>
                  <a:pt x="22" y="196"/>
                  <a:pt x="22" y="195"/>
                  <a:pt x="23" y="194"/>
                </a:cubicBezTo>
                <a:cubicBezTo>
                  <a:pt x="23" y="192"/>
                  <a:pt x="26" y="189"/>
                  <a:pt x="26" y="187"/>
                </a:cubicBezTo>
                <a:cubicBezTo>
                  <a:pt x="26" y="186"/>
                  <a:pt x="26" y="184"/>
                  <a:pt x="26" y="183"/>
                </a:cubicBezTo>
                <a:cubicBezTo>
                  <a:pt x="25" y="182"/>
                  <a:pt x="24" y="179"/>
                  <a:pt x="24" y="178"/>
                </a:cubicBezTo>
                <a:cubicBezTo>
                  <a:pt x="24" y="177"/>
                  <a:pt x="24" y="175"/>
                  <a:pt x="25" y="174"/>
                </a:cubicBezTo>
                <a:cubicBezTo>
                  <a:pt x="26" y="174"/>
                  <a:pt x="28" y="174"/>
                  <a:pt x="29" y="174"/>
                </a:cubicBezTo>
                <a:cubicBezTo>
                  <a:pt x="30" y="174"/>
                  <a:pt x="34" y="173"/>
                  <a:pt x="34" y="172"/>
                </a:cubicBezTo>
                <a:cubicBezTo>
                  <a:pt x="35" y="171"/>
                  <a:pt x="33" y="169"/>
                  <a:pt x="33" y="168"/>
                </a:cubicBezTo>
                <a:cubicBezTo>
                  <a:pt x="32" y="166"/>
                  <a:pt x="29" y="164"/>
                  <a:pt x="29" y="162"/>
                </a:cubicBezTo>
                <a:cubicBezTo>
                  <a:pt x="29" y="161"/>
                  <a:pt x="29" y="159"/>
                  <a:pt x="29" y="158"/>
                </a:cubicBezTo>
                <a:cubicBezTo>
                  <a:pt x="29" y="156"/>
                  <a:pt x="32" y="153"/>
                  <a:pt x="32" y="151"/>
                </a:cubicBezTo>
                <a:cubicBezTo>
                  <a:pt x="32" y="149"/>
                  <a:pt x="31" y="145"/>
                  <a:pt x="31" y="144"/>
                </a:cubicBezTo>
                <a:cubicBezTo>
                  <a:pt x="31" y="144"/>
                  <a:pt x="30" y="137"/>
                  <a:pt x="29" y="136"/>
                </a:cubicBezTo>
                <a:cubicBezTo>
                  <a:pt x="28" y="135"/>
                  <a:pt x="26" y="134"/>
                  <a:pt x="25" y="134"/>
                </a:cubicBezTo>
                <a:cubicBezTo>
                  <a:pt x="23" y="133"/>
                  <a:pt x="20" y="135"/>
                  <a:pt x="18" y="134"/>
                </a:cubicBezTo>
                <a:cubicBezTo>
                  <a:pt x="17" y="133"/>
                  <a:pt x="16" y="128"/>
                  <a:pt x="16" y="127"/>
                </a:cubicBezTo>
                <a:cubicBezTo>
                  <a:pt x="15" y="124"/>
                  <a:pt x="14" y="118"/>
                  <a:pt x="14" y="116"/>
                </a:cubicBezTo>
                <a:cubicBezTo>
                  <a:pt x="13" y="114"/>
                  <a:pt x="14" y="110"/>
                  <a:pt x="14" y="107"/>
                </a:cubicBezTo>
                <a:cubicBezTo>
                  <a:pt x="18" y="107"/>
                  <a:pt x="22" y="106"/>
                  <a:pt x="24" y="105"/>
                </a:cubicBezTo>
                <a:cubicBezTo>
                  <a:pt x="27" y="105"/>
                  <a:pt x="33" y="103"/>
                  <a:pt x="36" y="102"/>
                </a:cubicBezTo>
                <a:cubicBezTo>
                  <a:pt x="41" y="101"/>
                  <a:pt x="49" y="98"/>
                  <a:pt x="53" y="96"/>
                </a:cubicBezTo>
                <a:cubicBezTo>
                  <a:pt x="57" y="93"/>
                  <a:pt x="64" y="87"/>
                  <a:pt x="68" y="84"/>
                </a:cubicBezTo>
                <a:cubicBezTo>
                  <a:pt x="73" y="80"/>
                  <a:pt x="83" y="71"/>
                  <a:pt x="88" y="67"/>
                </a:cubicBezTo>
                <a:cubicBezTo>
                  <a:pt x="94" y="63"/>
                  <a:pt x="107" y="55"/>
                  <a:pt x="114" y="52"/>
                </a:cubicBezTo>
                <a:cubicBezTo>
                  <a:pt x="121" y="49"/>
                  <a:pt x="135" y="45"/>
                  <a:pt x="142" y="43"/>
                </a:cubicBezTo>
                <a:cubicBezTo>
                  <a:pt x="146" y="41"/>
                  <a:pt x="153" y="38"/>
                  <a:pt x="157" y="37"/>
                </a:cubicBezTo>
                <a:cubicBezTo>
                  <a:pt x="163" y="35"/>
                  <a:pt x="174" y="34"/>
                  <a:pt x="180" y="33"/>
                </a:cubicBezTo>
                <a:cubicBezTo>
                  <a:pt x="185" y="32"/>
                  <a:pt x="194" y="31"/>
                  <a:pt x="199" y="30"/>
                </a:cubicBezTo>
                <a:cubicBezTo>
                  <a:pt x="202" y="29"/>
                  <a:pt x="210" y="26"/>
                  <a:pt x="213" y="25"/>
                </a:cubicBezTo>
                <a:cubicBezTo>
                  <a:pt x="217" y="24"/>
                  <a:pt x="225" y="23"/>
                  <a:pt x="229" y="22"/>
                </a:cubicBezTo>
                <a:cubicBezTo>
                  <a:pt x="237" y="20"/>
                  <a:pt x="254" y="15"/>
                  <a:pt x="262" y="13"/>
                </a:cubicBezTo>
                <a:cubicBezTo>
                  <a:pt x="268" y="11"/>
                  <a:pt x="281" y="6"/>
                  <a:pt x="288" y="5"/>
                </a:cubicBezTo>
                <a:cubicBezTo>
                  <a:pt x="293" y="4"/>
                  <a:pt x="303" y="3"/>
                  <a:pt x="308" y="3"/>
                </a:cubicBezTo>
                <a:cubicBezTo>
                  <a:pt x="313" y="3"/>
                  <a:pt x="321" y="5"/>
                  <a:pt x="325" y="5"/>
                </a:cubicBezTo>
                <a:cubicBezTo>
                  <a:pt x="328" y="5"/>
                  <a:pt x="333" y="5"/>
                  <a:pt x="336" y="5"/>
                </a:cubicBezTo>
                <a:cubicBezTo>
                  <a:pt x="339" y="5"/>
                  <a:pt x="347" y="4"/>
                  <a:pt x="350" y="3"/>
                </a:cubicBezTo>
                <a:cubicBezTo>
                  <a:pt x="352" y="2"/>
                  <a:pt x="356" y="1"/>
                  <a:pt x="358" y="0"/>
                </a:cubicBezTo>
                <a:cubicBezTo>
                  <a:pt x="361" y="0"/>
                  <a:pt x="366" y="0"/>
                  <a:pt x="368" y="0"/>
                </a:cubicBezTo>
                <a:cubicBezTo>
                  <a:pt x="371" y="1"/>
                  <a:pt x="377" y="2"/>
                  <a:pt x="379" y="4"/>
                </a:cubicBezTo>
                <a:cubicBezTo>
                  <a:pt x="381" y="6"/>
                  <a:pt x="383" y="11"/>
                  <a:pt x="385" y="13"/>
                </a:cubicBezTo>
                <a:cubicBezTo>
                  <a:pt x="387" y="15"/>
                  <a:pt x="392" y="18"/>
                  <a:pt x="394" y="20"/>
                </a:cubicBezTo>
                <a:cubicBezTo>
                  <a:pt x="396" y="21"/>
                  <a:pt x="402" y="24"/>
                  <a:pt x="405" y="26"/>
                </a:cubicBezTo>
                <a:cubicBezTo>
                  <a:pt x="411" y="29"/>
                  <a:pt x="422" y="37"/>
                  <a:pt x="428" y="41"/>
                </a:cubicBezTo>
                <a:cubicBezTo>
                  <a:pt x="433" y="45"/>
                  <a:pt x="445" y="51"/>
                  <a:pt x="451" y="55"/>
                </a:cubicBezTo>
                <a:cubicBezTo>
                  <a:pt x="455" y="58"/>
                  <a:pt x="464" y="67"/>
                  <a:pt x="468" y="71"/>
                </a:cubicBezTo>
                <a:cubicBezTo>
                  <a:pt x="471" y="73"/>
                  <a:pt x="476" y="78"/>
                  <a:pt x="478" y="82"/>
                </a:cubicBezTo>
                <a:cubicBezTo>
                  <a:pt x="479" y="84"/>
                  <a:pt x="480" y="90"/>
                  <a:pt x="480" y="94"/>
                </a:cubicBezTo>
                <a:cubicBezTo>
                  <a:pt x="480" y="95"/>
                  <a:pt x="481" y="99"/>
                  <a:pt x="479" y="100"/>
                </a:cubicBezTo>
                <a:cubicBezTo>
                  <a:pt x="477" y="101"/>
                  <a:pt x="473" y="96"/>
                  <a:pt x="471" y="94"/>
                </a:cubicBezTo>
                <a:cubicBezTo>
                  <a:pt x="470" y="93"/>
                  <a:pt x="466" y="90"/>
                  <a:pt x="465" y="88"/>
                </a:cubicBezTo>
                <a:cubicBezTo>
                  <a:pt x="464" y="87"/>
                  <a:pt x="463" y="83"/>
                  <a:pt x="463" y="81"/>
                </a:cubicBezTo>
                <a:cubicBezTo>
                  <a:pt x="462" y="79"/>
                  <a:pt x="461" y="74"/>
                  <a:pt x="460" y="72"/>
                </a:cubicBezTo>
                <a:cubicBezTo>
                  <a:pt x="459" y="71"/>
                  <a:pt x="458" y="68"/>
                  <a:pt x="458" y="68"/>
                </a:cubicBezTo>
                <a:cubicBezTo>
                  <a:pt x="456" y="66"/>
                  <a:pt x="452" y="64"/>
                  <a:pt x="450" y="63"/>
                </a:cubicBezTo>
                <a:cubicBezTo>
                  <a:pt x="448" y="62"/>
                  <a:pt x="443" y="62"/>
                  <a:pt x="442" y="60"/>
                </a:cubicBezTo>
                <a:cubicBezTo>
                  <a:pt x="440" y="59"/>
                  <a:pt x="440" y="55"/>
                  <a:pt x="439" y="53"/>
                </a:cubicBezTo>
                <a:cubicBezTo>
                  <a:pt x="437" y="52"/>
                  <a:pt x="432" y="51"/>
                  <a:pt x="430" y="50"/>
                </a:cubicBezTo>
                <a:cubicBezTo>
                  <a:pt x="427" y="48"/>
                  <a:pt x="422" y="45"/>
                  <a:pt x="419" y="43"/>
                </a:cubicBezTo>
                <a:cubicBezTo>
                  <a:pt x="417" y="41"/>
                  <a:pt x="412" y="36"/>
                  <a:pt x="410" y="34"/>
                </a:cubicBezTo>
                <a:cubicBezTo>
                  <a:pt x="406" y="32"/>
                  <a:pt x="399" y="27"/>
                  <a:pt x="394" y="26"/>
                </a:cubicBezTo>
                <a:cubicBezTo>
                  <a:pt x="393" y="25"/>
                  <a:pt x="390" y="24"/>
                  <a:pt x="389" y="24"/>
                </a:cubicBezTo>
                <a:cubicBezTo>
                  <a:pt x="388" y="25"/>
                  <a:pt x="387" y="30"/>
                  <a:pt x="387" y="32"/>
                </a:cubicBezTo>
                <a:cubicBezTo>
                  <a:pt x="386" y="33"/>
                  <a:pt x="385" y="37"/>
                  <a:pt x="385" y="38"/>
                </a:cubicBezTo>
                <a:cubicBezTo>
                  <a:pt x="384" y="41"/>
                  <a:pt x="383" y="47"/>
                  <a:pt x="385" y="50"/>
                </a:cubicBezTo>
                <a:cubicBezTo>
                  <a:pt x="386" y="51"/>
                  <a:pt x="389" y="52"/>
                  <a:pt x="390" y="53"/>
                </a:cubicBezTo>
                <a:cubicBezTo>
                  <a:pt x="393" y="54"/>
                  <a:pt x="399" y="55"/>
                  <a:pt x="401" y="58"/>
                </a:cubicBezTo>
                <a:cubicBezTo>
                  <a:pt x="402" y="59"/>
                  <a:pt x="401" y="63"/>
                  <a:pt x="401" y="65"/>
                </a:cubicBezTo>
                <a:cubicBezTo>
                  <a:pt x="401" y="69"/>
                  <a:pt x="400" y="75"/>
                  <a:pt x="401" y="78"/>
                </a:cubicBezTo>
                <a:cubicBezTo>
                  <a:pt x="402" y="80"/>
                  <a:pt x="404" y="86"/>
                  <a:pt x="406" y="86"/>
                </a:cubicBezTo>
                <a:cubicBezTo>
                  <a:pt x="408" y="86"/>
                  <a:pt x="409" y="81"/>
                  <a:pt x="411" y="81"/>
                </a:cubicBezTo>
                <a:cubicBezTo>
                  <a:pt x="412" y="81"/>
                  <a:pt x="413" y="86"/>
                  <a:pt x="413" y="87"/>
                </a:cubicBezTo>
                <a:cubicBezTo>
                  <a:pt x="413" y="90"/>
                  <a:pt x="413" y="95"/>
                  <a:pt x="413" y="98"/>
                </a:cubicBezTo>
                <a:cubicBezTo>
                  <a:pt x="413" y="100"/>
                  <a:pt x="414" y="104"/>
                  <a:pt x="415" y="106"/>
                </a:cubicBezTo>
                <a:cubicBezTo>
                  <a:pt x="416" y="110"/>
                  <a:pt x="420" y="116"/>
                  <a:pt x="421" y="119"/>
                </a:cubicBezTo>
                <a:cubicBezTo>
                  <a:pt x="423" y="126"/>
                  <a:pt x="421" y="139"/>
                  <a:pt x="421" y="146"/>
                </a:cubicBezTo>
                <a:cubicBezTo>
                  <a:pt x="421" y="149"/>
                  <a:pt x="422" y="155"/>
                  <a:pt x="423" y="157"/>
                </a:cubicBezTo>
                <a:cubicBezTo>
                  <a:pt x="424" y="160"/>
                  <a:pt x="428" y="165"/>
                  <a:pt x="430" y="166"/>
                </a:cubicBezTo>
                <a:cubicBezTo>
                  <a:pt x="432" y="168"/>
                  <a:pt x="438" y="168"/>
                  <a:pt x="440" y="170"/>
                </a:cubicBezTo>
                <a:cubicBezTo>
                  <a:pt x="442" y="170"/>
                  <a:pt x="445" y="173"/>
                  <a:pt x="447" y="174"/>
                </a:cubicBezTo>
                <a:cubicBezTo>
                  <a:pt x="449" y="176"/>
                  <a:pt x="454" y="182"/>
                  <a:pt x="457" y="183"/>
                </a:cubicBezTo>
                <a:cubicBezTo>
                  <a:pt x="460" y="185"/>
                  <a:pt x="468" y="184"/>
                  <a:pt x="471" y="186"/>
                </a:cubicBezTo>
                <a:cubicBezTo>
                  <a:pt x="474" y="187"/>
                  <a:pt x="478" y="192"/>
                  <a:pt x="480" y="193"/>
                </a:cubicBezTo>
                <a:cubicBezTo>
                  <a:pt x="484" y="194"/>
                  <a:pt x="491" y="194"/>
                  <a:pt x="495" y="194"/>
                </a:cubicBezTo>
                <a:cubicBezTo>
                  <a:pt x="502" y="194"/>
                  <a:pt x="516" y="194"/>
                  <a:pt x="523" y="194"/>
                </a:cubicBezTo>
                <a:cubicBezTo>
                  <a:pt x="529" y="194"/>
                  <a:pt x="540" y="193"/>
                  <a:pt x="546" y="193"/>
                </a:cubicBezTo>
                <a:cubicBezTo>
                  <a:pt x="552" y="192"/>
                  <a:pt x="563" y="192"/>
                  <a:pt x="569" y="191"/>
                </a:cubicBezTo>
                <a:cubicBezTo>
                  <a:pt x="576" y="191"/>
                  <a:pt x="588" y="190"/>
                  <a:pt x="594" y="188"/>
                </a:cubicBezTo>
                <a:cubicBezTo>
                  <a:pt x="601" y="187"/>
                  <a:pt x="614" y="181"/>
                  <a:pt x="621" y="178"/>
                </a:cubicBezTo>
                <a:cubicBezTo>
                  <a:pt x="628" y="175"/>
                  <a:pt x="643" y="168"/>
                  <a:pt x="650" y="164"/>
                </a:cubicBezTo>
                <a:cubicBezTo>
                  <a:pt x="653" y="162"/>
                  <a:pt x="659" y="156"/>
                  <a:pt x="662" y="154"/>
                </a:cubicBezTo>
                <a:cubicBezTo>
                  <a:pt x="663" y="153"/>
                  <a:pt x="666" y="151"/>
                  <a:pt x="668" y="151"/>
                </a:cubicBezTo>
                <a:cubicBezTo>
                  <a:pt x="669" y="151"/>
                  <a:pt x="672" y="151"/>
                  <a:pt x="673" y="1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0" name="Freeform 19"/>
          <p:cNvSpPr>
            <a:spLocks/>
          </p:cNvSpPr>
          <p:nvPr/>
        </p:nvSpPr>
        <p:spPr bwMode="auto">
          <a:xfrm>
            <a:off x="2860588" y="853256"/>
            <a:ext cx="1783523" cy="1905924"/>
          </a:xfrm>
          <a:custGeom>
            <a:avLst/>
            <a:gdLst/>
            <a:ahLst/>
            <a:cxnLst>
              <a:cxn ang="0">
                <a:pos x="152" y="197"/>
              </a:cxn>
              <a:cxn ang="0">
                <a:pos x="266" y="157"/>
              </a:cxn>
              <a:cxn ang="0">
                <a:pos x="382" y="126"/>
              </a:cxn>
              <a:cxn ang="0">
                <a:pos x="527" y="74"/>
              </a:cxn>
              <a:cxn ang="0">
                <a:pos x="627" y="1"/>
              </a:cxn>
              <a:cxn ang="0">
                <a:pos x="651" y="37"/>
              </a:cxn>
              <a:cxn ang="0">
                <a:pos x="645" y="67"/>
              </a:cxn>
              <a:cxn ang="0">
                <a:pos x="649" y="93"/>
              </a:cxn>
              <a:cxn ang="0">
                <a:pos x="620" y="134"/>
              </a:cxn>
              <a:cxn ang="0">
                <a:pos x="636" y="179"/>
              </a:cxn>
              <a:cxn ang="0">
                <a:pos x="638" y="227"/>
              </a:cxn>
              <a:cxn ang="0">
                <a:pos x="654" y="225"/>
              </a:cxn>
              <a:cxn ang="0">
                <a:pos x="676" y="268"/>
              </a:cxn>
              <a:cxn ang="0">
                <a:pos x="659" y="296"/>
              </a:cxn>
              <a:cxn ang="0">
                <a:pos x="652" y="322"/>
              </a:cxn>
              <a:cxn ang="0">
                <a:pos x="644" y="365"/>
              </a:cxn>
              <a:cxn ang="0">
                <a:pos x="620" y="390"/>
              </a:cxn>
              <a:cxn ang="0">
                <a:pos x="600" y="419"/>
              </a:cxn>
              <a:cxn ang="0">
                <a:pos x="556" y="417"/>
              </a:cxn>
              <a:cxn ang="0">
                <a:pos x="563" y="455"/>
              </a:cxn>
              <a:cxn ang="0">
                <a:pos x="602" y="473"/>
              </a:cxn>
              <a:cxn ang="0">
                <a:pos x="592" y="494"/>
              </a:cxn>
              <a:cxn ang="0">
                <a:pos x="573" y="507"/>
              </a:cxn>
              <a:cxn ang="0">
                <a:pos x="548" y="521"/>
              </a:cxn>
              <a:cxn ang="0">
                <a:pos x="530" y="547"/>
              </a:cxn>
              <a:cxn ang="0">
                <a:pos x="515" y="576"/>
              </a:cxn>
              <a:cxn ang="0">
                <a:pos x="483" y="584"/>
              </a:cxn>
              <a:cxn ang="0">
                <a:pos x="451" y="581"/>
              </a:cxn>
              <a:cxn ang="0">
                <a:pos x="445" y="562"/>
              </a:cxn>
              <a:cxn ang="0">
                <a:pos x="413" y="545"/>
              </a:cxn>
              <a:cxn ang="0">
                <a:pos x="394" y="565"/>
              </a:cxn>
              <a:cxn ang="0">
                <a:pos x="389" y="579"/>
              </a:cxn>
              <a:cxn ang="0">
                <a:pos x="376" y="598"/>
              </a:cxn>
              <a:cxn ang="0">
                <a:pos x="347" y="599"/>
              </a:cxn>
              <a:cxn ang="0">
                <a:pos x="309" y="591"/>
              </a:cxn>
              <a:cxn ang="0">
                <a:pos x="275" y="600"/>
              </a:cxn>
              <a:cxn ang="0">
                <a:pos x="274" y="624"/>
              </a:cxn>
              <a:cxn ang="0">
                <a:pos x="222" y="648"/>
              </a:cxn>
              <a:cxn ang="0">
                <a:pos x="207" y="647"/>
              </a:cxn>
              <a:cxn ang="0">
                <a:pos x="186" y="629"/>
              </a:cxn>
              <a:cxn ang="0">
                <a:pos x="183" y="643"/>
              </a:cxn>
              <a:cxn ang="0">
                <a:pos x="175" y="663"/>
              </a:cxn>
              <a:cxn ang="0">
                <a:pos x="158" y="696"/>
              </a:cxn>
              <a:cxn ang="0">
                <a:pos x="137" y="720"/>
              </a:cxn>
              <a:cxn ang="0">
                <a:pos x="108" y="714"/>
              </a:cxn>
              <a:cxn ang="0">
                <a:pos x="84" y="719"/>
              </a:cxn>
              <a:cxn ang="0">
                <a:pos x="31" y="663"/>
              </a:cxn>
              <a:cxn ang="0">
                <a:pos x="11" y="614"/>
              </a:cxn>
              <a:cxn ang="0">
                <a:pos x="58" y="550"/>
              </a:cxn>
              <a:cxn ang="0">
                <a:pos x="81" y="450"/>
              </a:cxn>
              <a:cxn ang="0">
                <a:pos x="61" y="356"/>
              </a:cxn>
              <a:cxn ang="0">
                <a:pos x="67" y="291"/>
              </a:cxn>
              <a:cxn ang="0">
                <a:pos x="112" y="324"/>
              </a:cxn>
              <a:cxn ang="0">
                <a:pos x="134" y="328"/>
              </a:cxn>
              <a:cxn ang="0">
                <a:pos x="135" y="288"/>
              </a:cxn>
              <a:cxn ang="0">
                <a:pos x="131" y="258"/>
              </a:cxn>
              <a:cxn ang="0">
                <a:pos x="85" y="253"/>
              </a:cxn>
              <a:cxn ang="0">
                <a:pos x="50" y="227"/>
              </a:cxn>
            </a:cxnLst>
            <a:rect l="0" t="0" r="r" b="b"/>
            <a:pathLst>
              <a:path w="677" h="723">
                <a:moveTo>
                  <a:pt x="91" y="226"/>
                </a:moveTo>
                <a:cubicBezTo>
                  <a:pt x="92" y="225"/>
                  <a:pt x="94" y="222"/>
                  <a:pt x="95" y="221"/>
                </a:cubicBezTo>
                <a:cubicBezTo>
                  <a:pt x="98" y="219"/>
                  <a:pt x="105" y="215"/>
                  <a:pt x="108" y="213"/>
                </a:cubicBezTo>
                <a:cubicBezTo>
                  <a:pt x="111" y="211"/>
                  <a:pt x="116" y="205"/>
                  <a:pt x="119" y="204"/>
                </a:cubicBezTo>
                <a:cubicBezTo>
                  <a:pt x="122" y="202"/>
                  <a:pt x="127" y="199"/>
                  <a:pt x="131" y="198"/>
                </a:cubicBezTo>
                <a:cubicBezTo>
                  <a:pt x="134" y="198"/>
                  <a:pt x="142" y="199"/>
                  <a:pt x="146" y="198"/>
                </a:cubicBezTo>
                <a:cubicBezTo>
                  <a:pt x="147" y="198"/>
                  <a:pt x="150" y="198"/>
                  <a:pt x="152" y="197"/>
                </a:cubicBezTo>
                <a:cubicBezTo>
                  <a:pt x="155" y="196"/>
                  <a:pt x="161" y="192"/>
                  <a:pt x="164" y="190"/>
                </a:cubicBezTo>
                <a:cubicBezTo>
                  <a:pt x="166" y="189"/>
                  <a:pt x="171" y="187"/>
                  <a:pt x="174" y="186"/>
                </a:cubicBezTo>
                <a:cubicBezTo>
                  <a:pt x="178" y="185"/>
                  <a:pt x="186" y="184"/>
                  <a:pt x="190" y="183"/>
                </a:cubicBezTo>
                <a:cubicBezTo>
                  <a:pt x="196" y="181"/>
                  <a:pt x="206" y="177"/>
                  <a:pt x="211" y="175"/>
                </a:cubicBezTo>
                <a:cubicBezTo>
                  <a:pt x="215" y="173"/>
                  <a:pt x="224" y="171"/>
                  <a:pt x="228" y="169"/>
                </a:cubicBezTo>
                <a:cubicBezTo>
                  <a:pt x="232" y="168"/>
                  <a:pt x="241" y="166"/>
                  <a:pt x="246" y="165"/>
                </a:cubicBezTo>
                <a:cubicBezTo>
                  <a:pt x="251" y="163"/>
                  <a:pt x="261" y="159"/>
                  <a:pt x="266" y="157"/>
                </a:cubicBezTo>
                <a:cubicBezTo>
                  <a:pt x="270" y="156"/>
                  <a:pt x="277" y="155"/>
                  <a:pt x="281" y="154"/>
                </a:cubicBezTo>
                <a:cubicBezTo>
                  <a:pt x="286" y="152"/>
                  <a:pt x="294" y="148"/>
                  <a:pt x="298" y="146"/>
                </a:cubicBezTo>
                <a:cubicBezTo>
                  <a:pt x="302" y="145"/>
                  <a:pt x="310" y="142"/>
                  <a:pt x="313" y="141"/>
                </a:cubicBezTo>
                <a:cubicBezTo>
                  <a:pt x="319" y="140"/>
                  <a:pt x="330" y="140"/>
                  <a:pt x="336" y="139"/>
                </a:cubicBezTo>
                <a:cubicBezTo>
                  <a:pt x="339" y="138"/>
                  <a:pt x="345" y="135"/>
                  <a:pt x="349" y="134"/>
                </a:cubicBezTo>
                <a:cubicBezTo>
                  <a:pt x="352" y="133"/>
                  <a:pt x="358" y="133"/>
                  <a:pt x="361" y="133"/>
                </a:cubicBezTo>
                <a:cubicBezTo>
                  <a:pt x="367" y="132"/>
                  <a:pt x="377" y="127"/>
                  <a:pt x="382" y="126"/>
                </a:cubicBezTo>
                <a:cubicBezTo>
                  <a:pt x="389" y="124"/>
                  <a:pt x="402" y="121"/>
                  <a:pt x="408" y="120"/>
                </a:cubicBezTo>
                <a:cubicBezTo>
                  <a:pt x="416" y="118"/>
                  <a:pt x="432" y="115"/>
                  <a:pt x="440" y="114"/>
                </a:cubicBezTo>
                <a:cubicBezTo>
                  <a:pt x="446" y="113"/>
                  <a:pt x="457" y="114"/>
                  <a:pt x="462" y="113"/>
                </a:cubicBezTo>
                <a:cubicBezTo>
                  <a:pt x="466" y="112"/>
                  <a:pt x="472" y="110"/>
                  <a:pt x="476" y="109"/>
                </a:cubicBezTo>
                <a:cubicBezTo>
                  <a:pt x="480" y="107"/>
                  <a:pt x="489" y="103"/>
                  <a:pt x="493" y="101"/>
                </a:cubicBezTo>
                <a:cubicBezTo>
                  <a:pt x="497" y="99"/>
                  <a:pt x="504" y="96"/>
                  <a:pt x="507" y="93"/>
                </a:cubicBezTo>
                <a:cubicBezTo>
                  <a:pt x="513" y="89"/>
                  <a:pt x="523" y="80"/>
                  <a:pt x="527" y="74"/>
                </a:cubicBezTo>
                <a:cubicBezTo>
                  <a:pt x="532" y="69"/>
                  <a:pt x="540" y="57"/>
                  <a:pt x="544" y="51"/>
                </a:cubicBezTo>
                <a:cubicBezTo>
                  <a:pt x="547" y="46"/>
                  <a:pt x="554" y="38"/>
                  <a:pt x="557" y="34"/>
                </a:cubicBezTo>
                <a:cubicBezTo>
                  <a:pt x="560" y="30"/>
                  <a:pt x="566" y="23"/>
                  <a:pt x="569" y="19"/>
                </a:cubicBezTo>
                <a:cubicBezTo>
                  <a:pt x="573" y="16"/>
                  <a:pt x="581" y="10"/>
                  <a:pt x="585" y="7"/>
                </a:cubicBezTo>
                <a:cubicBezTo>
                  <a:pt x="588" y="5"/>
                  <a:pt x="595" y="2"/>
                  <a:pt x="599" y="1"/>
                </a:cubicBezTo>
                <a:cubicBezTo>
                  <a:pt x="603" y="0"/>
                  <a:pt x="610" y="1"/>
                  <a:pt x="614" y="1"/>
                </a:cubicBezTo>
                <a:cubicBezTo>
                  <a:pt x="617" y="1"/>
                  <a:pt x="623" y="1"/>
                  <a:pt x="627" y="1"/>
                </a:cubicBezTo>
                <a:cubicBezTo>
                  <a:pt x="628" y="1"/>
                  <a:pt x="631" y="1"/>
                  <a:pt x="634" y="0"/>
                </a:cubicBezTo>
                <a:cubicBezTo>
                  <a:pt x="634" y="3"/>
                  <a:pt x="633" y="7"/>
                  <a:pt x="634" y="9"/>
                </a:cubicBezTo>
                <a:cubicBezTo>
                  <a:pt x="634" y="11"/>
                  <a:pt x="635" y="17"/>
                  <a:pt x="636" y="20"/>
                </a:cubicBezTo>
                <a:cubicBezTo>
                  <a:pt x="636" y="21"/>
                  <a:pt x="637" y="26"/>
                  <a:pt x="638" y="27"/>
                </a:cubicBezTo>
                <a:cubicBezTo>
                  <a:pt x="640" y="28"/>
                  <a:pt x="643" y="26"/>
                  <a:pt x="645" y="27"/>
                </a:cubicBezTo>
                <a:cubicBezTo>
                  <a:pt x="646" y="27"/>
                  <a:pt x="648" y="28"/>
                  <a:pt x="649" y="29"/>
                </a:cubicBezTo>
                <a:cubicBezTo>
                  <a:pt x="650" y="30"/>
                  <a:pt x="651" y="37"/>
                  <a:pt x="651" y="37"/>
                </a:cubicBezTo>
                <a:cubicBezTo>
                  <a:pt x="651" y="38"/>
                  <a:pt x="652" y="42"/>
                  <a:pt x="652" y="44"/>
                </a:cubicBezTo>
                <a:cubicBezTo>
                  <a:pt x="652" y="46"/>
                  <a:pt x="649" y="49"/>
                  <a:pt x="649" y="51"/>
                </a:cubicBezTo>
                <a:cubicBezTo>
                  <a:pt x="649" y="52"/>
                  <a:pt x="649" y="54"/>
                  <a:pt x="649" y="55"/>
                </a:cubicBezTo>
                <a:cubicBezTo>
                  <a:pt x="649" y="57"/>
                  <a:pt x="652" y="59"/>
                  <a:pt x="653" y="61"/>
                </a:cubicBezTo>
                <a:cubicBezTo>
                  <a:pt x="653" y="62"/>
                  <a:pt x="655" y="64"/>
                  <a:pt x="654" y="65"/>
                </a:cubicBezTo>
                <a:cubicBezTo>
                  <a:pt x="654" y="66"/>
                  <a:pt x="650" y="67"/>
                  <a:pt x="649" y="67"/>
                </a:cubicBezTo>
                <a:cubicBezTo>
                  <a:pt x="648" y="67"/>
                  <a:pt x="646" y="67"/>
                  <a:pt x="645" y="67"/>
                </a:cubicBezTo>
                <a:cubicBezTo>
                  <a:pt x="644" y="68"/>
                  <a:pt x="644" y="70"/>
                  <a:pt x="644" y="71"/>
                </a:cubicBezTo>
                <a:cubicBezTo>
                  <a:pt x="644" y="72"/>
                  <a:pt x="645" y="75"/>
                  <a:pt x="646" y="76"/>
                </a:cubicBezTo>
                <a:cubicBezTo>
                  <a:pt x="646" y="77"/>
                  <a:pt x="646" y="79"/>
                  <a:pt x="646" y="80"/>
                </a:cubicBezTo>
                <a:cubicBezTo>
                  <a:pt x="646" y="82"/>
                  <a:pt x="643" y="85"/>
                  <a:pt x="643" y="87"/>
                </a:cubicBezTo>
                <a:cubicBezTo>
                  <a:pt x="642" y="88"/>
                  <a:pt x="642" y="89"/>
                  <a:pt x="642" y="90"/>
                </a:cubicBezTo>
                <a:cubicBezTo>
                  <a:pt x="642" y="91"/>
                  <a:pt x="644" y="93"/>
                  <a:pt x="645" y="93"/>
                </a:cubicBezTo>
                <a:cubicBezTo>
                  <a:pt x="645" y="94"/>
                  <a:pt x="648" y="93"/>
                  <a:pt x="649" y="93"/>
                </a:cubicBezTo>
                <a:cubicBezTo>
                  <a:pt x="650" y="95"/>
                  <a:pt x="649" y="100"/>
                  <a:pt x="649" y="102"/>
                </a:cubicBezTo>
                <a:cubicBezTo>
                  <a:pt x="650" y="105"/>
                  <a:pt x="650" y="110"/>
                  <a:pt x="649" y="113"/>
                </a:cubicBezTo>
                <a:cubicBezTo>
                  <a:pt x="648" y="114"/>
                  <a:pt x="644" y="115"/>
                  <a:pt x="642" y="116"/>
                </a:cubicBezTo>
                <a:cubicBezTo>
                  <a:pt x="640" y="116"/>
                  <a:pt x="636" y="117"/>
                  <a:pt x="634" y="118"/>
                </a:cubicBezTo>
                <a:cubicBezTo>
                  <a:pt x="633" y="118"/>
                  <a:pt x="629" y="118"/>
                  <a:pt x="628" y="119"/>
                </a:cubicBezTo>
                <a:cubicBezTo>
                  <a:pt x="626" y="119"/>
                  <a:pt x="623" y="121"/>
                  <a:pt x="622" y="122"/>
                </a:cubicBezTo>
                <a:cubicBezTo>
                  <a:pt x="621" y="125"/>
                  <a:pt x="620" y="131"/>
                  <a:pt x="620" y="134"/>
                </a:cubicBezTo>
                <a:cubicBezTo>
                  <a:pt x="620" y="136"/>
                  <a:pt x="621" y="140"/>
                  <a:pt x="622" y="141"/>
                </a:cubicBezTo>
                <a:cubicBezTo>
                  <a:pt x="623" y="143"/>
                  <a:pt x="626" y="144"/>
                  <a:pt x="627" y="146"/>
                </a:cubicBezTo>
                <a:cubicBezTo>
                  <a:pt x="627" y="147"/>
                  <a:pt x="626" y="152"/>
                  <a:pt x="627" y="154"/>
                </a:cubicBezTo>
                <a:cubicBezTo>
                  <a:pt x="627" y="156"/>
                  <a:pt x="630" y="159"/>
                  <a:pt x="632" y="160"/>
                </a:cubicBezTo>
                <a:cubicBezTo>
                  <a:pt x="632" y="162"/>
                  <a:pt x="634" y="164"/>
                  <a:pt x="635" y="165"/>
                </a:cubicBezTo>
                <a:cubicBezTo>
                  <a:pt x="635" y="167"/>
                  <a:pt x="635" y="173"/>
                  <a:pt x="635" y="173"/>
                </a:cubicBezTo>
                <a:cubicBezTo>
                  <a:pt x="635" y="174"/>
                  <a:pt x="635" y="178"/>
                  <a:pt x="636" y="179"/>
                </a:cubicBezTo>
                <a:cubicBezTo>
                  <a:pt x="637" y="182"/>
                  <a:pt x="640" y="186"/>
                  <a:pt x="640" y="188"/>
                </a:cubicBezTo>
                <a:cubicBezTo>
                  <a:pt x="641" y="191"/>
                  <a:pt x="641" y="196"/>
                  <a:pt x="640" y="199"/>
                </a:cubicBezTo>
                <a:cubicBezTo>
                  <a:pt x="640" y="200"/>
                  <a:pt x="639" y="201"/>
                  <a:pt x="638" y="202"/>
                </a:cubicBezTo>
                <a:cubicBezTo>
                  <a:pt x="637" y="205"/>
                  <a:pt x="636" y="211"/>
                  <a:pt x="636" y="214"/>
                </a:cubicBezTo>
                <a:cubicBezTo>
                  <a:pt x="635" y="215"/>
                  <a:pt x="635" y="219"/>
                  <a:pt x="636" y="220"/>
                </a:cubicBezTo>
                <a:cubicBezTo>
                  <a:pt x="636" y="221"/>
                  <a:pt x="637" y="222"/>
                  <a:pt x="637" y="222"/>
                </a:cubicBezTo>
                <a:cubicBezTo>
                  <a:pt x="638" y="223"/>
                  <a:pt x="638" y="226"/>
                  <a:pt x="638" y="227"/>
                </a:cubicBezTo>
                <a:cubicBezTo>
                  <a:pt x="639" y="229"/>
                  <a:pt x="641" y="231"/>
                  <a:pt x="642" y="231"/>
                </a:cubicBezTo>
                <a:cubicBezTo>
                  <a:pt x="643" y="231"/>
                  <a:pt x="645" y="230"/>
                  <a:pt x="645" y="230"/>
                </a:cubicBezTo>
                <a:cubicBezTo>
                  <a:pt x="646" y="228"/>
                  <a:pt x="644" y="225"/>
                  <a:pt x="645" y="223"/>
                </a:cubicBezTo>
                <a:cubicBezTo>
                  <a:pt x="645" y="222"/>
                  <a:pt x="645" y="220"/>
                  <a:pt x="646" y="219"/>
                </a:cubicBezTo>
                <a:cubicBezTo>
                  <a:pt x="647" y="219"/>
                  <a:pt x="648" y="218"/>
                  <a:pt x="649" y="218"/>
                </a:cubicBezTo>
                <a:cubicBezTo>
                  <a:pt x="650" y="218"/>
                  <a:pt x="652" y="218"/>
                  <a:pt x="653" y="219"/>
                </a:cubicBezTo>
                <a:cubicBezTo>
                  <a:pt x="654" y="220"/>
                  <a:pt x="654" y="224"/>
                  <a:pt x="654" y="225"/>
                </a:cubicBezTo>
                <a:cubicBezTo>
                  <a:pt x="654" y="227"/>
                  <a:pt x="651" y="231"/>
                  <a:pt x="652" y="233"/>
                </a:cubicBezTo>
                <a:cubicBezTo>
                  <a:pt x="652" y="235"/>
                  <a:pt x="655" y="237"/>
                  <a:pt x="656" y="238"/>
                </a:cubicBezTo>
                <a:cubicBezTo>
                  <a:pt x="657" y="240"/>
                  <a:pt x="661" y="241"/>
                  <a:pt x="663" y="242"/>
                </a:cubicBezTo>
                <a:cubicBezTo>
                  <a:pt x="665" y="243"/>
                  <a:pt x="668" y="246"/>
                  <a:pt x="669" y="247"/>
                </a:cubicBezTo>
                <a:cubicBezTo>
                  <a:pt x="671" y="248"/>
                  <a:pt x="675" y="250"/>
                  <a:pt x="676" y="251"/>
                </a:cubicBezTo>
                <a:cubicBezTo>
                  <a:pt x="677" y="253"/>
                  <a:pt x="676" y="259"/>
                  <a:pt x="676" y="261"/>
                </a:cubicBezTo>
                <a:cubicBezTo>
                  <a:pt x="676" y="263"/>
                  <a:pt x="676" y="266"/>
                  <a:pt x="676" y="268"/>
                </a:cubicBezTo>
                <a:cubicBezTo>
                  <a:pt x="675" y="269"/>
                  <a:pt x="672" y="270"/>
                  <a:pt x="671" y="270"/>
                </a:cubicBezTo>
                <a:cubicBezTo>
                  <a:pt x="669" y="271"/>
                  <a:pt x="664" y="270"/>
                  <a:pt x="662" y="270"/>
                </a:cubicBezTo>
                <a:cubicBezTo>
                  <a:pt x="660" y="271"/>
                  <a:pt x="655" y="272"/>
                  <a:pt x="654" y="273"/>
                </a:cubicBezTo>
                <a:cubicBezTo>
                  <a:pt x="652" y="275"/>
                  <a:pt x="650" y="279"/>
                  <a:pt x="650" y="281"/>
                </a:cubicBezTo>
                <a:cubicBezTo>
                  <a:pt x="650" y="282"/>
                  <a:pt x="650" y="284"/>
                  <a:pt x="651" y="285"/>
                </a:cubicBezTo>
                <a:cubicBezTo>
                  <a:pt x="652" y="286"/>
                  <a:pt x="655" y="287"/>
                  <a:pt x="657" y="288"/>
                </a:cubicBezTo>
                <a:cubicBezTo>
                  <a:pt x="658" y="290"/>
                  <a:pt x="658" y="294"/>
                  <a:pt x="659" y="296"/>
                </a:cubicBezTo>
                <a:cubicBezTo>
                  <a:pt x="659" y="297"/>
                  <a:pt x="661" y="299"/>
                  <a:pt x="662" y="300"/>
                </a:cubicBezTo>
                <a:cubicBezTo>
                  <a:pt x="663" y="300"/>
                  <a:pt x="666" y="299"/>
                  <a:pt x="667" y="300"/>
                </a:cubicBezTo>
                <a:cubicBezTo>
                  <a:pt x="667" y="301"/>
                  <a:pt x="668" y="303"/>
                  <a:pt x="668" y="304"/>
                </a:cubicBezTo>
                <a:cubicBezTo>
                  <a:pt x="668" y="305"/>
                  <a:pt x="667" y="307"/>
                  <a:pt x="667" y="308"/>
                </a:cubicBezTo>
                <a:cubicBezTo>
                  <a:pt x="666" y="309"/>
                  <a:pt x="662" y="309"/>
                  <a:pt x="661" y="310"/>
                </a:cubicBezTo>
                <a:cubicBezTo>
                  <a:pt x="658" y="312"/>
                  <a:pt x="654" y="316"/>
                  <a:pt x="653" y="318"/>
                </a:cubicBezTo>
                <a:cubicBezTo>
                  <a:pt x="653" y="319"/>
                  <a:pt x="652" y="321"/>
                  <a:pt x="652" y="322"/>
                </a:cubicBezTo>
                <a:cubicBezTo>
                  <a:pt x="652" y="325"/>
                  <a:pt x="654" y="329"/>
                  <a:pt x="655" y="331"/>
                </a:cubicBezTo>
                <a:cubicBezTo>
                  <a:pt x="656" y="334"/>
                  <a:pt x="658" y="338"/>
                  <a:pt x="659" y="341"/>
                </a:cubicBezTo>
                <a:cubicBezTo>
                  <a:pt x="660" y="344"/>
                  <a:pt x="662" y="352"/>
                  <a:pt x="661" y="356"/>
                </a:cubicBezTo>
                <a:cubicBezTo>
                  <a:pt x="660" y="357"/>
                  <a:pt x="658" y="359"/>
                  <a:pt x="657" y="360"/>
                </a:cubicBezTo>
                <a:cubicBezTo>
                  <a:pt x="656" y="361"/>
                  <a:pt x="654" y="361"/>
                  <a:pt x="652" y="362"/>
                </a:cubicBezTo>
                <a:cubicBezTo>
                  <a:pt x="651" y="362"/>
                  <a:pt x="650" y="362"/>
                  <a:pt x="649" y="363"/>
                </a:cubicBezTo>
                <a:cubicBezTo>
                  <a:pt x="648" y="363"/>
                  <a:pt x="645" y="364"/>
                  <a:pt x="644" y="365"/>
                </a:cubicBezTo>
                <a:cubicBezTo>
                  <a:pt x="643" y="365"/>
                  <a:pt x="641" y="365"/>
                  <a:pt x="640" y="366"/>
                </a:cubicBezTo>
                <a:cubicBezTo>
                  <a:pt x="639" y="366"/>
                  <a:pt x="637" y="367"/>
                  <a:pt x="636" y="368"/>
                </a:cubicBezTo>
                <a:cubicBezTo>
                  <a:pt x="634" y="368"/>
                  <a:pt x="632" y="367"/>
                  <a:pt x="630" y="368"/>
                </a:cubicBezTo>
                <a:cubicBezTo>
                  <a:pt x="629" y="368"/>
                  <a:pt x="628" y="370"/>
                  <a:pt x="627" y="371"/>
                </a:cubicBezTo>
                <a:cubicBezTo>
                  <a:pt x="626" y="372"/>
                  <a:pt x="624" y="376"/>
                  <a:pt x="624" y="378"/>
                </a:cubicBezTo>
                <a:cubicBezTo>
                  <a:pt x="623" y="379"/>
                  <a:pt x="623" y="383"/>
                  <a:pt x="623" y="384"/>
                </a:cubicBezTo>
                <a:cubicBezTo>
                  <a:pt x="622" y="386"/>
                  <a:pt x="620" y="388"/>
                  <a:pt x="620" y="390"/>
                </a:cubicBezTo>
                <a:cubicBezTo>
                  <a:pt x="619" y="391"/>
                  <a:pt x="620" y="395"/>
                  <a:pt x="620" y="397"/>
                </a:cubicBezTo>
                <a:cubicBezTo>
                  <a:pt x="620" y="399"/>
                  <a:pt x="619" y="402"/>
                  <a:pt x="618" y="404"/>
                </a:cubicBezTo>
                <a:cubicBezTo>
                  <a:pt x="617" y="405"/>
                  <a:pt x="616" y="406"/>
                  <a:pt x="615" y="407"/>
                </a:cubicBezTo>
                <a:cubicBezTo>
                  <a:pt x="614" y="407"/>
                  <a:pt x="612" y="406"/>
                  <a:pt x="611" y="407"/>
                </a:cubicBezTo>
                <a:cubicBezTo>
                  <a:pt x="610" y="407"/>
                  <a:pt x="609" y="409"/>
                  <a:pt x="609" y="410"/>
                </a:cubicBezTo>
                <a:cubicBezTo>
                  <a:pt x="608" y="411"/>
                  <a:pt x="606" y="414"/>
                  <a:pt x="605" y="415"/>
                </a:cubicBezTo>
                <a:cubicBezTo>
                  <a:pt x="604" y="416"/>
                  <a:pt x="601" y="418"/>
                  <a:pt x="600" y="419"/>
                </a:cubicBezTo>
                <a:cubicBezTo>
                  <a:pt x="598" y="419"/>
                  <a:pt x="595" y="420"/>
                  <a:pt x="593" y="420"/>
                </a:cubicBezTo>
                <a:cubicBezTo>
                  <a:pt x="591" y="419"/>
                  <a:pt x="588" y="418"/>
                  <a:pt x="586" y="418"/>
                </a:cubicBezTo>
                <a:cubicBezTo>
                  <a:pt x="584" y="418"/>
                  <a:pt x="579" y="418"/>
                  <a:pt x="577" y="419"/>
                </a:cubicBezTo>
                <a:cubicBezTo>
                  <a:pt x="576" y="419"/>
                  <a:pt x="572" y="422"/>
                  <a:pt x="570" y="422"/>
                </a:cubicBezTo>
                <a:cubicBezTo>
                  <a:pt x="569" y="422"/>
                  <a:pt x="567" y="422"/>
                  <a:pt x="566" y="422"/>
                </a:cubicBezTo>
                <a:cubicBezTo>
                  <a:pt x="564" y="421"/>
                  <a:pt x="564" y="418"/>
                  <a:pt x="563" y="417"/>
                </a:cubicBezTo>
                <a:cubicBezTo>
                  <a:pt x="561" y="416"/>
                  <a:pt x="557" y="416"/>
                  <a:pt x="556" y="417"/>
                </a:cubicBezTo>
                <a:cubicBezTo>
                  <a:pt x="554" y="418"/>
                  <a:pt x="553" y="422"/>
                  <a:pt x="553" y="424"/>
                </a:cubicBezTo>
                <a:cubicBezTo>
                  <a:pt x="552" y="425"/>
                  <a:pt x="552" y="428"/>
                  <a:pt x="553" y="429"/>
                </a:cubicBezTo>
                <a:cubicBezTo>
                  <a:pt x="553" y="430"/>
                  <a:pt x="554" y="431"/>
                  <a:pt x="554" y="431"/>
                </a:cubicBezTo>
                <a:cubicBezTo>
                  <a:pt x="555" y="433"/>
                  <a:pt x="554" y="436"/>
                  <a:pt x="554" y="438"/>
                </a:cubicBezTo>
                <a:cubicBezTo>
                  <a:pt x="554" y="440"/>
                  <a:pt x="555" y="445"/>
                  <a:pt x="556" y="448"/>
                </a:cubicBezTo>
                <a:cubicBezTo>
                  <a:pt x="556" y="449"/>
                  <a:pt x="558" y="452"/>
                  <a:pt x="559" y="453"/>
                </a:cubicBezTo>
                <a:cubicBezTo>
                  <a:pt x="560" y="454"/>
                  <a:pt x="562" y="454"/>
                  <a:pt x="563" y="455"/>
                </a:cubicBezTo>
                <a:cubicBezTo>
                  <a:pt x="564" y="455"/>
                  <a:pt x="568" y="455"/>
                  <a:pt x="569" y="456"/>
                </a:cubicBezTo>
                <a:cubicBezTo>
                  <a:pt x="569" y="456"/>
                  <a:pt x="571" y="461"/>
                  <a:pt x="572" y="462"/>
                </a:cubicBezTo>
                <a:cubicBezTo>
                  <a:pt x="574" y="463"/>
                  <a:pt x="578" y="462"/>
                  <a:pt x="579" y="462"/>
                </a:cubicBezTo>
                <a:cubicBezTo>
                  <a:pt x="581" y="462"/>
                  <a:pt x="583" y="462"/>
                  <a:pt x="584" y="462"/>
                </a:cubicBezTo>
                <a:cubicBezTo>
                  <a:pt x="585" y="463"/>
                  <a:pt x="586" y="466"/>
                  <a:pt x="586" y="466"/>
                </a:cubicBezTo>
                <a:cubicBezTo>
                  <a:pt x="588" y="468"/>
                  <a:pt x="593" y="470"/>
                  <a:pt x="596" y="471"/>
                </a:cubicBezTo>
                <a:cubicBezTo>
                  <a:pt x="597" y="472"/>
                  <a:pt x="600" y="472"/>
                  <a:pt x="602" y="473"/>
                </a:cubicBezTo>
                <a:cubicBezTo>
                  <a:pt x="603" y="474"/>
                  <a:pt x="606" y="478"/>
                  <a:pt x="607" y="480"/>
                </a:cubicBezTo>
                <a:cubicBezTo>
                  <a:pt x="608" y="480"/>
                  <a:pt x="609" y="481"/>
                  <a:pt x="609" y="481"/>
                </a:cubicBezTo>
                <a:cubicBezTo>
                  <a:pt x="608" y="482"/>
                  <a:pt x="605" y="481"/>
                  <a:pt x="604" y="482"/>
                </a:cubicBezTo>
                <a:cubicBezTo>
                  <a:pt x="603" y="483"/>
                  <a:pt x="604" y="486"/>
                  <a:pt x="603" y="486"/>
                </a:cubicBezTo>
                <a:cubicBezTo>
                  <a:pt x="602" y="487"/>
                  <a:pt x="599" y="486"/>
                  <a:pt x="598" y="486"/>
                </a:cubicBezTo>
                <a:cubicBezTo>
                  <a:pt x="597" y="487"/>
                  <a:pt x="596" y="488"/>
                  <a:pt x="596" y="489"/>
                </a:cubicBezTo>
                <a:cubicBezTo>
                  <a:pt x="595" y="490"/>
                  <a:pt x="592" y="493"/>
                  <a:pt x="592" y="494"/>
                </a:cubicBezTo>
                <a:cubicBezTo>
                  <a:pt x="592" y="494"/>
                  <a:pt x="590" y="499"/>
                  <a:pt x="590" y="501"/>
                </a:cubicBezTo>
                <a:cubicBezTo>
                  <a:pt x="590" y="501"/>
                  <a:pt x="591" y="503"/>
                  <a:pt x="591" y="504"/>
                </a:cubicBezTo>
                <a:cubicBezTo>
                  <a:pt x="590" y="505"/>
                  <a:pt x="590" y="508"/>
                  <a:pt x="588" y="509"/>
                </a:cubicBezTo>
                <a:cubicBezTo>
                  <a:pt x="587" y="510"/>
                  <a:pt x="585" y="509"/>
                  <a:pt x="584" y="508"/>
                </a:cubicBezTo>
                <a:cubicBezTo>
                  <a:pt x="583" y="508"/>
                  <a:pt x="582" y="505"/>
                  <a:pt x="581" y="504"/>
                </a:cubicBezTo>
                <a:cubicBezTo>
                  <a:pt x="579" y="503"/>
                  <a:pt x="576" y="503"/>
                  <a:pt x="574" y="504"/>
                </a:cubicBezTo>
                <a:cubicBezTo>
                  <a:pt x="574" y="505"/>
                  <a:pt x="574" y="506"/>
                  <a:pt x="573" y="507"/>
                </a:cubicBezTo>
                <a:cubicBezTo>
                  <a:pt x="572" y="507"/>
                  <a:pt x="570" y="505"/>
                  <a:pt x="569" y="506"/>
                </a:cubicBezTo>
                <a:cubicBezTo>
                  <a:pt x="567" y="507"/>
                  <a:pt x="567" y="511"/>
                  <a:pt x="566" y="513"/>
                </a:cubicBezTo>
                <a:cubicBezTo>
                  <a:pt x="566" y="514"/>
                  <a:pt x="566" y="515"/>
                  <a:pt x="565" y="516"/>
                </a:cubicBezTo>
                <a:cubicBezTo>
                  <a:pt x="565" y="518"/>
                  <a:pt x="565" y="521"/>
                  <a:pt x="563" y="522"/>
                </a:cubicBezTo>
                <a:cubicBezTo>
                  <a:pt x="562" y="522"/>
                  <a:pt x="560" y="520"/>
                  <a:pt x="559" y="520"/>
                </a:cubicBezTo>
                <a:cubicBezTo>
                  <a:pt x="558" y="520"/>
                  <a:pt x="555" y="520"/>
                  <a:pt x="554" y="520"/>
                </a:cubicBezTo>
                <a:cubicBezTo>
                  <a:pt x="553" y="520"/>
                  <a:pt x="550" y="521"/>
                  <a:pt x="548" y="521"/>
                </a:cubicBezTo>
                <a:cubicBezTo>
                  <a:pt x="547" y="522"/>
                  <a:pt x="546" y="527"/>
                  <a:pt x="544" y="527"/>
                </a:cubicBezTo>
                <a:cubicBezTo>
                  <a:pt x="543" y="527"/>
                  <a:pt x="540" y="524"/>
                  <a:pt x="539" y="524"/>
                </a:cubicBezTo>
                <a:cubicBezTo>
                  <a:pt x="537" y="524"/>
                  <a:pt x="536" y="527"/>
                  <a:pt x="535" y="528"/>
                </a:cubicBezTo>
                <a:cubicBezTo>
                  <a:pt x="535" y="530"/>
                  <a:pt x="535" y="534"/>
                  <a:pt x="534" y="535"/>
                </a:cubicBezTo>
                <a:cubicBezTo>
                  <a:pt x="533" y="536"/>
                  <a:pt x="531" y="538"/>
                  <a:pt x="530" y="539"/>
                </a:cubicBezTo>
                <a:cubicBezTo>
                  <a:pt x="530" y="540"/>
                  <a:pt x="530" y="541"/>
                  <a:pt x="530" y="542"/>
                </a:cubicBezTo>
                <a:cubicBezTo>
                  <a:pt x="530" y="543"/>
                  <a:pt x="531" y="546"/>
                  <a:pt x="530" y="547"/>
                </a:cubicBezTo>
                <a:cubicBezTo>
                  <a:pt x="529" y="548"/>
                  <a:pt x="527" y="549"/>
                  <a:pt x="527" y="551"/>
                </a:cubicBezTo>
                <a:cubicBezTo>
                  <a:pt x="527" y="552"/>
                  <a:pt x="531" y="554"/>
                  <a:pt x="532" y="555"/>
                </a:cubicBezTo>
                <a:cubicBezTo>
                  <a:pt x="532" y="557"/>
                  <a:pt x="530" y="560"/>
                  <a:pt x="529" y="561"/>
                </a:cubicBezTo>
                <a:cubicBezTo>
                  <a:pt x="528" y="563"/>
                  <a:pt x="525" y="564"/>
                  <a:pt x="523" y="565"/>
                </a:cubicBezTo>
                <a:cubicBezTo>
                  <a:pt x="522" y="565"/>
                  <a:pt x="520" y="566"/>
                  <a:pt x="519" y="567"/>
                </a:cubicBezTo>
                <a:cubicBezTo>
                  <a:pt x="518" y="569"/>
                  <a:pt x="518" y="573"/>
                  <a:pt x="517" y="574"/>
                </a:cubicBezTo>
                <a:cubicBezTo>
                  <a:pt x="517" y="575"/>
                  <a:pt x="516" y="576"/>
                  <a:pt x="515" y="576"/>
                </a:cubicBezTo>
                <a:cubicBezTo>
                  <a:pt x="514" y="577"/>
                  <a:pt x="511" y="576"/>
                  <a:pt x="510" y="576"/>
                </a:cubicBezTo>
                <a:cubicBezTo>
                  <a:pt x="509" y="576"/>
                  <a:pt x="508" y="575"/>
                  <a:pt x="507" y="574"/>
                </a:cubicBezTo>
                <a:cubicBezTo>
                  <a:pt x="506" y="574"/>
                  <a:pt x="504" y="574"/>
                  <a:pt x="503" y="574"/>
                </a:cubicBezTo>
                <a:cubicBezTo>
                  <a:pt x="502" y="574"/>
                  <a:pt x="500" y="576"/>
                  <a:pt x="499" y="576"/>
                </a:cubicBezTo>
                <a:cubicBezTo>
                  <a:pt x="497" y="577"/>
                  <a:pt x="494" y="577"/>
                  <a:pt x="492" y="578"/>
                </a:cubicBezTo>
                <a:cubicBezTo>
                  <a:pt x="491" y="578"/>
                  <a:pt x="489" y="579"/>
                  <a:pt x="488" y="580"/>
                </a:cubicBezTo>
                <a:cubicBezTo>
                  <a:pt x="486" y="581"/>
                  <a:pt x="485" y="584"/>
                  <a:pt x="483" y="584"/>
                </a:cubicBezTo>
                <a:cubicBezTo>
                  <a:pt x="482" y="584"/>
                  <a:pt x="479" y="583"/>
                  <a:pt x="478" y="583"/>
                </a:cubicBezTo>
                <a:cubicBezTo>
                  <a:pt x="477" y="584"/>
                  <a:pt x="476" y="586"/>
                  <a:pt x="475" y="586"/>
                </a:cubicBezTo>
                <a:cubicBezTo>
                  <a:pt x="474" y="587"/>
                  <a:pt x="472" y="588"/>
                  <a:pt x="471" y="588"/>
                </a:cubicBezTo>
                <a:cubicBezTo>
                  <a:pt x="470" y="588"/>
                  <a:pt x="468" y="586"/>
                  <a:pt x="466" y="585"/>
                </a:cubicBezTo>
                <a:cubicBezTo>
                  <a:pt x="464" y="585"/>
                  <a:pt x="461" y="586"/>
                  <a:pt x="459" y="585"/>
                </a:cubicBezTo>
                <a:cubicBezTo>
                  <a:pt x="458" y="585"/>
                  <a:pt x="455" y="585"/>
                  <a:pt x="454" y="585"/>
                </a:cubicBezTo>
                <a:cubicBezTo>
                  <a:pt x="453" y="584"/>
                  <a:pt x="452" y="582"/>
                  <a:pt x="451" y="581"/>
                </a:cubicBezTo>
                <a:cubicBezTo>
                  <a:pt x="451" y="580"/>
                  <a:pt x="451" y="580"/>
                  <a:pt x="450" y="579"/>
                </a:cubicBezTo>
                <a:cubicBezTo>
                  <a:pt x="449" y="579"/>
                  <a:pt x="446" y="580"/>
                  <a:pt x="445" y="579"/>
                </a:cubicBezTo>
                <a:cubicBezTo>
                  <a:pt x="444" y="579"/>
                  <a:pt x="442" y="576"/>
                  <a:pt x="441" y="576"/>
                </a:cubicBezTo>
                <a:cubicBezTo>
                  <a:pt x="440" y="575"/>
                  <a:pt x="439" y="575"/>
                  <a:pt x="438" y="574"/>
                </a:cubicBezTo>
                <a:cubicBezTo>
                  <a:pt x="439" y="573"/>
                  <a:pt x="440" y="571"/>
                  <a:pt x="440" y="570"/>
                </a:cubicBezTo>
                <a:cubicBezTo>
                  <a:pt x="440" y="569"/>
                  <a:pt x="441" y="566"/>
                  <a:pt x="441" y="565"/>
                </a:cubicBezTo>
                <a:cubicBezTo>
                  <a:pt x="442" y="564"/>
                  <a:pt x="444" y="563"/>
                  <a:pt x="445" y="562"/>
                </a:cubicBezTo>
                <a:cubicBezTo>
                  <a:pt x="445" y="560"/>
                  <a:pt x="446" y="557"/>
                  <a:pt x="445" y="555"/>
                </a:cubicBezTo>
                <a:cubicBezTo>
                  <a:pt x="445" y="554"/>
                  <a:pt x="443" y="551"/>
                  <a:pt x="441" y="550"/>
                </a:cubicBezTo>
                <a:cubicBezTo>
                  <a:pt x="440" y="549"/>
                  <a:pt x="438" y="548"/>
                  <a:pt x="436" y="547"/>
                </a:cubicBezTo>
                <a:cubicBezTo>
                  <a:pt x="435" y="547"/>
                  <a:pt x="433" y="546"/>
                  <a:pt x="432" y="546"/>
                </a:cubicBezTo>
                <a:cubicBezTo>
                  <a:pt x="430" y="545"/>
                  <a:pt x="427" y="544"/>
                  <a:pt x="425" y="544"/>
                </a:cubicBezTo>
                <a:cubicBezTo>
                  <a:pt x="423" y="543"/>
                  <a:pt x="419" y="543"/>
                  <a:pt x="417" y="544"/>
                </a:cubicBezTo>
                <a:cubicBezTo>
                  <a:pt x="416" y="544"/>
                  <a:pt x="413" y="544"/>
                  <a:pt x="413" y="545"/>
                </a:cubicBezTo>
                <a:cubicBezTo>
                  <a:pt x="412" y="546"/>
                  <a:pt x="413" y="549"/>
                  <a:pt x="413" y="550"/>
                </a:cubicBezTo>
                <a:cubicBezTo>
                  <a:pt x="412" y="551"/>
                  <a:pt x="412" y="553"/>
                  <a:pt x="411" y="554"/>
                </a:cubicBezTo>
                <a:cubicBezTo>
                  <a:pt x="410" y="555"/>
                  <a:pt x="408" y="555"/>
                  <a:pt x="407" y="556"/>
                </a:cubicBezTo>
                <a:cubicBezTo>
                  <a:pt x="406" y="556"/>
                  <a:pt x="403" y="557"/>
                  <a:pt x="402" y="558"/>
                </a:cubicBezTo>
                <a:cubicBezTo>
                  <a:pt x="402" y="560"/>
                  <a:pt x="402" y="563"/>
                  <a:pt x="401" y="564"/>
                </a:cubicBezTo>
                <a:cubicBezTo>
                  <a:pt x="401" y="565"/>
                  <a:pt x="400" y="566"/>
                  <a:pt x="399" y="566"/>
                </a:cubicBezTo>
                <a:cubicBezTo>
                  <a:pt x="398" y="566"/>
                  <a:pt x="395" y="565"/>
                  <a:pt x="394" y="565"/>
                </a:cubicBezTo>
                <a:cubicBezTo>
                  <a:pt x="393" y="565"/>
                  <a:pt x="390" y="566"/>
                  <a:pt x="389" y="567"/>
                </a:cubicBezTo>
                <a:cubicBezTo>
                  <a:pt x="389" y="568"/>
                  <a:pt x="390" y="569"/>
                  <a:pt x="390" y="570"/>
                </a:cubicBezTo>
                <a:cubicBezTo>
                  <a:pt x="391" y="571"/>
                  <a:pt x="393" y="571"/>
                  <a:pt x="394" y="571"/>
                </a:cubicBezTo>
                <a:cubicBezTo>
                  <a:pt x="394" y="571"/>
                  <a:pt x="396" y="571"/>
                  <a:pt x="396" y="571"/>
                </a:cubicBezTo>
                <a:cubicBezTo>
                  <a:pt x="397" y="572"/>
                  <a:pt x="397" y="574"/>
                  <a:pt x="397" y="575"/>
                </a:cubicBezTo>
                <a:cubicBezTo>
                  <a:pt x="397" y="576"/>
                  <a:pt x="395" y="578"/>
                  <a:pt x="394" y="579"/>
                </a:cubicBezTo>
                <a:cubicBezTo>
                  <a:pt x="393" y="579"/>
                  <a:pt x="390" y="579"/>
                  <a:pt x="389" y="579"/>
                </a:cubicBezTo>
                <a:cubicBezTo>
                  <a:pt x="388" y="579"/>
                  <a:pt x="385" y="580"/>
                  <a:pt x="385" y="581"/>
                </a:cubicBezTo>
                <a:cubicBezTo>
                  <a:pt x="384" y="581"/>
                  <a:pt x="384" y="584"/>
                  <a:pt x="384" y="584"/>
                </a:cubicBezTo>
                <a:cubicBezTo>
                  <a:pt x="385" y="585"/>
                  <a:pt x="387" y="585"/>
                  <a:pt x="388" y="586"/>
                </a:cubicBezTo>
                <a:cubicBezTo>
                  <a:pt x="389" y="587"/>
                  <a:pt x="389" y="590"/>
                  <a:pt x="388" y="591"/>
                </a:cubicBezTo>
                <a:cubicBezTo>
                  <a:pt x="388" y="592"/>
                  <a:pt x="386" y="593"/>
                  <a:pt x="385" y="594"/>
                </a:cubicBezTo>
                <a:cubicBezTo>
                  <a:pt x="383" y="594"/>
                  <a:pt x="380" y="594"/>
                  <a:pt x="379" y="595"/>
                </a:cubicBezTo>
                <a:cubicBezTo>
                  <a:pt x="378" y="595"/>
                  <a:pt x="377" y="598"/>
                  <a:pt x="376" y="598"/>
                </a:cubicBezTo>
                <a:cubicBezTo>
                  <a:pt x="374" y="597"/>
                  <a:pt x="374" y="593"/>
                  <a:pt x="373" y="592"/>
                </a:cubicBezTo>
                <a:cubicBezTo>
                  <a:pt x="373" y="592"/>
                  <a:pt x="371" y="592"/>
                  <a:pt x="370" y="592"/>
                </a:cubicBezTo>
                <a:cubicBezTo>
                  <a:pt x="370" y="592"/>
                  <a:pt x="368" y="592"/>
                  <a:pt x="368" y="593"/>
                </a:cubicBezTo>
                <a:cubicBezTo>
                  <a:pt x="367" y="593"/>
                  <a:pt x="365" y="595"/>
                  <a:pt x="364" y="596"/>
                </a:cubicBezTo>
                <a:cubicBezTo>
                  <a:pt x="363" y="598"/>
                  <a:pt x="360" y="602"/>
                  <a:pt x="358" y="602"/>
                </a:cubicBezTo>
                <a:cubicBezTo>
                  <a:pt x="356" y="602"/>
                  <a:pt x="354" y="601"/>
                  <a:pt x="353" y="601"/>
                </a:cubicBezTo>
                <a:cubicBezTo>
                  <a:pt x="352" y="600"/>
                  <a:pt x="348" y="600"/>
                  <a:pt x="347" y="599"/>
                </a:cubicBezTo>
                <a:cubicBezTo>
                  <a:pt x="345" y="599"/>
                  <a:pt x="345" y="595"/>
                  <a:pt x="344" y="594"/>
                </a:cubicBezTo>
                <a:cubicBezTo>
                  <a:pt x="343" y="593"/>
                  <a:pt x="340" y="593"/>
                  <a:pt x="340" y="592"/>
                </a:cubicBezTo>
                <a:cubicBezTo>
                  <a:pt x="339" y="591"/>
                  <a:pt x="338" y="588"/>
                  <a:pt x="338" y="587"/>
                </a:cubicBezTo>
                <a:cubicBezTo>
                  <a:pt x="337" y="586"/>
                  <a:pt x="335" y="585"/>
                  <a:pt x="334" y="584"/>
                </a:cubicBezTo>
                <a:cubicBezTo>
                  <a:pt x="333" y="584"/>
                  <a:pt x="330" y="584"/>
                  <a:pt x="328" y="584"/>
                </a:cubicBezTo>
                <a:cubicBezTo>
                  <a:pt x="326" y="584"/>
                  <a:pt x="322" y="586"/>
                  <a:pt x="320" y="587"/>
                </a:cubicBezTo>
                <a:cubicBezTo>
                  <a:pt x="317" y="588"/>
                  <a:pt x="312" y="590"/>
                  <a:pt x="309" y="591"/>
                </a:cubicBezTo>
                <a:cubicBezTo>
                  <a:pt x="307" y="592"/>
                  <a:pt x="303" y="593"/>
                  <a:pt x="301" y="594"/>
                </a:cubicBezTo>
                <a:cubicBezTo>
                  <a:pt x="300" y="595"/>
                  <a:pt x="297" y="597"/>
                  <a:pt x="296" y="598"/>
                </a:cubicBezTo>
                <a:cubicBezTo>
                  <a:pt x="295" y="599"/>
                  <a:pt x="295" y="603"/>
                  <a:pt x="294" y="604"/>
                </a:cubicBezTo>
                <a:cubicBezTo>
                  <a:pt x="293" y="605"/>
                  <a:pt x="291" y="606"/>
                  <a:pt x="290" y="606"/>
                </a:cubicBezTo>
                <a:cubicBezTo>
                  <a:pt x="288" y="607"/>
                  <a:pt x="285" y="607"/>
                  <a:pt x="284" y="606"/>
                </a:cubicBezTo>
                <a:cubicBezTo>
                  <a:pt x="282" y="605"/>
                  <a:pt x="282" y="601"/>
                  <a:pt x="281" y="601"/>
                </a:cubicBezTo>
                <a:cubicBezTo>
                  <a:pt x="280" y="600"/>
                  <a:pt x="276" y="599"/>
                  <a:pt x="275" y="600"/>
                </a:cubicBezTo>
                <a:cubicBezTo>
                  <a:pt x="274" y="600"/>
                  <a:pt x="273" y="602"/>
                  <a:pt x="273" y="603"/>
                </a:cubicBezTo>
                <a:cubicBezTo>
                  <a:pt x="273" y="604"/>
                  <a:pt x="273" y="606"/>
                  <a:pt x="273" y="607"/>
                </a:cubicBezTo>
                <a:cubicBezTo>
                  <a:pt x="274" y="608"/>
                  <a:pt x="275" y="610"/>
                  <a:pt x="276" y="611"/>
                </a:cubicBezTo>
                <a:cubicBezTo>
                  <a:pt x="277" y="612"/>
                  <a:pt x="279" y="612"/>
                  <a:pt x="280" y="613"/>
                </a:cubicBezTo>
                <a:cubicBezTo>
                  <a:pt x="281" y="614"/>
                  <a:pt x="280" y="616"/>
                  <a:pt x="280" y="617"/>
                </a:cubicBezTo>
                <a:cubicBezTo>
                  <a:pt x="280" y="618"/>
                  <a:pt x="279" y="621"/>
                  <a:pt x="279" y="622"/>
                </a:cubicBezTo>
                <a:cubicBezTo>
                  <a:pt x="278" y="623"/>
                  <a:pt x="275" y="624"/>
                  <a:pt x="274" y="624"/>
                </a:cubicBezTo>
                <a:cubicBezTo>
                  <a:pt x="274" y="625"/>
                  <a:pt x="273" y="628"/>
                  <a:pt x="271" y="628"/>
                </a:cubicBezTo>
                <a:cubicBezTo>
                  <a:pt x="270" y="629"/>
                  <a:pt x="267" y="629"/>
                  <a:pt x="265" y="629"/>
                </a:cubicBezTo>
                <a:cubicBezTo>
                  <a:pt x="263" y="630"/>
                  <a:pt x="259" y="632"/>
                  <a:pt x="258" y="633"/>
                </a:cubicBezTo>
                <a:cubicBezTo>
                  <a:pt x="256" y="634"/>
                  <a:pt x="252" y="636"/>
                  <a:pt x="250" y="637"/>
                </a:cubicBezTo>
                <a:cubicBezTo>
                  <a:pt x="246" y="639"/>
                  <a:pt x="239" y="641"/>
                  <a:pt x="236" y="643"/>
                </a:cubicBezTo>
                <a:cubicBezTo>
                  <a:pt x="234" y="644"/>
                  <a:pt x="231" y="648"/>
                  <a:pt x="229" y="648"/>
                </a:cubicBezTo>
                <a:cubicBezTo>
                  <a:pt x="227" y="649"/>
                  <a:pt x="223" y="648"/>
                  <a:pt x="222" y="648"/>
                </a:cubicBezTo>
                <a:cubicBezTo>
                  <a:pt x="221" y="647"/>
                  <a:pt x="219" y="646"/>
                  <a:pt x="219" y="645"/>
                </a:cubicBezTo>
                <a:cubicBezTo>
                  <a:pt x="218" y="644"/>
                  <a:pt x="219" y="641"/>
                  <a:pt x="218" y="640"/>
                </a:cubicBezTo>
                <a:cubicBezTo>
                  <a:pt x="218" y="639"/>
                  <a:pt x="215" y="638"/>
                  <a:pt x="214" y="638"/>
                </a:cubicBezTo>
                <a:cubicBezTo>
                  <a:pt x="213" y="638"/>
                  <a:pt x="212" y="638"/>
                  <a:pt x="211" y="639"/>
                </a:cubicBezTo>
                <a:cubicBezTo>
                  <a:pt x="210" y="639"/>
                  <a:pt x="210" y="641"/>
                  <a:pt x="210" y="642"/>
                </a:cubicBezTo>
                <a:cubicBezTo>
                  <a:pt x="210" y="643"/>
                  <a:pt x="210" y="645"/>
                  <a:pt x="210" y="645"/>
                </a:cubicBezTo>
                <a:cubicBezTo>
                  <a:pt x="209" y="646"/>
                  <a:pt x="208" y="647"/>
                  <a:pt x="207" y="647"/>
                </a:cubicBezTo>
                <a:cubicBezTo>
                  <a:pt x="206" y="647"/>
                  <a:pt x="205" y="647"/>
                  <a:pt x="204" y="646"/>
                </a:cubicBezTo>
                <a:cubicBezTo>
                  <a:pt x="204" y="645"/>
                  <a:pt x="204" y="643"/>
                  <a:pt x="204" y="642"/>
                </a:cubicBezTo>
                <a:cubicBezTo>
                  <a:pt x="203" y="641"/>
                  <a:pt x="202" y="639"/>
                  <a:pt x="201" y="638"/>
                </a:cubicBezTo>
                <a:cubicBezTo>
                  <a:pt x="200" y="636"/>
                  <a:pt x="197" y="632"/>
                  <a:pt x="195" y="631"/>
                </a:cubicBezTo>
                <a:cubicBezTo>
                  <a:pt x="194" y="630"/>
                  <a:pt x="193" y="630"/>
                  <a:pt x="192" y="630"/>
                </a:cubicBezTo>
                <a:cubicBezTo>
                  <a:pt x="191" y="630"/>
                  <a:pt x="190" y="628"/>
                  <a:pt x="189" y="628"/>
                </a:cubicBezTo>
                <a:cubicBezTo>
                  <a:pt x="188" y="628"/>
                  <a:pt x="186" y="628"/>
                  <a:pt x="186" y="629"/>
                </a:cubicBezTo>
                <a:cubicBezTo>
                  <a:pt x="185" y="630"/>
                  <a:pt x="185" y="632"/>
                  <a:pt x="185" y="633"/>
                </a:cubicBezTo>
                <a:cubicBezTo>
                  <a:pt x="184" y="634"/>
                  <a:pt x="184" y="636"/>
                  <a:pt x="185" y="636"/>
                </a:cubicBezTo>
                <a:cubicBezTo>
                  <a:pt x="185" y="637"/>
                  <a:pt x="188" y="637"/>
                  <a:pt x="189" y="638"/>
                </a:cubicBezTo>
                <a:cubicBezTo>
                  <a:pt x="189" y="638"/>
                  <a:pt x="190" y="640"/>
                  <a:pt x="190" y="641"/>
                </a:cubicBezTo>
                <a:cubicBezTo>
                  <a:pt x="190" y="642"/>
                  <a:pt x="190" y="643"/>
                  <a:pt x="189" y="643"/>
                </a:cubicBezTo>
                <a:cubicBezTo>
                  <a:pt x="189" y="644"/>
                  <a:pt x="187" y="645"/>
                  <a:pt x="187" y="645"/>
                </a:cubicBezTo>
                <a:cubicBezTo>
                  <a:pt x="186" y="645"/>
                  <a:pt x="184" y="643"/>
                  <a:pt x="183" y="643"/>
                </a:cubicBezTo>
                <a:cubicBezTo>
                  <a:pt x="183" y="643"/>
                  <a:pt x="181" y="643"/>
                  <a:pt x="180" y="644"/>
                </a:cubicBezTo>
                <a:cubicBezTo>
                  <a:pt x="180" y="644"/>
                  <a:pt x="180" y="646"/>
                  <a:pt x="180" y="646"/>
                </a:cubicBezTo>
                <a:cubicBezTo>
                  <a:pt x="179" y="646"/>
                  <a:pt x="178" y="646"/>
                  <a:pt x="177" y="647"/>
                </a:cubicBezTo>
                <a:cubicBezTo>
                  <a:pt x="176" y="647"/>
                  <a:pt x="175" y="649"/>
                  <a:pt x="175" y="650"/>
                </a:cubicBezTo>
                <a:cubicBezTo>
                  <a:pt x="174" y="651"/>
                  <a:pt x="176" y="652"/>
                  <a:pt x="176" y="653"/>
                </a:cubicBezTo>
                <a:cubicBezTo>
                  <a:pt x="176" y="654"/>
                  <a:pt x="177" y="656"/>
                  <a:pt x="177" y="657"/>
                </a:cubicBezTo>
                <a:cubicBezTo>
                  <a:pt x="177" y="659"/>
                  <a:pt x="175" y="662"/>
                  <a:pt x="175" y="663"/>
                </a:cubicBezTo>
                <a:cubicBezTo>
                  <a:pt x="174" y="665"/>
                  <a:pt x="171" y="668"/>
                  <a:pt x="170" y="669"/>
                </a:cubicBezTo>
                <a:cubicBezTo>
                  <a:pt x="169" y="670"/>
                  <a:pt x="166" y="669"/>
                  <a:pt x="165" y="670"/>
                </a:cubicBezTo>
                <a:cubicBezTo>
                  <a:pt x="163" y="670"/>
                  <a:pt x="160" y="671"/>
                  <a:pt x="159" y="672"/>
                </a:cubicBezTo>
                <a:cubicBezTo>
                  <a:pt x="158" y="674"/>
                  <a:pt x="157" y="678"/>
                  <a:pt x="158" y="679"/>
                </a:cubicBezTo>
                <a:cubicBezTo>
                  <a:pt x="158" y="681"/>
                  <a:pt x="160" y="683"/>
                  <a:pt x="160" y="685"/>
                </a:cubicBezTo>
                <a:cubicBezTo>
                  <a:pt x="161" y="686"/>
                  <a:pt x="161" y="689"/>
                  <a:pt x="160" y="690"/>
                </a:cubicBezTo>
                <a:cubicBezTo>
                  <a:pt x="160" y="691"/>
                  <a:pt x="159" y="694"/>
                  <a:pt x="158" y="696"/>
                </a:cubicBezTo>
                <a:cubicBezTo>
                  <a:pt x="158" y="697"/>
                  <a:pt x="156" y="699"/>
                  <a:pt x="155" y="700"/>
                </a:cubicBezTo>
                <a:cubicBezTo>
                  <a:pt x="155" y="701"/>
                  <a:pt x="154" y="703"/>
                  <a:pt x="153" y="704"/>
                </a:cubicBezTo>
                <a:cubicBezTo>
                  <a:pt x="152" y="705"/>
                  <a:pt x="151" y="706"/>
                  <a:pt x="150" y="707"/>
                </a:cubicBezTo>
                <a:cubicBezTo>
                  <a:pt x="150" y="708"/>
                  <a:pt x="149" y="709"/>
                  <a:pt x="148" y="710"/>
                </a:cubicBezTo>
                <a:cubicBezTo>
                  <a:pt x="147" y="711"/>
                  <a:pt x="147" y="713"/>
                  <a:pt x="146" y="714"/>
                </a:cubicBezTo>
                <a:cubicBezTo>
                  <a:pt x="146" y="715"/>
                  <a:pt x="144" y="717"/>
                  <a:pt x="143" y="718"/>
                </a:cubicBezTo>
                <a:cubicBezTo>
                  <a:pt x="141" y="719"/>
                  <a:pt x="138" y="720"/>
                  <a:pt x="137" y="720"/>
                </a:cubicBezTo>
                <a:cubicBezTo>
                  <a:pt x="135" y="720"/>
                  <a:pt x="133" y="720"/>
                  <a:pt x="132" y="719"/>
                </a:cubicBezTo>
                <a:cubicBezTo>
                  <a:pt x="130" y="719"/>
                  <a:pt x="128" y="717"/>
                  <a:pt x="127" y="716"/>
                </a:cubicBezTo>
                <a:cubicBezTo>
                  <a:pt x="126" y="715"/>
                  <a:pt x="126" y="711"/>
                  <a:pt x="124" y="711"/>
                </a:cubicBezTo>
                <a:cubicBezTo>
                  <a:pt x="123" y="710"/>
                  <a:pt x="119" y="709"/>
                  <a:pt x="118" y="710"/>
                </a:cubicBezTo>
                <a:cubicBezTo>
                  <a:pt x="117" y="710"/>
                  <a:pt x="116" y="711"/>
                  <a:pt x="115" y="712"/>
                </a:cubicBezTo>
                <a:cubicBezTo>
                  <a:pt x="115" y="713"/>
                  <a:pt x="114" y="714"/>
                  <a:pt x="113" y="715"/>
                </a:cubicBezTo>
                <a:cubicBezTo>
                  <a:pt x="112" y="715"/>
                  <a:pt x="109" y="715"/>
                  <a:pt x="108" y="714"/>
                </a:cubicBezTo>
                <a:cubicBezTo>
                  <a:pt x="107" y="714"/>
                  <a:pt x="105" y="712"/>
                  <a:pt x="104" y="712"/>
                </a:cubicBezTo>
                <a:cubicBezTo>
                  <a:pt x="102" y="712"/>
                  <a:pt x="99" y="711"/>
                  <a:pt x="98" y="712"/>
                </a:cubicBezTo>
                <a:cubicBezTo>
                  <a:pt x="97" y="712"/>
                  <a:pt x="96" y="714"/>
                  <a:pt x="95" y="715"/>
                </a:cubicBezTo>
                <a:cubicBezTo>
                  <a:pt x="94" y="716"/>
                  <a:pt x="92" y="716"/>
                  <a:pt x="92" y="717"/>
                </a:cubicBezTo>
                <a:cubicBezTo>
                  <a:pt x="91" y="718"/>
                  <a:pt x="90" y="721"/>
                  <a:pt x="89" y="722"/>
                </a:cubicBezTo>
                <a:cubicBezTo>
                  <a:pt x="89" y="722"/>
                  <a:pt x="88" y="723"/>
                  <a:pt x="87" y="723"/>
                </a:cubicBezTo>
                <a:cubicBezTo>
                  <a:pt x="86" y="722"/>
                  <a:pt x="85" y="720"/>
                  <a:pt x="84" y="719"/>
                </a:cubicBezTo>
                <a:cubicBezTo>
                  <a:pt x="81" y="716"/>
                  <a:pt x="71" y="714"/>
                  <a:pt x="68" y="711"/>
                </a:cubicBezTo>
                <a:cubicBezTo>
                  <a:pt x="66" y="710"/>
                  <a:pt x="65" y="705"/>
                  <a:pt x="64" y="703"/>
                </a:cubicBezTo>
                <a:cubicBezTo>
                  <a:pt x="63" y="700"/>
                  <a:pt x="62" y="695"/>
                  <a:pt x="60" y="692"/>
                </a:cubicBezTo>
                <a:cubicBezTo>
                  <a:pt x="59" y="690"/>
                  <a:pt x="56" y="687"/>
                  <a:pt x="55" y="685"/>
                </a:cubicBezTo>
                <a:cubicBezTo>
                  <a:pt x="52" y="683"/>
                  <a:pt x="47" y="678"/>
                  <a:pt x="45" y="675"/>
                </a:cubicBezTo>
                <a:cubicBezTo>
                  <a:pt x="44" y="674"/>
                  <a:pt x="42" y="670"/>
                  <a:pt x="40" y="668"/>
                </a:cubicBezTo>
                <a:cubicBezTo>
                  <a:pt x="38" y="666"/>
                  <a:pt x="33" y="664"/>
                  <a:pt x="31" y="663"/>
                </a:cubicBezTo>
                <a:cubicBezTo>
                  <a:pt x="30" y="661"/>
                  <a:pt x="27" y="659"/>
                  <a:pt x="26" y="657"/>
                </a:cubicBezTo>
                <a:cubicBezTo>
                  <a:pt x="24" y="655"/>
                  <a:pt x="21" y="651"/>
                  <a:pt x="20" y="649"/>
                </a:cubicBezTo>
                <a:cubicBezTo>
                  <a:pt x="18" y="647"/>
                  <a:pt x="15" y="644"/>
                  <a:pt x="13" y="643"/>
                </a:cubicBezTo>
                <a:cubicBezTo>
                  <a:pt x="11" y="643"/>
                  <a:pt x="6" y="644"/>
                  <a:pt x="4" y="643"/>
                </a:cubicBezTo>
                <a:cubicBezTo>
                  <a:pt x="2" y="641"/>
                  <a:pt x="0" y="635"/>
                  <a:pt x="0" y="632"/>
                </a:cubicBezTo>
                <a:cubicBezTo>
                  <a:pt x="0" y="630"/>
                  <a:pt x="3" y="625"/>
                  <a:pt x="4" y="623"/>
                </a:cubicBezTo>
                <a:cubicBezTo>
                  <a:pt x="6" y="621"/>
                  <a:pt x="10" y="617"/>
                  <a:pt x="11" y="614"/>
                </a:cubicBezTo>
                <a:cubicBezTo>
                  <a:pt x="12" y="611"/>
                  <a:pt x="9" y="605"/>
                  <a:pt x="8" y="602"/>
                </a:cubicBezTo>
                <a:cubicBezTo>
                  <a:pt x="8" y="599"/>
                  <a:pt x="9" y="592"/>
                  <a:pt x="11" y="590"/>
                </a:cubicBezTo>
                <a:cubicBezTo>
                  <a:pt x="12" y="587"/>
                  <a:pt x="16" y="584"/>
                  <a:pt x="18" y="582"/>
                </a:cubicBezTo>
                <a:cubicBezTo>
                  <a:pt x="20" y="581"/>
                  <a:pt x="25" y="579"/>
                  <a:pt x="27" y="577"/>
                </a:cubicBezTo>
                <a:cubicBezTo>
                  <a:pt x="30" y="576"/>
                  <a:pt x="35" y="573"/>
                  <a:pt x="37" y="571"/>
                </a:cubicBezTo>
                <a:cubicBezTo>
                  <a:pt x="41" y="568"/>
                  <a:pt x="48" y="562"/>
                  <a:pt x="51" y="559"/>
                </a:cubicBezTo>
                <a:cubicBezTo>
                  <a:pt x="53" y="557"/>
                  <a:pt x="57" y="553"/>
                  <a:pt x="58" y="550"/>
                </a:cubicBezTo>
                <a:cubicBezTo>
                  <a:pt x="61" y="544"/>
                  <a:pt x="63" y="530"/>
                  <a:pt x="64" y="524"/>
                </a:cubicBezTo>
                <a:cubicBezTo>
                  <a:pt x="65" y="519"/>
                  <a:pt x="65" y="510"/>
                  <a:pt x="65" y="505"/>
                </a:cubicBezTo>
                <a:cubicBezTo>
                  <a:pt x="65" y="501"/>
                  <a:pt x="65" y="493"/>
                  <a:pt x="67" y="489"/>
                </a:cubicBezTo>
                <a:cubicBezTo>
                  <a:pt x="68" y="487"/>
                  <a:pt x="72" y="483"/>
                  <a:pt x="73" y="481"/>
                </a:cubicBezTo>
                <a:cubicBezTo>
                  <a:pt x="75" y="479"/>
                  <a:pt x="77" y="476"/>
                  <a:pt x="78" y="475"/>
                </a:cubicBezTo>
                <a:cubicBezTo>
                  <a:pt x="79" y="472"/>
                  <a:pt x="81" y="467"/>
                  <a:pt x="81" y="465"/>
                </a:cubicBezTo>
                <a:cubicBezTo>
                  <a:pt x="81" y="461"/>
                  <a:pt x="82" y="454"/>
                  <a:pt x="81" y="450"/>
                </a:cubicBezTo>
                <a:cubicBezTo>
                  <a:pt x="80" y="448"/>
                  <a:pt x="78" y="443"/>
                  <a:pt x="77" y="440"/>
                </a:cubicBezTo>
                <a:cubicBezTo>
                  <a:pt x="77" y="438"/>
                  <a:pt x="77" y="433"/>
                  <a:pt x="76" y="431"/>
                </a:cubicBezTo>
                <a:cubicBezTo>
                  <a:pt x="76" y="426"/>
                  <a:pt x="74" y="417"/>
                  <a:pt x="74" y="412"/>
                </a:cubicBezTo>
                <a:cubicBezTo>
                  <a:pt x="73" y="408"/>
                  <a:pt x="74" y="399"/>
                  <a:pt x="73" y="395"/>
                </a:cubicBezTo>
                <a:cubicBezTo>
                  <a:pt x="73" y="391"/>
                  <a:pt x="71" y="383"/>
                  <a:pt x="69" y="379"/>
                </a:cubicBezTo>
                <a:cubicBezTo>
                  <a:pt x="68" y="376"/>
                  <a:pt x="61" y="371"/>
                  <a:pt x="59" y="368"/>
                </a:cubicBezTo>
                <a:cubicBezTo>
                  <a:pt x="59" y="365"/>
                  <a:pt x="61" y="359"/>
                  <a:pt x="61" y="356"/>
                </a:cubicBezTo>
                <a:cubicBezTo>
                  <a:pt x="61" y="353"/>
                  <a:pt x="62" y="346"/>
                  <a:pt x="62" y="343"/>
                </a:cubicBezTo>
                <a:cubicBezTo>
                  <a:pt x="62" y="338"/>
                  <a:pt x="60" y="329"/>
                  <a:pt x="59" y="324"/>
                </a:cubicBezTo>
                <a:cubicBezTo>
                  <a:pt x="58" y="321"/>
                  <a:pt x="56" y="314"/>
                  <a:pt x="56" y="313"/>
                </a:cubicBezTo>
                <a:cubicBezTo>
                  <a:pt x="56" y="312"/>
                  <a:pt x="57" y="308"/>
                  <a:pt x="58" y="307"/>
                </a:cubicBezTo>
                <a:cubicBezTo>
                  <a:pt x="59" y="306"/>
                  <a:pt x="62" y="305"/>
                  <a:pt x="63" y="304"/>
                </a:cubicBezTo>
                <a:cubicBezTo>
                  <a:pt x="64" y="303"/>
                  <a:pt x="65" y="299"/>
                  <a:pt x="65" y="297"/>
                </a:cubicBezTo>
                <a:cubicBezTo>
                  <a:pt x="66" y="296"/>
                  <a:pt x="66" y="292"/>
                  <a:pt x="67" y="291"/>
                </a:cubicBezTo>
                <a:cubicBezTo>
                  <a:pt x="68" y="290"/>
                  <a:pt x="70" y="290"/>
                  <a:pt x="71" y="291"/>
                </a:cubicBezTo>
                <a:cubicBezTo>
                  <a:pt x="72" y="292"/>
                  <a:pt x="73" y="297"/>
                  <a:pt x="74" y="299"/>
                </a:cubicBezTo>
                <a:cubicBezTo>
                  <a:pt x="76" y="302"/>
                  <a:pt x="80" y="310"/>
                  <a:pt x="83" y="312"/>
                </a:cubicBezTo>
                <a:cubicBezTo>
                  <a:pt x="85" y="314"/>
                  <a:pt x="89" y="315"/>
                  <a:pt x="91" y="316"/>
                </a:cubicBezTo>
                <a:cubicBezTo>
                  <a:pt x="93" y="317"/>
                  <a:pt x="98" y="319"/>
                  <a:pt x="101" y="320"/>
                </a:cubicBezTo>
                <a:cubicBezTo>
                  <a:pt x="103" y="320"/>
                  <a:pt x="106" y="320"/>
                  <a:pt x="107" y="321"/>
                </a:cubicBezTo>
                <a:cubicBezTo>
                  <a:pt x="109" y="321"/>
                  <a:pt x="111" y="323"/>
                  <a:pt x="112" y="324"/>
                </a:cubicBezTo>
                <a:cubicBezTo>
                  <a:pt x="115" y="326"/>
                  <a:pt x="117" y="333"/>
                  <a:pt x="118" y="336"/>
                </a:cubicBezTo>
                <a:cubicBezTo>
                  <a:pt x="119" y="338"/>
                  <a:pt x="120" y="344"/>
                  <a:pt x="122" y="347"/>
                </a:cubicBezTo>
                <a:cubicBezTo>
                  <a:pt x="123" y="348"/>
                  <a:pt x="128" y="351"/>
                  <a:pt x="130" y="350"/>
                </a:cubicBezTo>
                <a:cubicBezTo>
                  <a:pt x="132" y="349"/>
                  <a:pt x="129" y="343"/>
                  <a:pt x="131" y="341"/>
                </a:cubicBezTo>
                <a:cubicBezTo>
                  <a:pt x="131" y="341"/>
                  <a:pt x="132" y="340"/>
                  <a:pt x="132" y="340"/>
                </a:cubicBezTo>
                <a:cubicBezTo>
                  <a:pt x="133" y="338"/>
                  <a:pt x="135" y="335"/>
                  <a:pt x="135" y="334"/>
                </a:cubicBezTo>
                <a:cubicBezTo>
                  <a:pt x="135" y="332"/>
                  <a:pt x="135" y="329"/>
                  <a:pt x="134" y="328"/>
                </a:cubicBezTo>
                <a:cubicBezTo>
                  <a:pt x="133" y="327"/>
                  <a:pt x="128" y="329"/>
                  <a:pt x="126" y="329"/>
                </a:cubicBezTo>
                <a:cubicBezTo>
                  <a:pt x="125" y="328"/>
                  <a:pt x="123" y="325"/>
                  <a:pt x="122" y="324"/>
                </a:cubicBezTo>
                <a:cubicBezTo>
                  <a:pt x="121" y="322"/>
                  <a:pt x="122" y="318"/>
                  <a:pt x="122" y="316"/>
                </a:cubicBezTo>
                <a:cubicBezTo>
                  <a:pt x="122" y="313"/>
                  <a:pt x="120" y="307"/>
                  <a:pt x="121" y="305"/>
                </a:cubicBezTo>
                <a:cubicBezTo>
                  <a:pt x="121" y="302"/>
                  <a:pt x="124" y="298"/>
                  <a:pt x="125" y="296"/>
                </a:cubicBezTo>
                <a:cubicBezTo>
                  <a:pt x="125" y="294"/>
                  <a:pt x="125" y="290"/>
                  <a:pt x="126" y="289"/>
                </a:cubicBezTo>
                <a:cubicBezTo>
                  <a:pt x="128" y="288"/>
                  <a:pt x="133" y="289"/>
                  <a:pt x="135" y="288"/>
                </a:cubicBezTo>
                <a:cubicBezTo>
                  <a:pt x="136" y="287"/>
                  <a:pt x="138" y="285"/>
                  <a:pt x="139" y="283"/>
                </a:cubicBezTo>
                <a:cubicBezTo>
                  <a:pt x="139" y="281"/>
                  <a:pt x="139" y="276"/>
                  <a:pt x="139" y="274"/>
                </a:cubicBezTo>
                <a:cubicBezTo>
                  <a:pt x="139" y="272"/>
                  <a:pt x="140" y="267"/>
                  <a:pt x="138" y="265"/>
                </a:cubicBezTo>
                <a:cubicBezTo>
                  <a:pt x="137" y="265"/>
                  <a:pt x="135" y="265"/>
                  <a:pt x="135" y="265"/>
                </a:cubicBezTo>
                <a:cubicBezTo>
                  <a:pt x="134" y="265"/>
                  <a:pt x="134" y="268"/>
                  <a:pt x="133" y="268"/>
                </a:cubicBezTo>
                <a:cubicBezTo>
                  <a:pt x="132" y="268"/>
                  <a:pt x="131" y="267"/>
                  <a:pt x="131" y="266"/>
                </a:cubicBezTo>
                <a:cubicBezTo>
                  <a:pt x="130" y="264"/>
                  <a:pt x="131" y="260"/>
                  <a:pt x="131" y="258"/>
                </a:cubicBezTo>
                <a:cubicBezTo>
                  <a:pt x="131" y="257"/>
                  <a:pt x="132" y="254"/>
                  <a:pt x="132" y="253"/>
                </a:cubicBezTo>
                <a:cubicBezTo>
                  <a:pt x="131" y="252"/>
                  <a:pt x="130" y="250"/>
                  <a:pt x="129" y="249"/>
                </a:cubicBezTo>
                <a:cubicBezTo>
                  <a:pt x="126" y="247"/>
                  <a:pt x="117" y="249"/>
                  <a:pt x="113" y="249"/>
                </a:cubicBezTo>
                <a:cubicBezTo>
                  <a:pt x="109" y="249"/>
                  <a:pt x="102" y="248"/>
                  <a:pt x="100" y="248"/>
                </a:cubicBezTo>
                <a:cubicBezTo>
                  <a:pt x="98" y="248"/>
                  <a:pt x="97" y="247"/>
                  <a:pt x="96" y="248"/>
                </a:cubicBezTo>
                <a:cubicBezTo>
                  <a:pt x="94" y="249"/>
                  <a:pt x="93" y="253"/>
                  <a:pt x="91" y="254"/>
                </a:cubicBezTo>
                <a:cubicBezTo>
                  <a:pt x="89" y="255"/>
                  <a:pt x="86" y="253"/>
                  <a:pt x="85" y="253"/>
                </a:cubicBezTo>
                <a:cubicBezTo>
                  <a:pt x="83" y="254"/>
                  <a:pt x="81" y="260"/>
                  <a:pt x="78" y="261"/>
                </a:cubicBezTo>
                <a:cubicBezTo>
                  <a:pt x="77" y="261"/>
                  <a:pt x="73" y="260"/>
                  <a:pt x="72" y="260"/>
                </a:cubicBezTo>
                <a:cubicBezTo>
                  <a:pt x="69" y="259"/>
                  <a:pt x="64" y="258"/>
                  <a:pt x="63" y="257"/>
                </a:cubicBezTo>
                <a:cubicBezTo>
                  <a:pt x="61" y="255"/>
                  <a:pt x="61" y="251"/>
                  <a:pt x="60" y="249"/>
                </a:cubicBezTo>
                <a:cubicBezTo>
                  <a:pt x="59" y="247"/>
                  <a:pt x="57" y="244"/>
                  <a:pt x="56" y="243"/>
                </a:cubicBezTo>
                <a:cubicBezTo>
                  <a:pt x="55" y="242"/>
                  <a:pt x="50" y="241"/>
                  <a:pt x="50" y="241"/>
                </a:cubicBezTo>
                <a:cubicBezTo>
                  <a:pt x="50" y="241"/>
                  <a:pt x="50" y="230"/>
                  <a:pt x="50" y="227"/>
                </a:cubicBezTo>
                <a:cubicBezTo>
                  <a:pt x="51" y="224"/>
                  <a:pt x="52" y="214"/>
                  <a:pt x="52" y="214"/>
                </a:cubicBezTo>
                <a:cubicBezTo>
                  <a:pt x="52" y="214"/>
                  <a:pt x="59" y="217"/>
                  <a:pt x="61" y="218"/>
                </a:cubicBezTo>
                <a:cubicBezTo>
                  <a:pt x="64" y="219"/>
                  <a:pt x="69" y="221"/>
                  <a:pt x="72" y="223"/>
                </a:cubicBezTo>
                <a:cubicBezTo>
                  <a:pt x="74" y="224"/>
                  <a:pt x="77" y="226"/>
                  <a:pt x="78" y="227"/>
                </a:cubicBezTo>
                <a:cubicBezTo>
                  <a:pt x="80" y="227"/>
                  <a:pt x="85" y="227"/>
                  <a:pt x="87" y="226"/>
                </a:cubicBezTo>
                <a:cubicBezTo>
                  <a:pt x="88" y="226"/>
                  <a:pt x="90" y="226"/>
                  <a:pt x="91" y="226"/>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62" name="Group 61"/>
          <p:cNvGrpSpPr/>
          <p:nvPr/>
        </p:nvGrpSpPr>
        <p:grpSpPr>
          <a:xfrm>
            <a:off x="370046" y="304456"/>
            <a:ext cx="5943600" cy="1077095"/>
            <a:chOff x="587022" y="976809"/>
            <a:chExt cx="5943600" cy="1077095"/>
          </a:xfrm>
        </p:grpSpPr>
        <p:sp>
          <p:nvSpPr>
            <p:cNvPr id="63" name="TextBox 62"/>
            <p:cNvSpPr txBox="1"/>
            <p:nvPr/>
          </p:nvSpPr>
          <p:spPr>
            <a:xfrm>
              <a:off x="587022" y="976809"/>
              <a:ext cx="5943600"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POLAND MAP</a:t>
              </a:r>
            </a:p>
          </p:txBody>
        </p:sp>
        <p:sp>
          <p:nvSpPr>
            <p:cNvPr id="64" name="TextBox 63"/>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grpSp>
        <p:nvGrpSpPr>
          <p:cNvPr id="48" name="Group 47">
            <a:extLst>
              <a:ext uri="{FF2B5EF4-FFF2-40B4-BE49-F238E27FC236}">
                <a16:creationId xmlns:a16="http://schemas.microsoft.com/office/drawing/2014/main" id="{1AFD697D-8D8C-43CB-960D-C6D4C5CBD855}"/>
              </a:ext>
            </a:extLst>
          </p:cNvPr>
          <p:cNvGrpSpPr/>
          <p:nvPr/>
        </p:nvGrpSpPr>
        <p:grpSpPr>
          <a:xfrm>
            <a:off x="706641" y="2252723"/>
            <a:ext cx="3594912" cy="1375905"/>
            <a:chOff x="2243731" y="2891162"/>
            <a:chExt cx="3594912" cy="1375905"/>
          </a:xfrm>
        </p:grpSpPr>
        <p:grpSp>
          <p:nvGrpSpPr>
            <p:cNvPr id="49" name="Group 48">
              <a:extLst>
                <a:ext uri="{FF2B5EF4-FFF2-40B4-BE49-F238E27FC236}">
                  <a16:creationId xmlns:a16="http://schemas.microsoft.com/office/drawing/2014/main" id="{10EBBA61-1B1B-41F1-B287-3D05211191DF}"/>
                </a:ext>
              </a:extLst>
            </p:cNvPr>
            <p:cNvGrpSpPr/>
            <p:nvPr/>
          </p:nvGrpSpPr>
          <p:grpSpPr>
            <a:xfrm>
              <a:off x="2243731" y="3192308"/>
              <a:ext cx="2743200" cy="508758"/>
              <a:chOff x="1066801" y="2238247"/>
              <a:chExt cx="2743200" cy="508758"/>
            </a:xfrm>
          </p:grpSpPr>
          <p:sp>
            <p:nvSpPr>
              <p:cNvPr id="103" name="Freeform: Shape 102">
                <a:extLst>
                  <a:ext uri="{FF2B5EF4-FFF2-40B4-BE49-F238E27FC236}">
                    <a16:creationId xmlns:a16="http://schemas.microsoft.com/office/drawing/2014/main" id="{6B1D5BAA-7C0A-4A86-97C1-659D1E0AD64C}"/>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Text Box 10">
                <a:extLst>
                  <a:ext uri="{FF2B5EF4-FFF2-40B4-BE49-F238E27FC236}">
                    <a16:creationId xmlns:a16="http://schemas.microsoft.com/office/drawing/2014/main" id="{5DEF6170-17B4-4500-8884-EE39C0BD95C2}"/>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0" name="Group 49">
              <a:extLst>
                <a:ext uri="{FF2B5EF4-FFF2-40B4-BE49-F238E27FC236}">
                  <a16:creationId xmlns:a16="http://schemas.microsoft.com/office/drawing/2014/main" id="{29B35CED-BBBA-4067-8F41-FFB2D7FDF774}"/>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1" name="Freeform: Shape 50">
                <a:extLst>
                  <a:ext uri="{FF2B5EF4-FFF2-40B4-BE49-F238E27FC236}">
                    <a16:creationId xmlns:a16="http://schemas.microsoft.com/office/drawing/2014/main" id="{D9800FE6-17BA-486E-915A-E313426C1A08}"/>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8A2A2E48-3738-4C46-887F-2D0A277B1004}"/>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2" name="Graphic 26" descr="Hike">
                <a:extLst>
                  <a:ext uri="{FF2B5EF4-FFF2-40B4-BE49-F238E27FC236}">
                    <a16:creationId xmlns:a16="http://schemas.microsoft.com/office/drawing/2014/main" id="{BCB0AB0E-4D66-4EB4-AB39-7FEB539AB613}"/>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0" name="Freeform: Shape 99">
                  <a:extLst>
                    <a:ext uri="{FF2B5EF4-FFF2-40B4-BE49-F238E27FC236}">
                      <a16:creationId xmlns:a16="http://schemas.microsoft.com/office/drawing/2014/main" id="{602CF1D4-00FE-4F9F-92C2-22696AFB017C}"/>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F6DC1067-A4C6-4391-9BDE-212DB693583E}"/>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1FCCF750-005F-48E4-A547-845E390C366C}"/>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5" name="TextBox 104">
            <a:extLst>
              <a:ext uri="{FF2B5EF4-FFF2-40B4-BE49-F238E27FC236}">
                <a16:creationId xmlns:a16="http://schemas.microsoft.com/office/drawing/2014/main" id="{3C8A718C-7F04-4384-8C41-4B831A20401C}"/>
              </a:ext>
            </a:extLst>
          </p:cNvPr>
          <p:cNvSpPr txBox="1"/>
          <p:nvPr/>
        </p:nvSpPr>
        <p:spPr>
          <a:xfrm>
            <a:off x="9119253" y="2997775"/>
            <a:ext cx="3072792"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6" name="TextBox 105">
            <a:extLst>
              <a:ext uri="{FF2B5EF4-FFF2-40B4-BE49-F238E27FC236}">
                <a16:creationId xmlns:a16="http://schemas.microsoft.com/office/drawing/2014/main" id="{9CF03F15-C09D-40F7-A839-CEC9385CB574}"/>
              </a:ext>
            </a:extLst>
          </p:cNvPr>
          <p:cNvSpPr txBox="1"/>
          <p:nvPr/>
        </p:nvSpPr>
        <p:spPr>
          <a:xfrm>
            <a:off x="64673" y="3107588"/>
            <a:ext cx="3250157"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A9DAA46F-A14A-40D0-8482-469BF5548EB0}"/>
              </a:ext>
            </a:extLst>
          </p:cNvPr>
          <p:cNvGrpSpPr/>
          <p:nvPr/>
        </p:nvGrpSpPr>
        <p:grpSpPr>
          <a:xfrm>
            <a:off x="6859187" y="2003210"/>
            <a:ext cx="3509383" cy="1375905"/>
            <a:chOff x="6025615" y="1230029"/>
            <a:chExt cx="3509383" cy="1375905"/>
          </a:xfrm>
        </p:grpSpPr>
        <p:grpSp>
          <p:nvGrpSpPr>
            <p:cNvPr id="108" name="Group 107">
              <a:extLst>
                <a:ext uri="{FF2B5EF4-FFF2-40B4-BE49-F238E27FC236}">
                  <a16:creationId xmlns:a16="http://schemas.microsoft.com/office/drawing/2014/main" id="{28D5AF05-40AB-48EE-BAF0-FCBE7D99B186}"/>
                </a:ext>
              </a:extLst>
            </p:cNvPr>
            <p:cNvGrpSpPr/>
            <p:nvPr/>
          </p:nvGrpSpPr>
          <p:grpSpPr>
            <a:xfrm>
              <a:off x="6791798" y="1528954"/>
              <a:ext cx="2743200" cy="508758"/>
              <a:chOff x="7772400" y="675620"/>
              <a:chExt cx="2743200" cy="508758"/>
            </a:xfrm>
          </p:grpSpPr>
          <p:sp>
            <p:nvSpPr>
              <p:cNvPr id="113" name="Freeform: Shape 112">
                <a:extLst>
                  <a:ext uri="{FF2B5EF4-FFF2-40B4-BE49-F238E27FC236}">
                    <a16:creationId xmlns:a16="http://schemas.microsoft.com/office/drawing/2014/main" id="{50AFDD25-142A-43A1-9C76-5E8856E31840}"/>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Text Box 10">
                <a:extLst>
                  <a:ext uri="{FF2B5EF4-FFF2-40B4-BE49-F238E27FC236}">
                    <a16:creationId xmlns:a16="http://schemas.microsoft.com/office/drawing/2014/main" id="{FFAD3A70-9E4E-40D4-98B2-18CD296E5D5A}"/>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9" name="Group 108">
              <a:extLst>
                <a:ext uri="{FF2B5EF4-FFF2-40B4-BE49-F238E27FC236}">
                  <a16:creationId xmlns:a16="http://schemas.microsoft.com/office/drawing/2014/main" id="{D64B92FC-2043-4921-9F53-66FCDBEB2EB7}"/>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0" name="Freeform: Shape 109">
                <a:extLst>
                  <a:ext uri="{FF2B5EF4-FFF2-40B4-BE49-F238E27FC236}">
                    <a16:creationId xmlns:a16="http://schemas.microsoft.com/office/drawing/2014/main" id="{CB2FA786-8FE3-41AF-90BD-F09107182599}"/>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D17B2029-9AE6-42B7-9A47-AE6FF4DB0C3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2" name="Graphic 111" descr="Tent">
                <a:extLst>
                  <a:ext uri="{FF2B5EF4-FFF2-40B4-BE49-F238E27FC236}">
                    <a16:creationId xmlns:a16="http://schemas.microsoft.com/office/drawing/2014/main" id="{C54E3D55-47A5-4AEB-9EE4-C55B0FE849E4}"/>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5" name="Chart 114">
            <a:extLst>
              <a:ext uri="{FF2B5EF4-FFF2-40B4-BE49-F238E27FC236}">
                <a16:creationId xmlns:a16="http://schemas.microsoft.com/office/drawing/2014/main" id="{DD2E09F1-7B45-49C6-A675-31EFB606D9AE}"/>
              </a:ext>
            </a:extLst>
          </p:cNvPr>
          <p:cNvGraphicFramePr>
            <a:graphicFrameLocks noChangeAspect="1"/>
          </p:cNvGraphicFramePr>
          <p:nvPr>
            <p:extLst/>
          </p:nvPr>
        </p:nvGraphicFramePr>
        <p:xfrm>
          <a:off x="6671584" y="1773495"/>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6" name="Chart 115">
            <a:extLst>
              <a:ext uri="{FF2B5EF4-FFF2-40B4-BE49-F238E27FC236}">
                <a16:creationId xmlns:a16="http://schemas.microsoft.com/office/drawing/2014/main" id="{184EA291-9325-4CAC-AAB5-0377F927DAE6}"/>
              </a:ext>
            </a:extLst>
          </p:cNvPr>
          <p:cNvGraphicFramePr>
            <a:graphicFrameLocks noChangeAspect="1"/>
          </p:cNvGraphicFramePr>
          <p:nvPr>
            <p:extLst/>
          </p:nvPr>
        </p:nvGraphicFramePr>
        <p:xfrm>
          <a:off x="3016634" y="2032570"/>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7" name="Group 116">
            <a:extLst>
              <a:ext uri="{FF2B5EF4-FFF2-40B4-BE49-F238E27FC236}">
                <a16:creationId xmlns:a16="http://schemas.microsoft.com/office/drawing/2014/main" id="{02CE7310-4DDD-4CA1-8303-0C763E724EAB}"/>
              </a:ext>
            </a:extLst>
          </p:cNvPr>
          <p:cNvGrpSpPr/>
          <p:nvPr/>
        </p:nvGrpSpPr>
        <p:grpSpPr>
          <a:xfrm>
            <a:off x="3508191" y="4672980"/>
            <a:ext cx="3594912" cy="1375905"/>
            <a:chOff x="2243731" y="2891162"/>
            <a:chExt cx="3594912" cy="1375905"/>
          </a:xfrm>
        </p:grpSpPr>
        <p:grpSp>
          <p:nvGrpSpPr>
            <p:cNvPr id="118" name="Group 117">
              <a:extLst>
                <a:ext uri="{FF2B5EF4-FFF2-40B4-BE49-F238E27FC236}">
                  <a16:creationId xmlns:a16="http://schemas.microsoft.com/office/drawing/2014/main" id="{0AD38AF9-5077-466C-BB21-DBA9441099EA}"/>
                </a:ext>
              </a:extLst>
            </p:cNvPr>
            <p:cNvGrpSpPr/>
            <p:nvPr/>
          </p:nvGrpSpPr>
          <p:grpSpPr>
            <a:xfrm>
              <a:off x="2243731" y="3192308"/>
              <a:ext cx="2743200" cy="508758"/>
              <a:chOff x="1066801" y="2238247"/>
              <a:chExt cx="2743200" cy="508758"/>
            </a:xfrm>
          </p:grpSpPr>
          <p:sp>
            <p:nvSpPr>
              <p:cNvPr id="126" name="Freeform: Shape 125">
                <a:extLst>
                  <a:ext uri="{FF2B5EF4-FFF2-40B4-BE49-F238E27FC236}">
                    <a16:creationId xmlns:a16="http://schemas.microsoft.com/office/drawing/2014/main" id="{80383BEB-95EB-42B1-9E68-87C5A9B1C5F4}"/>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7" name="Text Box 10">
                <a:extLst>
                  <a:ext uri="{FF2B5EF4-FFF2-40B4-BE49-F238E27FC236}">
                    <a16:creationId xmlns:a16="http://schemas.microsoft.com/office/drawing/2014/main" id="{0BB954D2-A7D3-400C-8955-370CE9E9877B}"/>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9" name="Group 118">
              <a:extLst>
                <a:ext uri="{FF2B5EF4-FFF2-40B4-BE49-F238E27FC236}">
                  <a16:creationId xmlns:a16="http://schemas.microsoft.com/office/drawing/2014/main" id="{42A37241-771B-4944-8A4C-677C24EE9EA5}"/>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0" name="Freeform: Shape 119">
                <a:extLst>
                  <a:ext uri="{FF2B5EF4-FFF2-40B4-BE49-F238E27FC236}">
                    <a16:creationId xmlns:a16="http://schemas.microsoft.com/office/drawing/2014/main" id="{A089647C-24A5-4881-9E95-4CCFE60002D3}"/>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Oval 120">
                <a:extLst>
                  <a:ext uri="{FF2B5EF4-FFF2-40B4-BE49-F238E27FC236}">
                    <a16:creationId xmlns:a16="http://schemas.microsoft.com/office/drawing/2014/main" id="{E3D80C3C-FCDF-414F-913F-FA76ABB5C97B}"/>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2" name="Graphic 26" descr="Hike">
                <a:extLst>
                  <a:ext uri="{FF2B5EF4-FFF2-40B4-BE49-F238E27FC236}">
                    <a16:creationId xmlns:a16="http://schemas.microsoft.com/office/drawing/2014/main" id="{1D902CAF-0D0C-4C1B-A7B6-B97C7AAE35A7}"/>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3" name="Freeform: Shape 122">
                  <a:extLst>
                    <a:ext uri="{FF2B5EF4-FFF2-40B4-BE49-F238E27FC236}">
                      <a16:creationId xmlns:a16="http://schemas.microsoft.com/office/drawing/2014/main" id="{F93196CF-3C45-4868-9287-915C8F6F2F0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D7057828-857D-4068-B03D-0171CB08E1E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109905BA-F041-4C2F-A075-4A8E0EFB8E90}"/>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28" name="TextBox 127">
            <a:extLst>
              <a:ext uri="{FF2B5EF4-FFF2-40B4-BE49-F238E27FC236}">
                <a16:creationId xmlns:a16="http://schemas.microsoft.com/office/drawing/2014/main" id="{5BA4F0CF-9BB0-42AD-944B-9CF6389C6D38}"/>
              </a:ext>
            </a:extLst>
          </p:cNvPr>
          <p:cNvSpPr txBox="1"/>
          <p:nvPr/>
        </p:nvSpPr>
        <p:spPr>
          <a:xfrm>
            <a:off x="926748" y="5550047"/>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29" name="Chart 128">
            <a:extLst>
              <a:ext uri="{FF2B5EF4-FFF2-40B4-BE49-F238E27FC236}">
                <a16:creationId xmlns:a16="http://schemas.microsoft.com/office/drawing/2014/main" id="{33EAA333-506B-409B-97F2-D2D0F66CBDB0}"/>
              </a:ext>
            </a:extLst>
          </p:cNvPr>
          <p:cNvGraphicFramePr>
            <a:graphicFrameLocks noChangeAspect="1"/>
          </p:cNvGraphicFramePr>
          <p:nvPr>
            <p:extLst/>
          </p:nvPr>
        </p:nvGraphicFramePr>
        <p:xfrm>
          <a:off x="5818184" y="4455214"/>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838930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wipe(left)">
                                      <p:cBhvr>
                                        <p:cTn id="7" dur="750"/>
                                        <p:tgtEl>
                                          <p:spTgt spid="62"/>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90"/>
                                        </p:tgtEl>
                                        <p:attrNameLst>
                                          <p:attrName>style.visibility</p:attrName>
                                        </p:attrNameLst>
                                      </p:cBhvr>
                                      <p:to>
                                        <p:strVal val="visible"/>
                                      </p:to>
                                    </p:set>
                                    <p:anim calcmode="lin" valueType="num">
                                      <p:cBhvr additive="base">
                                        <p:cTn id="11" dur="250" fill="hold"/>
                                        <p:tgtEl>
                                          <p:spTgt spid="90"/>
                                        </p:tgtEl>
                                        <p:attrNameLst>
                                          <p:attrName>ppt_x</p:attrName>
                                        </p:attrNameLst>
                                      </p:cBhvr>
                                      <p:tavLst>
                                        <p:tav tm="0">
                                          <p:val>
                                            <p:strVal val="#ppt_x"/>
                                          </p:val>
                                        </p:tav>
                                        <p:tav tm="100000">
                                          <p:val>
                                            <p:strVal val="#ppt_x"/>
                                          </p:val>
                                        </p:tav>
                                      </p:tavLst>
                                    </p:anim>
                                    <p:anim calcmode="lin" valueType="num">
                                      <p:cBhvr additive="base">
                                        <p:cTn id="12" dur="250" fill="hold"/>
                                        <p:tgtEl>
                                          <p:spTgt spid="9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87"/>
                                        </p:tgtEl>
                                        <p:attrNameLst>
                                          <p:attrName>style.visibility</p:attrName>
                                        </p:attrNameLst>
                                      </p:cBhvr>
                                      <p:to>
                                        <p:strVal val="visible"/>
                                      </p:to>
                                    </p:set>
                                    <p:anim calcmode="lin" valueType="num">
                                      <p:cBhvr additive="base">
                                        <p:cTn id="16" dur="250" fill="hold"/>
                                        <p:tgtEl>
                                          <p:spTgt spid="87"/>
                                        </p:tgtEl>
                                        <p:attrNameLst>
                                          <p:attrName>ppt_x</p:attrName>
                                        </p:attrNameLst>
                                      </p:cBhvr>
                                      <p:tavLst>
                                        <p:tav tm="0">
                                          <p:val>
                                            <p:strVal val="#ppt_x"/>
                                          </p:val>
                                        </p:tav>
                                        <p:tav tm="100000">
                                          <p:val>
                                            <p:strVal val="#ppt_x"/>
                                          </p:val>
                                        </p:tav>
                                      </p:tavLst>
                                    </p:anim>
                                    <p:anim calcmode="lin" valueType="num">
                                      <p:cBhvr additive="base">
                                        <p:cTn id="17" dur="250" fill="hold"/>
                                        <p:tgtEl>
                                          <p:spTgt spid="87"/>
                                        </p:tgtEl>
                                        <p:attrNameLst>
                                          <p:attrName>ppt_y</p:attrName>
                                        </p:attrNameLst>
                                      </p:cBhvr>
                                      <p:tavLst>
                                        <p:tav tm="0">
                                          <p:val>
                                            <p:strVal val="1+#ppt_h/2"/>
                                          </p:val>
                                        </p:tav>
                                        <p:tav tm="100000">
                                          <p:val>
                                            <p:strVal val="#ppt_y"/>
                                          </p:val>
                                        </p:tav>
                                      </p:tavLst>
                                    </p:anim>
                                  </p:childTnLst>
                                </p:cTn>
                              </p:par>
                            </p:childTnLst>
                          </p:cTn>
                        </p:par>
                        <p:par>
                          <p:cTn id="18" fill="hold">
                            <p:stCondLst>
                              <p:cond delay="1250"/>
                            </p:stCondLst>
                            <p:childTnLst>
                              <p:par>
                                <p:cTn id="19" presetID="2" presetClass="entr" presetSubtype="4" fill="hold" grpId="0" nodeType="afterEffect">
                                  <p:stCondLst>
                                    <p:cond delay="0"/>
                                  </p:stCondLst>
                                  <p:childTnLst>
                                    <p:set>
                                      <p:cBhvr>
                                        <p:cTn id="20" dur="1" fill="hold">
                                          <p:stCondLst>
                                            <p:cond delay="0"/>
                                          </p:stCondLst>
                                        </p:cTn>
                                        <p:tgtEl>
                                          <p:spTgt spid="91"/>
                                        </p:tgtEl>
                                        <p:attrNameLst>
                                          <p:attrName>style.visibility</p:attrName>
                                        </p:attrNameLst>
                                      </p:cBhvr>
                                      <p:to>
                                        <p:strVal val="visible"/>
                                      </p:to>
                                    </p:set>
                                    <p:anim calcmode="lin" valueType="num">
                                      <p:cBhvr additive="base">
                                        <p:cTn id="21" dur="250" fill="hold"/>
                                        <p:tgtEl>
                                          <p:spTgt spid="91"/>
                                        </p:tgtEl>
                                        <p:attrNameLst>
                                          <p:attrName>ppt_x</p:attrName>
                                        </p:attrNameLst>
                                      </p:cBhvr>
                                      <p:tavLst>
                                        <p:tav tm="0">
                                          <p:val>
                                            <p:strVal val="#ppt_x"/>
                                          </p:val>
                                        </p:tav>
                                        <p:tav tm="100000">
                                          <p:val>
                                            <p:strVal val="#ppt_x"/>
                                          </p:val>
                                        </p:tav>
                                      </p:tavLst>
                                    </p:anim>
                                    <p:anim calcmode="lin" valueType="num">
                                      <p:cBhvr additive="base">
                                        <p:cTn id="22" dur="250" fill="hold"/>
                                        <p:tgtEl>
                                          <p:spTgt spid="91"/>
                                        </p:tgtEl>
                                        <p:attrNameLst>
                                          <p:attrName>ppt_y</p:attrName>
                                        </p:attrNameLst>
                                      </p:cBhvr>
                                      <p:tavLst>
                                        <p:tav tm="0">
                                          <p:val>
                                            <p:strVal val="1+#ppt_h/2"/>
                                          </p:val>
                                        </p:tav>
                                        <p:tav tm="100000">
                                          <p:val>
                                            <p:strVal val="#ppt_y"/>
                                          </p:val>
                                        </p:tav>
                                      </p:tavLst>
                                    </p:anim>
                                  </p:childTnLst>
                                </p:cTn>
                              </p:par>
                            </p:childTnLst>
                          </p:cTn>
                        </p:par>
                        <p:par>
                          <p:cTn id="23" fill="hold">
                            <p:stCondLst>
                              <p:cond delay="1500"/>
                            </p:stCondLst>
                            <p:childTnLst>
                              <p:par>
                                <p:cTn id="24" presetID="2" presetClass="entr" presetSubtype="4" fill="hold" grpId="0" nodeType="afterEffect">
                                  <p:stCondLst>
                                    <p:cond delay="0"/>
                                  </p:stCondLst>
                                  <p:childTnLst>
                                    <p:set>
                                      <p:cBhvr>
                                        <p:cTn id="25" dur="1" fill="hold">
                                          <p:stCondLst>
                                            <p:cond delay="0"/>
                                          </p:stCondLst>
                                        </p:cTn>
                                        <p:tgtEl>
                                          <p:spTgt spid="79"/>
                                        </p:tgtEl>
                                        <p:attrNameLst>
                                          <p:attrName>style.visibility</p:attrName>
                                        </p:attrNameLst>
                                      </p:cBhvr>
                                      <p:to>
                                        <p:strVal val="visible"/>
                                      </p:to>
                                    </p:set>
                                    <p:anim calcmode="lin" valueType="num">
                                      <p:cBhvr additive="base">
                                        <p:cTn id="26" dur="250" fill="hold"/>
                                        <p:tgtEl>
                                          <p:spTgt spid="79"/>
                                        </p:tgtEl>
                                        <p:attrNameLst>
                                          <p:attrName>ppt_x</p:attrName>
                                        </p:attrNameLst>
                                      </p:cBhvr>
                                      <p:tavLst>
                                        <p:tav tm="0">
                                          <p:val>
                                            <p:strVal val="#ppt_x"/>
                                          </p:val>
                                        </p:tav>
                                        <p:tav tm="100000">
                                          <p:val>
                                            <p:strVal val="#ppt_x"/>
                                          </p:val>
                                        </p:tav>
                                      </p:tavLst>
                                    </p:anim>
                                    <p:anim calcmode="lin" valueType="num">
                                      <p:cBhvr additive="base">
                                        <p:cTn id="27" dur="250" fill="hold"/>
                                        <p:tgtEl>
                                          <p:spTgt spid="79"/>
                                        </p:tgtEl>
                                        <p:attrNameLst>
                                          <p:attrName>ppt_y</p:attrName>
                                        </p:attrNameLst>
                                      </p:cBhvr>
                                      <p:tavLst>
                                        <p:tav tm="0">
                                          <p:val>
                                            <p:strVal val="1+#ppt_h/2"/>
                                          </p:val>
                                        </p:tav>
                                        <p:tav tm="100000">
                                          <p:val>
                                            <p:strVal val="#ppt_y"/>
                                          </p:val>
                                        </p:tav>
                                      </p:tavLst>
                                    </p:anim>
                                  </p:childTnLst>
                                </p:cTn>
                              </p:par>
                            </p:childTnLst>
                          </p:cTn>
                        </p:par>
                        <p:par>
                          <p:cTn id="28" fill="hold">
                            <p:stCondLst>
                              <p:cond delay="1750"/>
                            </p:stCondLst>
                            <p:childTnLst>
                              <p:par>
                                <p:cTn id="29" presetID="2" presetClass="entr" presetSubtype="4" fill="hold" grpId="0" nodeType="afterEffect">
                                  <p:stCondLst>
                                    <p:cond delay="0"/>
                                  </p:stCondLst>
                                  <p:childTnLst>
                                    <p:set>
                                      <p:cBhvr>
                                        <p:cTn id="30" dur="1" fill="hold">
                                          <p:stCondLst>
                                            <p:cond delay="0"/>
                                          </p:stCondLst>
                                        </p:cTn>
                                        <p:tgtEl>
                                          <p:spTgt spid="80"/>
                                        </p:tgtEl>
                                        <p:attrNameLst>
                                          <p:attrName>style.visibility</p:attrName>
                                        </p:attrNameLst>
                                      </p:cBhvr>
                                      <p:to>
                                        <p:strVal val="visible"/>
                                      </p:to>
                                    </p:set>
                                    <p:anim calcmode="lin" valueType="num">
                                      <p:cBhvr additive="base">
                                        <p:cTn id="31" dur="250" fill="hold"/>
                                        <p:tgtEl>
                                          <p:spTgt spid="80"/>
                                        </p:tgtEl>
                                        <p:attrNameLst>
                                          <p:attrName>ppt_x</p:attrName>
                                        </p:attrNameLst>
                                      </p:cBhvr>
                                      <p:tavLst>
                                        <p:tav tm="0">
                                          <p:val>
                                            <p:strVal val="#ppt_x"/>
                                          </p:val>
                                        </p:tav>
                                        <p:tav tm="100000">
                                          <p:val>
                                            <p:strVal val="#ppt_x"/>
                                          </p:val>
                                        </p:tav>
                                      </p:tavLst>
                                    </p:anim>
                                    <p:anim calcmode="lin" valueType="num">
                                      <p:cBhvr additive="base">
                                        <p:cTn id="32" dur="250" fill="hold"/>
                                        <p:tgtEl>
                                          <p:spTgt spid="80"/>
                                        </p:tgtEl>
                                        <p:attrNameLst>
                                          <p:attrName>ppt_y</p:attrName>
                                        </p:attrNameLst>
                                      </p:cBhvr>
                                      <p:tavLst>
                                        <p:tav tm="0">
                                          <p:val>
                                            <p:strVal val="1+#ppt_h/2"/>
                                          </p:val>
                                        </p:tav>
                                        <p:tav tm="100000">
                                          <p:val>
                                            <p:strVal val="#ppt_y"/>
                                          </p:val>
                                        </p:tav>
                                      </p:tavLst>
                                    </p:anim>
                                  </p:childTnLst>
                                </p:cTn>
                              </p:par>
                            </p:childTnLst>
                          </p:cTn>
                        </p:par>
                        <p:par>
                          <p:cTn id="33" fill="hold">
                            <p:stCondLst>
                              <p:cond delay="2000"/>
                            </p:stCondLst>
                            <p:childTnLst>
                              <p:par>
                                <p:cTn id="34" presetID="2" presetClass="entr" presetSubtype="4" fill="hold" grpId="0" nodeType="afterEffect">
                                  <p:stCondLst>
                                    <p:cond delay="0"/>
                                  </p:stCondLst>
                                  <p:childTnLst>
                                    <p:set>
                                      <p:cBhvr>
                                        <p:cTn id="35" dur="1" fill="hold">
                                          <p:stCondLst>
                                            <p:cond delay="0"/>
                                          </p:stCondLst>
                                        </p:cTn>
                                        <p:tgtEl>
                                          <p:spTgt spid="86"/>
                                        </p:tgtEl>
                                        <p:attrNameLst>
                                          <p:attrName>style.visibility</p:attrName>
                                        </p:attrNameLst>
                                      </p:cBhvr>
                                      <p:to>
                                        <p:strVal val="visible"/>
                                      </p:to>
                                    </p:set>
                                    <p:anim calcmode="lin" valueType="num">
                                      <p:cBhvr additive="base">
                                        <p:cTn id="36" dur="250" fill="hold"/>
                                        <p:tgtEl>
                                          <p:spTgt spid="86"/>
                                        </p:tgtEl>
                                        <p:attrNameLst>
                                          <p:attrName>ppt_x</p:attrName>
                                        </p:attrNameLst>
                                      </p:cBhvr>
                                      <p:tavLst>
                                        <p:tav tm="0">
                                          <p:val>
                                            <p:strVal val="#ppt_x"/>
                                          </p:val>
                                        </p:tav>
                                        <p:tav tm="100000">
                                          <p:val>
                                            <p:strVal val="#ppt_x"/>
                                          </p:val>
                                        </p:tav>
                                      </p:tavLst>
                                    </p:anim>
                                    <p:anim calcmode="lin" valueType="num">
                                      <p:cBhvr additive="base">
                                        <p:cTn id="37" dur="250" fill="hold"/>
                                        <p:tgtEl>
                                          <p:spTgt spid="86"/>
                                        </p:tgtEl>
                                        <p:attrNameLst>
                                          <p:attrName>ppt_y</p:attrName>
                                        </p:attrNameLst>
                                      </p:cBhvr>
                                      <p:tavLst>
                                        <p:tav tm="0">
                                          <p:val>
                                            <p:strVal val="1+#ppt_h/2"/>
                                          </p:val>
                                        </p:tav>
                                        <p:tav tm="100000">
                                          <p:val>
                                            <p:strVal val="#ppt_y"/>
                                          </p:val>
                                        </p:tav>
                                      </p:tavLst>
                                    </p:anim>
                                  </p:childTnLst>
                                </p:cTn>
                              </p:par>
                            </p:childTnLst>
                          </p:cTn>
                        </p:par>
                        <p:par>
                          <p:cTn id="38" fill="hold">
                            <p:stCondLst>
                              <p:cond delay="2250"/>
                            </p:stCondLst>
                            <p:childTnLst>
                              <p:par>
                                <p:cTn id="39" presetID="2" presetClass="entr" presetSubtype="4" fill="hold" grpId="0" nodeType="afterEffect">
                                  <p:stCondLst>
                                    <p:cond delay="0"/>
                                  </p:stCondLst>
                                  <p:childTnLst>
                                    <p:set>
                                      <p:cBhvr>
                                        <p:cTn id="40" dur="1" fill="hold">
                                          <p:stCondLst>
                                            <p:cond delay="0"/>
                                          </p:stCondLst>
                                        </p:cTn>
                                        <p:tgtEl>
                                          <p:spTgt spid="85"/>
                                        </p:tgtEl>
                                        <p:attrNameLst>
                                          <p:attrName>style.visibility</p:attrName>
                                        </p:attrNameLst>
                                      </p:cBhvr>
                                      <p:to>
                                        <p:strVal val="visible"/>
                                      </p:to>
                                    </p:set>
                                    <p:anim calcmode="lin" valueType="num">
                                      <p:cBhvr additive="base">
                                        <p:cTn id="41" dur="250" fill="hold"/>
                                        <p:tgtEl>
                                          <p:spTgt spid="85"/>
                                        </p:tgtEl>
                                        <p:attrNameLst>
                                          <p:attrName>ppt_x</p:attrName>
                                        </p:attrNameLst>
                                      </p:cBhvr>
                                      <p:tavLst>
                                        <p:tav tm="0">
                                          <p:val>
                                            <p:strVal val="#ppt_x"/>
                                          </p:val>
                                        </p:tav>
                                        <p:tav tm="100000">
                                          <p:val>
                                            <p:strVal val="#ppt_x"/>
                                          </p:val>
                                        </p:tav>
                                      </p:tavLst>
                                    </p:anim>
                                    <p:anim calcmode="lin" valueType="num">
                                      <p:cBhvr additive="base">
                                        <p:cTn id="42" dur="250" fill="hold"/>
                                        <p:tgtEl>
                                          <p:spTgt spid="85"/>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88"/>
                                        </p:tgtEl>
                                        <p:attrNameLst>
                                          <p:attrName>style.visibility</p:attrName>
                                        </p:attrNameLst>
                                      </p:cBhvr>
                                      <p:to>
                                        <p:strVal val="visible"/>
                                      </p:to>
                                    </p:set>
                                    <p:anim calcmode="lin" valueType="num">
                                      <p:cBhvr additive="base">
                                        <p:cTn id="46" dur="250" fill="hold"/>
                                        <p:tgtEl>
                                          <p:spTgt spid="88"/>
                                        </p:tgtEl>
                                        <p:attrNameLst>
                                          <p:attrName>ppt_x</p:attrName>
                                        </p:attrNameLst>
                                      </p:cBhvr>
                                      <p:tavLst>
                                        <p:tav tm="0">
                                          <p:val>
                                            <p:strVal val="#ppt_x"/>
                                          </p:val>
                                        </p:tav>
                                        <p:tav tm="100000">
                                          <p:val>
                                            <p:strVal val="#ppt_x"/>
                                          </p:val>
                                        </p:tav>
                                      </p:tavLst>
                                    </p:anim>
                                    <p:anim calcmode="lin" valueType="num">
                                      <p:cBhvr additive="base">
                                        <p:cTn id="47" dur="250" fill="hold"/>
                                        <p:tgtEl>
                                          <p:spTgt spid="88"/>
                                        </p:tgtEl>
                                        <p:attrNameLst>
                                          <p:attrName>ppt_y</p:attrName>
                                        </p:attrNameLst>
                                      </p:cBhvr>
                                      <p:tavLst>
                                        <p:tav tm="0">
                                          <p:val>
                                            <p:strVal val="1+#ppt_h/2"/>
                                          </p:val>
                                        </p:tav>
                                        <p:tav tm="100000">
                                          <p:val>
                                            <p:strVal val="#ppt_y"/>
                                          </p:val>
                                        </p:tav>
                                      </p:tavLst>
                                    </p:anim>
                                  </p:childTnLst>
                                </p:cTn>
                              </p:par>
                            </p:childTnLst>
                          </p:cTn>
                        </p:par>
                        <p:par>
                          <p:cTn id="48" fill="hold">
                            <p:stCondLst>
                              <p:cond delay="2750"/>
                            </p:stCondLst>
                            <p:childTnLst>
                              <p:par>
                                <p:cTn id="49" presetID="2" presetClass="entr" presetSubtype="4" fill="hold" grpId="0" nodeType="afterEffect">
                                  <p:stCondLst>
                                    <p:cond delay="0"/>
                                  </p:stCondLst>
                                  <p:childTnLst>
                                    <p:set>
                                      <p:cBhvr>
                                        <p:cTn id="50" dur="1" fill="hold">
                                          <p:stCondLst>
                                            <p:cond delay="0"/>
                                          </p:stCondLst>
                                        </p:cTn>
                                        <p:tgtEl>
                                          <p:spTgt spid="89"/>
                                        </p:tgtEl>
                                        <p:attrNameLst>
                                          <p:attrName>style.visibility</p:attrName>
                                        </p:attrNameLst>
                                      </p:cBhvr>
                                      <p:to>
                                        <p:strVal val="visible"/>
                                      </p:to>
                                    </p:set>
                                    <p:anim calcmode="lin" valueType="num">
                                      <p:cBhvr additive="base">
                                        <p:cTn id="51" dur="250" fill="hold"/>
                                        <p:tgtEl>
                                          <p:spTgt spid="89"/>
                                        </p:tgtEl>
                                        <p:attrNameLst>
                                          <p:attrName>ppt_x</p:attrName>
                                        </p:attrNameLst>
                                      </p:cBhvr>
                                      <p:tavLst>
                                        <p:tav tm="0">
                                          <p:val>
                                            <p:strVal val="#ppt_x"/>
                                          </p:val>
                                        </p:tav>
                                        <p:tav tm="100000">
                                          <p:val>
                                            <p:strVal val="#ppt_x"/>
                                          </p:val>
                                        </p:tav>
                                      </p:tavLst>
                                    </p:anim>
                                    <p:anim calcmode="lin" valueType="num">
                                      <p:cBhvr additive="base">
                                        <p:cTn id="52" dur="250" fill="hold"/>
                                        <p:tgtEl>
                                          <p:spTgt spid="89"/>
                                        </p:tgtEl>
                                        <p:attrNameLst>
                                          <p:attrName>ppt_y</p:attrName>
                                        </p:attrNameLst>
                                      </p:cBhvr>
                                      <p:tavLst>
                                        <p:tav tm="0">
                                          <p:val>
                                            <p:strVal val="1+#ppt_h/2"/>
                                          </p:val>
                                        </p:tav>
                                        <p:tav tm="100000">
                                          <p:val>
                                            <p:strVal val="#ppt_y"/>
                                          </p:val>
                                        </p:tav>
                                      </p:tavLst>
                                    </p:anim>
                                  </p:childTnLst>
                                </p:cTn>
                              </p:par>
                            </p:childTnLst>
                          </p:cTn>
                        </p:par>
                        <p:par>
                          <p:cTn id="53" fill="hold">
                            <p:stCondLst>
                              <p:cond delay="3000"/>
                            </p:stCondLst>
                            <p:childTnLst>
                              <p:par>
                                <p:cTn id="54" presetID="2" presetClass="entr" presetSubtype="4" fill="hold" grpId="0" nodeType="afterEffect">
                                  <p:stCondLst>
                                    <p:cond delay="0"/>
                                  </p:stCondLst>
                                  <p:childTnLst>
                                    <p:set>
                                      <p:cBhvr>
                                        <p:cTn id="55" dur="1" fill="hold">
                                          <p:stCondLst>
                                            <p:cond delay="0"/>
                                          </p:stCondLst>
                                        </p:cTn>
                                        <p:tgtEl>
                                          <p:spTgt spid="77"/>
                                        </p:tgtEl>
                                        <p:attrNameLst>
                                          <p:attrName>style.visibility</p:attrName>
                                        </p:attrNameLst>
                                      </p:cBhvr>
                                      <p:to>
                                        <p:strVal val="visible"/>
                                      </p:to>
                                    </p:set>
                                    <p:anim calcmode="lin" valueType="num">
                                      <p:cBhvr additive="base">
                                        <p:cTn id="56" dur="250" fill="hold"/>
                                        <p:tgtEl>
                                          <p:spTgt spid="77"/>
                                        </p:tgtEl>
                                        <p:attrNameLst>
                                          <p:attrName>ppt_x</p:attrName>
                                        </p:attrNameLst>
                                      </p:cBhvr>
                                      <p:tavLst>
                                        <p:tav tm="0">
                                          <p:val>
                                            <p:strVal val="#ppt_x"/>
                                          </p:val>
                                        </p:tav>
                                        <p:tav tm="100000">
                                          <p:val>
                                            <p:strVal val="#ppt_x"/>
                                          </p:val>
                                        </p:tav>
                                      </p:tavLst>
                                    </p:anim>
                                    <p:anim calcmode="lin" valueType="num">
                                      <p:cBhvr additive="base">
                                        <p:cTn id="57" dur="250" fill="hold"/>
                                        <p:tgtEl>
                                          <p:spTgt spid="77"/>
                                        </p:tgtEl>
                                        <p:attrNameLst>
                                          <p:attrName>ppt_y</p:attrName>
                                        </p:attrNameLst>
                                      </p:cBhvr>
                                      <p:tavLst>
                                        <p:tav tm="0">
                                          <p:val>
                                            <p:strVal val="1+#ppt_h/2"/>
                                          </p:val>
                                        </p:tav>
                                        <p:tav tm="100000">
                                          <p:val>
                                            <p:strVal val="#ppt_y"/>
                                          </p:val>
                                        </p:tav>
                                      </p:tavLst>
                                    </p:anim>
                                  </p:childTnLst>
                                </p:cTn>
                              </p:par>
                            </p:childTnLst>
                          </p:cTn>
                        </p:par>
                        <p:par>
                          <p:cTn id="58" fill="hold">
                            <p:stCondLst>
                              <p:cond delay="3250"/>
                            </p:stCondLst>
                            <p:childTnLst>
                              <p:par>
                                <p:cTn id="59" presetID="2" presetClass="entr" presetSubtype="4" fill="hold" grpId="0" nodeType="afterEffect">
                                  <p:stCondLst>
                                    <p:cond delay="0"/>
                                  </p:stCondLst>
                                  <p:childTnLst>
                                    <p:set>
                                      <p:cBhvr>
                                        <p:cTn id="60" dur="1" fill="hold">
                                          <p:stCondLst>
                                            <p:cond delay="0"/>
                                          </p:stCondLst>
                                        </p:cTn>
                                        <p:tgtEl>
                                          <p:spTgt spid="84"/>
                                        </p:tgtEl>
                                        <p:attrNameLst>
                                          <p:attrName>style.visibility</p:attrName>
                                        </p:attrNameLst>
                                      </p:cBhvr>
                                      <p:to>
                                        <p:strVal val="visible"/>
                                      </p:to>
                                    </p:set>
                                    <p:anim calcmode="lin" valueType="num">
                                      <p:cBhvr additive="base">
                                        <p:cTn id="61" dur="250" fill="hold"/>
                                        <p:tgtEl>
                                          <p:spTgt spid="84"/>
                                        </p:tgtEl>
                                        <p:attrNameLst>
                                          <p:attrName>ppt_x</p:attrName>
                                        </p:attrNameLst>
                                      </p:cBhvr>
                                      <p:tavLst>
                                        <p:tav tm="0">
                                          <p:val>
                                            <p:strVal val="#ppt_x"/>
                                          </p:val>
                                        </p:tav>
                                        <p:tav tm="100000">
                                          <p:val>
                                            <p:strVal val="#ppt_x"/>
                                          </p:val>
                                        </p:tav>
                                      </p:tavLst>
                                    </p:anim>
                                    <p:anim calcmode="lin" valueType="num">
                                      <p:cBhvr additive="base">
                                        <p:cTn id="62" dur="250" fill="hold"/>
                                        <p:tgtEl>
                                          <p:spTgt spid="84"/>
                                        </p:tgtEl>
                                        <p:attrNameLst>
                                          <p:attrName>ppt_y</p:attrName>
                                        </p:attrNameLst>
                                      </p:cBhvr>
                                      <p:tavLst>
                                        <p:tav tm="0">
                                          <p:val>
                                            <p:strVal val="1+#ppt_h/2"/>
                                          </p:val>
                                        </p:tav>
                                        <p:tav tm="100000">
                                          <p:val>
                                            <p:strVal val="#ppt_y"/>
                                          </p:val>
                                        </p:tav>
                                      </p:tavLst>
                                    </p:anim>
                                  </p:childTnLst>
                                </p:cTn>
                              </p:par>
                            </p:childTnLst>
                          </p:cTn>
                        </p:par>
                        <p:par>
                          <p:cTn id="63" fill="hold">
                            <p:stCondLst>
                              <p:cond delay="3500"/>
                            </p:stCondLst>
                            <p:childTnLst>
                              <p:par>
                                <p:cTn id="64" presetID="2" presetClass="entr" presetSubtype="4" fill="hold" grpId="0" nodeType="afterEffect">
                                  <p:stCondLst>
                                    <p:cond delay="0"/>
                                  </p:stCondLst>
                                  <p:childTnLst>
                                    <p:set>
                                      <p:cBhvr>
                                        <p:cTn id="65" dur="1" fill="hold">
                                          <p:stCondLst>
                                            <p:cond delay="0"/>
                                          </p:stCondLst>
                                        </p:cTn>
                                        <p:tgtEl>
                                          <p:spTgt spid="78"/>
                                        </p:tgtEl>
                                        <p:attrNameLst>
                                          <p:attrName>style.visibility</p:attrName>
                                        </p:attrNameLst>
                                      </p:cBhvr>
                                      <p:to>
                                        <p:strVal val="visible"/>
                                      </p:to>
                                    </p:set>
                                    <p:anim calcmode="lin" valueType="num">
                                      <p:cBhvr additive="base">
                                        <p:cTn id="66" dur="250" fill="hold"/>
                                        <p:tgtEl>
                                          <p:spTgt spid="78"/>
                                        </p:tgtEl>
                                        <p:attrNameLst>
                                          <p:attrName>ppt_x</p:attrName>
                                        </p:attrNameLst>
                                      </p:cBhvr>
                                      <p:tavLst>
                                        <p:tav tm="0">
                                          <p:val>
                                            <p:strVal val="#ppt_x"/>
                                          </p:val>
                                        </p:tav>
                                        <p:tav tm="100000">
                                          <p:val>
                                            <p:strVal val="#ppt_x"/>
                                          </p:val>
                                        </p:tav>
                                      </p:tavLst>
                                    </p:anim>
                                    <p:anim calcmode="lin" valueType="num">
                                      <p:cBhvr additive="base">
                                        <p:cTn id="67" dur="250" fill="hold"/>
                                        <p:tgtEl>
                                          <p:spTgt spid="78"/>
                                        </p:tgtEl>
                                        <p:attrNameLst>
                                          <p:attrName>ppt_y</p:attrName>
                                        </p:attrNameLst>
                                      </p:cBhvr>
                                      <p:tavLst>
                                        <p:tav tm="0">
                                          <p:val>
                                            <p:strVal val="1+#ppt_h/2"/>
                                          </p:val>
                                        </p:tav>
                                        <p:tav tm="100000">
                                          <p:val>
                                            <p:strVal val="#ppt_y"/>
                                          </p:val>
                                        </p:tav>
                                      </p:tavLst>
                                    </p:anim>
                                  </p:childTnLst>
                                </p:cTn>
                              </p:par>
                            </p:childTnLst>
                          </p:cTn>
                        </p:par>
                        <p:par>
                          <p:cTn id="68" fill="hold">
                            <p:stCondLst>
                              <p:cond delay="3750"/>
                            </p:stCondLst>
                            <p:childTnLst>
                              <p:par>
                                <p:cTn id="69" presetID="2" presetClass="entr" presetSubtype="4" fill="hold" grpId="0" nodeType="afterEffect">
                                  <p:stCondLst>
                                    <p:cond delay="0"/>
                                  </p:stCondLst>
                                  <p:childTnLst>
                                    <p:set>
                                      <p:cBhvr>
                                        <p:cTn id="70" dur="1" fill="hold">
                                          <p:stCondLst>
                                            <p:cond delay="0"/>
                                          </p:stCondLst>
                                        </p:cTn>
                                        <p:tgtEl>
                                          <p:spTgt spid="83"/>
                                        </p:tgtEl>
                                        <p:attrNameLst>
                                          <p:attrName>style.visibility</p:attrName>
                                        </p:attrNameLst>
                                      </p:cBhvr>
                                      <p:to>
                                        <p:strVal val="visible"/>
                                      </p:to>
                                    </p:set>
                                    <p:anim calcmode="lin" valueType="num">
                                      <p:cBhvr additive="base">
                                        <p:cTn id="71" dur="250" fill="hold"/>
                                        <p:tgtEl>
                                          <p:spTgt spid="83"/>
                                        </p:tgtEl>
                                        <p:attrNameLst>
                                          <p:attrName>ppt_x</p:attrName>
                                        </p:attrNameLst>
                                      </p:cBhvr>
                                      <p:tavLst>
                                        <p:tav tm="0">
                                          <p:val>
                                            <p:strVal val="#ppt_x"/>
                                          </p:val>
                                        </p:tav>
                                        <p:tav tm="100000">
                                          <p:val>
                                            <p:strVal val="#ppt_x"/>
                                          </p:val>
                                        </p:tav>
                                      </p:tavLst>
                                    </p:anim>
                                    <p:anim calcmode="lin" valueType="num">
                                      <p:cBhvr additive="base">
                                        <p:cTn id="72" dur="250" fill="hold"/>
                                        <p:tgtEl>
                                          <p:spTgt spid="83"/>
                                        </p:tgtEl>
                                        <p:attrNameLst>
                                          <p:attrName>ppt_y</p:attrName>
                                        </p:attrNameLst>
                                      </p:cBhvr>
                                      <p:tavLst>
                                        <p:tav tm="0">
                                          <p:val>
                                            <p:strVal val="1+#ppt_h/2"/>
                                          </p:val>
                                        </p:tav>
                                        <p:tav tm="100000">
                                          <p:val>
                                            <p:strVal val="#ppt_y"/>
                                          </p:val>
                                        </p:tav>
                                      </p:tavLst>
                                    </p:anim>
                                  </p:childTnLst>
                                </p:cTn>
                              </p:par>
                            </p:childTnLst>
                          </p:cTn>
                        </p:par>
                        <p:par>
                          <p:cTn id="73" fill="hold">
                            <p:stCondLst>
                              <p:cond delay="4000"/>
                            </p:stCondLst>
                            <p:childTnLst>
                              <p:par>
                                <p:cTn id="74" presetID="2" presetClass="entr" presetSubtype="4" fill="hold" grpId="0" nodeType="afterEffect">
                                  <p:stCondLst>
                                    <p:cond delay="0"/>
                                  </p:stCondLst>
                                  <p:childTnLst>
                                    <p:set>
                                      <p:cBhvr>
                                        <p:cTn id="75" dur="1" fill="hold">
                                          <p:stCondLst>
                                            <p:cond delay="0"/>
                                          </p:stCondLst>
                                        </p:cTn>
                                        <p:tgtEl>
                                          <p:spTgt spid="76"/>
                                        </p:tgtEl>
                                        <p:attrNameLst>
                                          <p:attrName>style.visibility</p:attrName>
                                        </p:attrNameLst>
                                      </p:cBhvr>
                                      <p:to>
                                        <p:strVal val="visible"/>
                                      </p:to>
                                    </p:set>
                                    <p:anim calcmode="lin" valueType="num">
                                      <p:cBhvr additive="base">
                                        <p:cTn id="76" dur="250" fill="hold"/>
                                        <p:tgtEl>
                                          <p:spTgt spid="76"/>
                                        </p:tgtEl>
                                        <p:attrNameLst>
                                          <p:attrName>ppt_x</p:attrName>
                                        </p:attrNameLst>
                                      </p:cBhvr>
                                      <p:tavLst>
                                        <p:tav tm="0">
                                          <p:val>
                                            <p:strVal val="#ppt_x"/>
                                          </p:val>
                                        </p:tav>
                                        <p:tav tm="100000">
                                          <p:val>
                                            <p:strVal val="#ppt_x"/>
                                          </p:val>
                                        </p:tav>
                                      </p:tavLst>
                                    </p:anim>
                                    <p:anim calcmode="lin" valueType="num">
                                      <p:cBhvr additive="base">
                                        <p:cTn id="77" dur="250" fill="hold"/>
                                        <p:tgtEl>
                                          <p:spTgt spid="76"/>
                                        </p:tgtEl>
                                        <p:attrNameLst>
                                          <p:attrName>ppt_y</p:attrName>
                                        </p:attrNameLst>
                                      </p:cBhvr>
                                      <p:tavLst>
                                        <p:tav tm="0">
                                          <p:val>
                                            <p:strVal val="1+#ppt_h/2"/>
                                          </p:val>
                                        </p:tav>
                                        <p:tav tm="100000">
                                          <p:val>
                                            <p:strVal val="#ppt_y"/>
                                          </p:val>
                                        </p:tav>
                                      </p:tavLst>
                                    </p:anim>
                                  </p:childTnLst>
                                </p:cTn>
                              </p:par>
                            </p:childTnLst>
                          </p:cTn>
                        </p:par>
                        <p:par>
                          <p:cTn id="78" fill="hold">
                            <p:stCondLst>
                              <p:cond delay="4250"/>
                            </p:stCondLst>
                            <p:childTnLst>
                              <p:par>
                                <p:cTn id="79" presetID="2" presetClass="entr" presetSubtype="4" fill="hold" grpId="0" nodeType="afterEffect">
                                  <p:stCondLst>
                                    <p:cond delay="0"/>
                                  </p:stCondLst>
                                  <p:childTnLst>
                                    <p:set>
                                      <p:cBhvr>
                                        <p:cTn id="80" dur="1" fill="hold">
                                          <p:stCondLst>
                                            <p:cond delay="0"/>
                                          </p:stCondLst>
                                        </p:cTn>
                                        <p:tgtEl>
                                          <p:spTgt spid="81"/>
                                        </p:tgtEl>
                                        <p:attrNameLst>
                                          <p:attrName>style.visibility</p:attrName>
                                        </p:attrNameLst>
                                      </p:cBhvr>
                                      <p:to>
                                        <p:strVal val="visible"/>
                                      </p:to>
                                    </p:set>
                                    <p:anim calcmode="lin" valueType="num">
                                      <p:cBhvr additive="base">
                                        <p:cTn id="81" dur="250" fill="hold"/>
                                        <p:tgtEl>
                                          <p:spTgt spid="81"/>
                                        </p:tgtEl>
                                        <p:attrNameLst>
                                          <p:attrName>ppt_x</p:attrName>
                                        </p:attrNameLst>
                                      </p:cBhvr>
                                      <p:tavLst>
                                        <p:tav tm="0">
                                          <p:val>
                                            <p:strVal val="#ppt_x"/>
                                          </p:val>
                                        </p:tav>
                                        <p:tav tm="100000">
                                          <p:val>
                                            <p:strVal val="#ppt_x"/>
                                          </p:val>
                                        </p:tav>
                                      </p:tavLst>
                                    </p:anim>
                                    <p:anim calcmode="lin" valueType="num">
                                      <p:cBhvr additive="base">
                                        <p:cTn id="82" dur="250" fill="hold"/>
                                        <p:tgtEl>
                                          <p:spTgt spid="81"/>
                                        </p:tgtEl>
                                        <p:attrNameLst>
                                          <p:attrName>ppt_y</p:attrName>
                                        </p:attrNameLst>
                                      </p:cBhvr>
                                      <p:tavLst>
                                        <p:tav tm="0">
                                          <p:val>
                                            <p:strVal val="1+#ppt_h/2"/>
                                          </p:val>
                                        </p:tav>
                                        <p:tav tm="100000">
                                          <p:val>
                                            <p:strVal val="#ppt_y"/>
                                          </p:val>
                                        </p:tav>
                                      </p:tavLst>
                                    </p:anim>
                                  </p:childTnLst>
                                </p:cTn>
                              </p:par>
                            </p:childTnLst>
                          </p:cTn>
                        </p:par>
                        <p:par>
                          <p:cTn id="83" fill="hold">
                            <p:stCondLst>
                              <p:cond delay="4500"/>
                            </p:stCondLst>
                            <p:childTnLst>
                              <p:par>
                                <p:cTn id="84" presetID="2" presetClass="entr" presetSubtype="4" fill="hold" grpId="0" nodeType="afterEffect">
                                  <p:stCondLst>
                                    <p:cond delay="0"/>
                                  </p:stCondLst>
                                  <p:childTnLst>
                                    <p:set>
                                      <p:cBhvr>
                                        <p:cTn id="85" dur="1" fill="hold">
                                          <p:stCondLst>
                                            <p:cond delay="0"/>
                                          </p:stCondLst>
                                        </p:cTn>
                                        <p:tgtEl>
                                          <p:spTgt spid="82"/>
                                        </p:tgtEl>
                                        <p:attrNameLst>
                                          <p:attrName>style.visibility</p:attrName>
                                        </p:attrNameLst>
                                      </p:cBhvr>
                                      <p:to>
                                        <p:strVal val="visible"/>
                                      </p:to>
                                    </p:set>
                                    <p:anim calcmode="lin" valueType="num">
                                      <p:cBhvr additive="base">
                                        <p:cTn id="86" dur="250" fill="hold"/>
                                        <p:tgtEl>
                                          <p:spTgt spid="82"/>
                                        </p:tgtEl>
                                        <p:attrNameLst>
                                          <p:attrName>ppt_x</p:attrName>
                                        </p:attrNameLst>
                                      </p:cBhvr>
                                      <p:tavLst>
                                        <p:tav tm="0">
                                          <p:val>
                                            <p:strVal val="#ppt_x"/>
                                          </p:val>
                                        </p:tav>
                                        <p:tav tm="100000">
                                          <p:val>
                                            <p:strVal val="#ppt_x"/>
                                          </p:val>
                                        </p:tav>
                                      </p:tavLst>
                                    </p:anim>
                                    <p:anim calcmode="lin" valueType="num">
                                      <p:cBhvr additive="base">
                                        <p:cTn id="87" dur="250" fill="hold"/>
                                        <p:tgtEl>
                                          <p:spTgt spid="82"/>
                                        </p:tgtEl>
                                        <p:attrNameLst>
                                          <p:attrName>ppt_y</p:attrName>
                                        </p:attrNameLst>
                                      </p:cBhvr>
                                      <p:tavLst>
                                        <p:tav tm="0">
                                          <p:val>
                                            <p:strVal val="1+#ppt_h/2"/>
                                          </p:val>
                                        </p:tav>
                                        <p:tav tm="100000">
                                          <p:val>
                                            <p:strVal val="#ppt_y"/>
                                          </p:val>
                                        </p:tav>
                                      </p:tavLst>
                                    </p:anim>
                                  </p:childTnLst>
                                </p:cTn>
                              </p:par>
                            </p:childTnLst>
                          </p:cTn>
                        </p:par>
                        <p:par>
                          <p:cTn id="88" fill="hold">
                            <p:stCondLst>
                              <p:cond delay="4750"/>
                            </p:stCondLst>
                            <p:childTnLst>
                              <p:par>
                                <p:cTn id="89" presetID="2" presetClass="entr" presetSubtype="8" fill="hold" nodeType="afterEffect">
                                  <p:stCondLst>
                                    <p:cond delay="0"/>
                                  </p:stCondLst>
                                  <p:childTnLst>
                                    <p:set>
                                      <p:cBhvr>
                                        <p:cTn id="90" dur="1" fill="hold">
                                          <p:stCondLst>
                                            <p:cond delay="0"/>
                                          </p:stCondLst>
                                        </p:cTn>
                                        <p:tgtEl>
                                          <p:spTgt spid="48"/>
                                        </p:tgtEl>
                                        <p:attrNameLst>
                                          <p:attrName>style.visibility</p:attrName>
                                        </p:attrNameLst>
                                      </p:cBhvr>
                                      <p:to>
                                        <p:strVal val="visible"/>
                                      </p:to>
                                    </p:set>
                                    <p:anim calcmode="lin" valueType="num">
                                      <p:cBhvr additive="base">
                                        <p:cTn id="91" dur="500" fill="hold"/>
                                        <p:tgtEl>
                                          <p:spTgt spid="48"/>
                                        </p:tgtEl>
                                        <p:attrNameLst>
                                          <p:attrName>ppt_x</p:attrName>
                                        </p:attrNameLst>
                                      </p:cBhvr>
                                      <p:tavLst>
                                        <p:tav tm="0">
                                          <p:val>
                                            <p:strVal val="0-#ppt_w/2"/>
                                          </p:val>
                                        </p:tav>
                                        <p:tav tm="100000">
                                          <p:val>
                                            <p:strVal val="#ppt_x"/>
                                          </p:val>
                                        </p:tav>
                                      </p:tavLst>
                                    </p:anim>
                                    <p:anim calcmode="lin" valueType="num">
                                      <p:cBhvr additive="base">
                                        <p:cTn id="92" dur="500" fill="hold"/>
                                        <p:tgtEl>
                                          <p:spTgt spid="48"/>
                                        </p:tgtEl>
                                        <p:attrNameLst>
                                          <p:attrName>ppt_y</p:attrName>
                                        </p:attrNameLst>
                                      </p:cBhvr>
                                      <p:tavLst>
                                        <p:tav tm="0">
                                          <p:val>
                                            <p:strVal val="#ppt_y"/>
                                          </p:val>
                                        </p:tav>
                                        <p:tav tm="100000">
                                          <p:val>
                                            <p:strVal val="#ppt_y"/>
                                          </p:val>
                                        </p:tav>
                                      </p:tavLst>
                                    </p:anim>
                                  </p:childTnLst>
                                </p:cTn>
                              </p:par>
                            </p:childTnLst>
                          </p:cTn>
                        </p:par>
                        <p:par>
                          <p:cTn id="93" fill="hold">
                            <p:stCondLst>
                              <p:cond delay="5250"/>
                            </p:stCondLst>
                            <p:childTnLst>
                              <p:par>
                                <p:cTn id="94" presetID="42" presetClass="entr" presetSubtype="0" fill="hold" grpId="0" nodeType="afterEffect">
                                  <p:stCondLst>
                                    <p:cond delay="0"/>
                                  </p:stCondLst>
                                  <p:childTnLst>
                                    <p:set>
                                      <p:cBhvr>
                                        <p:cTn id="95" dur="1" fill="hold">
                                          <p:stCondLst>
                                            <p:cond delay="0"/>
                                          </p:stCondLst>
                                        </p:cTn>
                                        <p:tgtEl>
                                          <p:spTgt spid="106"/>
                                        </p:tgtEl>
                                        <p:attrNameLst>
                                          <p:attrName>style.visibility</p:attrName>
                                        </p:attrNameLst>
                                      </p:cBhvr>
                                      <p:to>
                                        <p:strVal val="visible"/>
                                      </p:to>
                                    </p:set>
                                    <p:animEffect transition="in" filter="fade">
                                      <p:cBhvr>
                                        <p:cTn id="96" dur="1000"/>
                                        <p:tgtEl>
                                          <p:spTgt spid="106"/>
                                        </p:tgtEl>
                                      </p:cBhvr>
                                    </p:animEffect>
                                    <p:anim calcmode="lin" valueType="num">
                                      <p:cBhvr>
                                        <p:cTn id="97" dur="1000" fill="hold"/>
                                        <p:tgtEl>
                                          <p:spTgt spid="106"/>
                                        </p:tgtEl>
                                        <p:attrNameLst>
                                          <p:attrName>ppt_x</p:attrName>
                                        </p:attrNameLst>
                                      </p:cBhvr>
                                      <p:tavLst>
                                        <p:tav tm="0">
                                          <p:val>
                                            <p:strVal val="#ppt_x"/>
                                          </p:val>
                                        </p:tav>
                                        <p:tav tm="100000">
                                          <p:val>
                                            <p:strVal val="#ppt_x"/>
                                          </p:val>
                                        </p:tav>
                                      </p:tavLst>
                                    </p:anim>
                                    <p:anim calcmode="lin" valueType="num">
                                      <p:cBhvr>
                                        <p:cTn id="98" dur="1000" fill="hold"/>
                                        <p:tgtEl>
                                          <p:spTgt spid="106"/>
                                        </p:tgtEl>
                                        <p:attrNameLst>
                                          <p:attrName>ppt_y</p:attrName>
                                        </p:attrNameLst>
                                      </p:cBhvr>
                                      <p:tavLst>
                                        <p:tav tm="0">
                                          <p:val>
                                            <p:strVal val="#ppt_y+.1"/>
                                          </p:val>
                                        </p:tav>
                                        <p:tav tm="100000">
                                          <p:val>
                                            <p:strVal val="#ppt_y"/>
                                          </p:val>
                                        </p:tav>
                                      </p:tavLst>
                                    </p:anim>
                                  </p:childTnLst>
                                </p:cTn>
                              </p:par>
                            </p:childTnLst>
                          </p:cTn>
                        </p:par>
                        <p:par>
                          <p:cTn id="99" fill="hold">
                            <p:stCondLst>
                              <p:cond delay="6250"/>
                            </p:stCondLst>
                            <p:childTnLst>
                              <p:par>
                                <p:cTn id="100" presetID="31" presetClass="entr" presetSubtype="0" fill="hold" grpId="0" nodeType="afterEffect">
                                  <p:stCondLst>
                                    <p:cond delay="0"/>
                                  </p:stCondLst>
                                  <p:childTnLst>
                                    <p:set>
                                      <p:cBhvr>
                                        <p:cTn id="101" dur="1" fill="hold">
                                          <p:stCondLst>
                                            <p:cond delay="0"/>
                                          </p:stCondLst>
                                        </p:cTn>
                                        <p:tgtEl>
                                          <p:spTgt spid="116"/>
                                        </p:tgtEl>
                                        <p:attrNameLst>
                                          <p:attrName>style.visibility</p:attrName>
                                        </p:attrNameLst>
                                      </p:cBhvr>
                                      <p:to>
                                        <p:strVal val="visible"/>
                                      </p:to>
                                    </p:set>
                                    <p:anim calcmode="lin" valueType="num">
                                      <p:cBhvr>
                                        <p:cTn id="102" dur="1000" fill="hold"/>
                                        <p:tgtEl>
                                          <p:spTgt spid="116"/>
                                        </p:tgtEl>
                                        <p:attrNameLst>
                                          <p:attrName>ppt_w</p:attrName>
                                        </p:attrNameLst>
                                      </p:cBhvr>
                                      <p:tavLst>
                                        <p:tav tm="0">
                                          <p:val>
                                            <p:fltVal val="0"/>
                                          </p:val>
                                        </p:tav>
                                        <p:tav tm="100000">
                                          <p:val>
                                            <p:strVal val="#ppt_w"/>
                                          </p:val>
                                        </p:tav>
                                      </p:tavLst>
                                    </p:anim>
                                    <p:anim calcmode="lin" valueType="num">
                                      <p:cBhvr>
                                        <p:cTn id="103" dur="1000" fill="hold"/>
                                        <p:tgtEl>
                                          <p:spTgt spid="116"/>
                                        </p:tgtEl>
                                        <p:attrNameLst>
                                          <p:attrName>ppt_h</p:attrName>
                                        </p:attrNameLst>
                                      </p:cBhvr>
                                      <p:tavLst>
                                        <p:tav tm="0">
                                          <p:val>
                                            <p:fltVal val="0"/>
                                          </p:val>
                                        </p:tav>
                                        <p:tav tm="100000">
                                          <p:val>
                                            <p:strVal val="#ppt_h"/>
                                          </p:val>
                                        </p:tav>
                                      </p:tavLst>
                                    </p:anim>
                                    <p:anim calcmode="lin" valueType="num">
                                      <p:cBhvr>
                                        <p:cTn id="104" dur="1000" fill="hold"/>
                                        <p:tgtEl>
                                          <p:spTgt spid="116"/>
                                        </p:tgtEl>
                                        <p:attrNameLst>
                                          <p:attrName>style.rotation</p:attrName>
                                        </p:attrNameLst>
                                      </p:cBhvr>
                                      <p:tavLst>
                                        <p:tav tm="0">
                                          <p:val>
                                            <p:fltVal val="90"/>
                                          </p:val>
                                        </p:tav>
                                        <p:tav tm="100000">
                                          <p:val>
                                            <p:fltVal val="0"/>
                                          </p:val>
                                        </p:tav>
                                      </p:tavLst>
                                    </p:anim>
                                    <p:animEffect transition="in" filter="fade">
                                      <p:cBhvr>
                                        <p:cTn id="105" dur="1000"/>
                                        <p:tgtEl>
                                          <p:spTgt spid="116"/>
                                        </p:tgtEl>
                                      </p:cBhvr>
                                    </p:animEffect>
                                  </p:childTnLst>
                                </p:cTn>
                              </p:par>
                            </p:childTnLst>
                          </p:cTn>
                        </p:par>
                        <p:par>
                          <p:cTn id="106" fill="hold">
                            <p:stCondLst>
                              <p:cond delay="7250"/>
                            </p:stCondLst>
                            <p:childTnLst>
                              <p:par>
                                <p:cTn id="107" presetID="2" presetClass="entr" presetSubtype="2" fill="hold" nodeType="afterEffect">
                                  <p:stCondLst>
                                    <p:cond delay="0"/>
                                  </p:stCondLst>
                                  <p:childTnLst>
                                    <p:set>
                                      <p:cBhvr>
                                        <p:cTn id="108" dur="1" fill="hold">
                                          <p:stCondLst>
                                            <p:cond delay="0"/>
                                          </p:stCondLst>
                                        </p:cTn>
                                        <p:tgtEl>
                                          <p:spTgt spid="107"/>
                                        </p:tgtEl>
                                        <p:attrNameLst>
                                          <p:attrName>style.visibility</p:attrName>
                                        </p:attrNameLst>
                                      </p:cBhvr>
                                      <p:to>
                                        <p:strVal val="visible"/>
                                      </p:to>
                                    </p:set>
                                    <p:anim calcmode="lin" valueType="num">
                                      <p:cBhvr additive="base">
                                        <p:cTn id="109" dur="500" fill="hold"/>
                                        <p:tgtEl>
                                          <p:spTgt spid="107"/>
                                        </p:tgtEl>
                                        <p:attrNameLst>
                                          <p:attrName>ppt_x</p:attrName>
                                        </p:attrNameLst>
                                      </p:cBhvr>
                                      <p:tavLst>
                                        <p:tav tm="0">
                                          <p:val>
                                            <p:strVal val="1+#ppt_w/2"/>
                                          </p:val>
                                        </p:tav>
                                        <p:tav tm="100000">
                                          <p:val>
                                            <p:strVal val="#ppt_x"/>
                                          </p:val>
                                        </p:tav>
                                      </p:tavLst>
                                    </p:anim>
                                    <p:anim calcmode="lin" valueType="num">
                                      <p:cBhvr additive="base">
                                        <p:cTn id="110" dur="500" fill="hold"/>
                                        <p:tgtEl>
                                          <p:spTgt spid="107"/>
                                        </p:tgtEl>
                                        <p:attrNameLst>
                                          <p:attrName>ppt_y</p:attrName>
                                        </p:attrNameLst>
                                      </p:cBhvr>
                                      <p:tavLst>
                                        <p:tav tm="0">
                                          <p:val>
                                            <p:strVal val="#ppt_y"/>
                                          </p:val>
                                        </p:tav>
                                        <p:tav tm="100000">
                                          <p:val>
                                            <p:strVal val="#ppt_y"/>
                                          </p:val>
                                        </p:tav>
                                      </p:tavLst>
                                    </p:anim>
                                  </p:childTnLst>
                                </p:cTn>
                              </p:par>
                            </p:childTnLst>
                          </p:cTn>
                        </p:par>
                        <p:par>
                          <p:cTn id="111" fill="hold">
                            <p:stCondLst>
                              <p:cond delay="7750"/>
                            </p:stCondLst>
                            <p:childTnLst>
                              <p:par>
                                <p:cTn id="112" presetID="42" presetClass="entr" presetSubtype="0" fill="hold" grpId="0" nodeType="afterEffect">
                                  <p:stCondLst>
                                    <p:cond delay="0"/>
                                  </p:stCondLst>
                                  <p:childTnLst>
                                    <p:set>
                                      <p:cBhvr>
                                        <p:cTn id="113" dur="1" fill="hold">
                                          <p:stCondLst>
                                            <p:cond delay="0"/>
                                          </p:stCondLst>
                                        </p:cTn>
                                        <p:tgtEl>
                                          <p:spTgt spid="105"/>
                                        </p:tgtEl>
                                        <p:attrNameLst>
                                          <p:attrName>style.visibility</p:attrName>
                                        </p:attrNameLst>
                                      </p:cBhvr>
                                      <p:to>
                                        <p:strVal val="visible"/>
                                      </p:to>
                                    </p:set>
                                    <p:animEffect transition="in" filter="fade">
                                      <p:cBhvr>
                                        <p:cTn id="114" dur="1000"/>
                                        <p:tgtEl>
                                          <p:spTgt spid="105"/>
                                        </p:tgtEl>
                                      </p:cBhvr>
                                    </p:animEffect>
                                    <p:anim calcmode="lin" valueType="num">
                                      <p:cBhvr>
                                        <p:cTn id="115" dur="1000" fill="hold"/>
                                        <p:tgtEl>
                                          <p:spTgt spid="105"/>
                                        </p:tgtEl>
                                        <p:attrNameLst>
                                          <p:attrName>ppt_x</p:attrName>
                                        </p:attrNameLst>
                                      </p:cBhvr>
                                      <p:tavLst>
                                        <p:tav tm="0">
                                          <p:val>
                                            <p:strVal val="#ppt_x"/>
                                          </p:val>
                                        </p:tav>
                                        <p:tav tm="100000">
                                          <p:val>
                                            <p:strVal val="#ppt_x"/>
                                          </p:val>
                                        </p:tav>
                                      </p:tavLst>
                                    </p:anim>
                                    <p:anim calcmode="lin" valueType="num">
                                      <p:cBhvr>
                                        <p:cTn id="116" dur="1000" fill="hold"/>
                                        <p:tgtEl>
                                          <p:spTgt spid="105"/>
                                        </p:tgtEl>
                                        <p:attrNameLst>
                                          <p:attrName>ppt_y</p:attrName>
                                        </p:attrNameLst>
                                      </p:cBhvr>
                                      <p:tavLst>
                                        <p:tav tm="0">
                                          <p:val>
                                            <p:strVal val="#ppt_y+.1"/>
                                          </p:val>
                                        </p:tav>
                                        <p:tav tm="100000">
                                          <p:val>
                                            <p:strVal val="#ppt_y"/>
                                          </p:val>
                                        </p:tav>
                                      </p:tavLst>
                                    </p:anim>
                                  </p:childTnLst>
                                </p:cTn>
                              </p:par>
                            </p:childTnLst>
                          </p:cTn>
                        </p:par>
                        <p:par>
                          <p:cTn id="117" fill="hold">
                            <p:stCondLst>
                              <p:cond delay="8750"/>
                            </p:stCondLst>
                            <p:childTnLst>
                              <p:par>
                                <p:cTn id="118" presetID="31" presetClass="entr" presetSubtype="0" fill="hold" grpId="0" nodeType="afterEffect">
                                  <p:stCondLst>
                                    <p:cond delay="0"/>
                                  </p:stCondLst>
                                  <p:childTnLst>
                                    <p:set>
                                      <p:cBhvr>
                                        <p:cTn id="119" dur="1" fill="hold">
                                          <p:stCondLst>
                                            <p:cond delay="0"/>
                                          </p:stCondLst>
                                        </p:cTn>
                                        <p:tgtEl>
                                          <p:spTgt spid="115"/>
                                        </p:tgtEl>
                                        <p:attrNameLst>
                                          <p:attrName>style.visibility</p:attrName>
                                        </p:attrNameLst>
                                      </p:cBhvr>
                                      <p:to>
                                        <p:strVal val="visible"/>
                                      </p:to>
                                    </p:set>
                                    <p:anim calcmode="lin" valueType="num">
                                      <p:cBhvr>
                                        <p:cTn id="120" dur="1000" fill="hold"/>
                                        <p:tgtEl>
                                          <p:spTgt spid="115"/>
                                        </p:tgtEl>
                                        <p:attrNameLst>
                                          <p:attrName>ppt_w</p:attrName>
                                        </p:attrNameLst>
                                      </p:cBhvr>
                                      <p:tavLst>
                                        <p:tav tm="0">
                                          <p:val>
                                            <p:fltVal val="0"/>
                                          </p:val>
                                        </p:tav>
                                        <p:tav tm="100000">
                                          <p:val>
                                            <p:strVal val="#ppt_w"/>
                                          </p:val>
                                        </p:tav>
                                      </p:tavLst>
                                    </p:anim>
                                    <p:anim calcmode="lin" valueType="num">
                                      <p:cBhvr>
                                        <p:cTn id="121" dur="1000" fill="hold"/>
                                        <p:tgtEl>
                                          <p:spTgt spid="115"/>
                                        </p:tgtEl>
                                        <p:attrNameLst>
                                          <p:attrName>ppt_h</p:attrName>
                                        </p:attrNameLst>
                                      </p:cBhvr>
                                      <p:tavLst>
                                        <p:tav tm="0">
                                          <p:val>
                                            <p:fltVal val="0"/>
                                          </p:val>
                                        </p:tav>
                                        <p:tav tm="100000">
                                          <p:val>
                                            <p:strVal val="#ppt_h"/>
                                          </p:val>
                                        </p:tav>
                                      </p:tavLst>
                                    </p:anim>
                                    <p:anim calcmode="lin" valueType="num">
                                      <p:cBhvr>
                                        <p:cTn id="122" dur="1000" fill="hold"/>
                                        <p:tgtEl>
                                          <p:spTgt spid="115"/>
                                        </p:tgtEl>
                                        <p:attrNameLst>
                                          <p:attrName>style.rotation</p:attrName>
                                        </p:attrNameLst>
                                      </p:cBhvr>
                                      <p:tavLst>
                                        <p:tav tm="0">
                                          <p:val>
                                            <p:fltVal val="90"/>
                                          </p:val>
                                        </p:tav>
                                        <p:tav tm="100000">
                                          <p:val>
                                            <p:fltVal val="0"/>
                                          </p:val>
                                        </p:tav>
                                      </p:tavLst>
                                    </p:anim>
                                    <p:animEffect transition="in" filter="fade">
                                      <p:cBhvr>
                                        <p:cTn id="123" dur="1000"/>
                                        <p:tgtEl>
                                          <p:spTgt spid="115"/>
                                        </p:tgtEl>
                                      </p:cBhvr>
                                    </p:animEffect>
                                  </p:childTnLst>
                                </p:cTn>
                              </p:par>
                            </p:childTnLst>
                          </p:cTn>
                        </p:par>
                        <p:par>
                          <p:cTn id="124" fill="hold">
                            <p:stCondLst>
                              <p:cond delay="9750"/>
                            </p:stCondLst>
                            <p:childTnLst>
                              <p:par>
                                <p:cTn id="125" presetID="2" presetClass="entr" presetSubtype="8" fill="hold" nodeType="afterEffect">
                                  <p:stCondLst>
                                    <p:cond delay="0"/>
                                  </p:stCondLst>
                                  <p:childTnLst>
                                    <p:set>
                                      <p:cBhvr>
                                        <p:cTn id="126" dur="1" fill="hold">
                                          <p:stCondLst>
                                            <p:cond delay="0"/>
                                          </p:stCondLst>
                                        </p:cTn>
                                        <p:tgtEl>
                                          <p:spTgt spid="117"/>
                                        </p:tgtEl>
                                        <p:attrNameLst>
                                          <p:attrName>style.visibility</p:attrName>
                                        </p:attrNameLst>
                                      </p:cBhvr>
                                      <p:to>
                                        <p:strVal val="visible"/>
                                      </p:to>
                                    </p:set>
                                    <p:anim calcmode="lin" valueType="num">
                                      <p:cBhvr additive="base">
                                        <p:cTn id="127" dur="500" fill="hold"/>
                                        <p:tgtEl>
                                          <p:spTgt spid="117"/>
                                        </p:tgtEl>
                                        <p:attrNameLst>
                                          <p:attrName>ppt_x</p:attrName>
                                        </p:attrNameLst>
                                      </p:cBhvr>
                                      <p:tavLst>
                                        <p:tav tm="0">
                                          <p:val>
                                            <p:strVal val="0-#ppt_w/2"/>
                                          </p:val>
                                        </p:tav>
                                        <p:tav tm="100000">
                                          <p:val>
                                            <p:strVal val="#ppt_x"/>
                                          </p:val>
                                        </p:tav>
                                      </p:tavLst>
                                    </p:anim>
                                    <p:anim calcmode="lin" valueType="num">
                                      <p:cBhvr additive="base">
                                        <p:cTn id="128" dur="500" fill="hold"/>
                                        <p:tgtEl>
                                          <p:spTgt spid="117"/>
                                        </p:tgtEl>
                                        <p:attrNameLst>
                                          <p:attrName>ppt_y</p:attrName>
                                        </p:attrNameLst>
                                      </p:cBhvr>
                                      <p:tavLst>
                                        <p:tav tm="0">
                                          <p:val>
                                            <p:strVal val="#ppt_y"/>
                                          </p:val>
                                        </p:tav>
                                        <p:tav tm="100000">
                                          <p:val>
                                            <p:strVal val="#ppt_y"/>
                                          </p:val>
                                        </p:tav>
                                      </p:tavLst>
                                    </p:anim>
                                  </p:childTnLst>
                                </p:cTn>
                              </p:par>
                            </p:childTnLst>
                          </p:cTn>
                        </p:par>
                        <p:par>
                          <p:cTn id="129" fill="hold">
                            <p:stCondLst>
                              <p:cond delay="10250"/>
                            </p:stCondLst>
                            <p:childTnLst>
                              <p:par>
                                <p:cTn id="130" presetID="42" presetClass="entr" presetSubtype="0" fill="hold" grpId="0" nodeType="afterEffect">
                                  <p:stCondLst>
                                    <p:cond delay="0"/>
                                  </p:stCondLst>
                                  <p:childTnLst>
                                    <p:set>
                                      <p:cBhvr>
                                        <p:cTn id="131" dur="1" fill="hold">
                                          <p:stCondLst>
                                            <p:cond delay="0"/>
                                          </p:stCondLst>
                                        </p:cTn>
                                        <p:tgtEl>
                                          <p:spTgt spid="128"/>
                                        </p:tgtEl>
                                        <p:attrNameLst>
                                          <p:attrName>style.visibility</p:attrName>
                                        </p:attrNameLst>
                                      </p:cBhvr>
                                      <p:to>
                                        <p:strVal val="visible"/>
                                      </p:to>
                                    </p:set>
                                    <p:animEffect transition="in" filter="fade">
                                      <p:cBhvr>
                                        <p:cTn id="132" dur="1000"/>
                                        <p:tgtEl>
                                          <p:spTgt spid="128"/>
                                        </p:tgtEl>
                                      </p:cBhvr>
                                    </p:animEffect>
                                    <p:anim calcmode="lin" valueType="num">
                                      <p:cBhvr>
                                        <p:cTn id="133" dur="1000" fill="hold"/>
                                        <p:tgtEl>
                                          <p:spTgt spid="128"/>
                                        </p:tgtEl>
                                        <p:attrNameLst>
                                          <p:attrName>ppt_x</p:attrName>
                                        </p:attrNameLst>
                                      </p:cBhvr>
                                      <p:tavLst>
                                        <p:tav tm="0">
                                          <p:val>
                                            <p:strVal val="#ppt_x"/>
                                          </p:val>
                                        </p:tav>
                                        <p:tav tm="100000">
                                          <p:val>
                                            <p:strVal val="#ppt_x"/>
                                          </p:val>
                                        </p:tav>
                                      </p:tavLst>
                                    </p:anim>
                                    <p:anim calcmode="lin" valueType="num">
                                      <p:cBhvr>
                                        <p:cTn id="134" dur="1000" fill="hold"/>
                                        <p:tgtEl>
                                          <p:spTgt spid="128"/>
                                        </p:tgtEl>
                                        <p:attrNameLst>
                                          <p:attrName>ppt_y</p:attrName>
                                        </p:attrNameLst>
                                      </p:cBhvr>
                                      <p:tavLst>
                                        <p:tav tm="0">
                                          <p:val>
                                            <p:strVal val="#ppt_y+.1"/>
                                          </p:val>
                                        </p:tav>
                                        <p:tav tm="100000">
                                          <p:val>
                                            <p:strVal val="#ppt_y"/>
                                          </p:val>
                                        </p:tav>
                                      </p:tavLst>
                                    </p:anim>
                                  </p:childTnLst>
                                </p:cTn>
                              </p:par>
                            </p:childTnLst>
                          </p:cTn>
                        </p:par>
                        <p:par>
                          <p:cTn id="135" fill="hold">
                            <p:stCondLst>
                              <p:cond delay="11250"/>
                            </p:stCondLst>
                            <p:childTnLst>
                              <p:par>
                                <p:cTn id="136" presetID="31" presetClass="entr" presetSubtype="0" fill="hold" grpId="0" nodeType="afterEffect">
                                  <p:stCondLst>
                                    <p:cond delay="0"/>
                                  </p:stCondLst>
                                  <p:childTnLst>
                                    <p:set>
                                      <p:cBhvr>
                                        <p:cTn id="137" dur="1" fill="hold">
                                          <p:stCondLst>
                                            <p:cond delay="0"/>
                                          </p:stCondLst>
                                        </p:cTn>
                                        <p:tgtEl>
                                          <p:spTgt spid="129"/>
                                        </p:tgtEl>
                                        <p:attrNameLst>
                                          <p:attrName>style.visibility</p:attrName>
                                        </p:attrNameLst>
                                      </p:cBhvr>
                                      <p:to>
                                        <p:strVal val="visible"/>
                                      </p:to>
                                    </p:set>
                                    <p:anim calcmode="lin" valueType="num">
                                      <p:cBhvr>
                                        <p:cTn id="138" dur="1000" fill="hold"/>
                                        <p:tgtEl>
                                          <p:spTgt spid="129"/>
                                        </p:tgtEl>
                                        <p:attrNameLst>
                                          <p:attrName>ppt_w</p:attrName>
                                        </p:attrNameLst>
                                      </p:cBhvr>
                                      <p:tavLst>
                                        <p:tav tm="0">
                                          <p:val>
                                            <p:fltVal val="0"/>
                                          </p:val>
                                        </p:tav>
                                        <p:tav tm="100000">
                                          <p:val>
                                            <p:strVal val="#ppt_w"/>
                                          </p:val>
                                        </p:tav>
                                      </p:tavLst>
                                    </p:anim>
                                    <p:anim calcmode="lin" valueType="num">
                                      <p:cBhvr>
                                        <p:cTn id="139" dur="1000" fill="hold"/>
                                        <p:tgtEl>
                                          <p:spTgt spid="129"/>
                                        </p:tgtEl>
                                        <p:attrNameLst>
                                          <p:attrName>ppt_h</p:attrName>
                                        </p:attrNameLst>
                                      </p:cBhvr>
                                      <p:tavLst>
                                        <p:tav tm="0">
                                          <p:val>
                                            <p:fltVal val="0"/>
                                          </p:val>
                                        </p:tav>
                                        <p:tav tm="100000">
                                          <p:val>
                                            <p:strVal val="#ppt_h"/>
                                          </p:val>
                                        </p:tav>
                                      </p:tavLst>
                                    </p:anim>
                                    <p:anim calcmode="lin" valueType="num">
                                      <p:cBhvr>
                                        <p:cTn id="140" dur="1000" fill="hold"/>
                                        <p:tgtEl>
                                          <p:spTgt spid="129"/>
                                        </p:tgtEl>
                                        <p:attrNameLst>
                                          <p:attrName>style.rotation</p:attrName>
                                        </p:attrNameLst>
                                      </p:cBhvr>
                                      <p:tavLst>
                                        <p:tav tm="0">
                                          <p:val>
                                            <p:fltVal val="90"/>
                                          </p:val>
                                        </p:tav>
                                        <p:tav tm="100000">
                                          <p:val>
                                            <p:fltVal val="0"/>
                                          </p:val>
                                        </p:tav>
                                      </p:tavLst>
                                    </p:anim>
                                    <p:animEffect transition="in" filter="fade">
                                      <p:cBhvr>
                                        <p:cTn id="141" dur="1000"/>
                                        <p:tgtEl>
                                          <p:spTgt spid="1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animBg="1"/>
      <p:bldP spid="81" grpId="0" animBg="1"/>
      <p:bldP spid="76" grpId="0" animBg="1"/>
      <p:bldP spid="83" grpId="0" animBg="1"/>
      <p:bldP spid="78" grpId="0" animBg="1"/>
      <p:bldP spid="84" grpId="0" animBg="1"/>
      <p:bldP spid="77" grpId="0" animBg="1"/>
      <p:bldP spid="89" grpId="0" animBg="1"/>
      <p:bldP spid="88" grpId="0" animBg="1"/>
      <p:bldP spid="85" grpId="0" animBg="1"/>
      <p:bldP spid="86" grpId="0" animBg="1"/>
      <p:bldP spid="80" grpId="0" animBg="1"/>
      <p:bldP spid="79" grpId="0" animBg="1"/>
      <p:bldP spid="91" grpId="0" animBg="1"/>
      <p:bldP spid="87" grpId="0" animBg="1"/>
      <p:bldP spid="90" grpId="0" animBg="1"/>
      <p:bldP spid="105" grpId="0"/>
      <p:bldP spid="106" grpId="0"/>
      <p:bldGraphic spid="115" grpId="0">
        <p:bldAsOne/>
      </p:bldGraphic>
      <p:bldGraphic spid="116" grpId="0">
        <p:bldAsOne/>
      </p:bldGraphic>
      <p:bldP spid="128" grpId="0"/>
      <p:bldGraphic spid="129" grpId="0">
        <p:bldAsOne/>
      </p:bldGraphic>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C1D6035C-C420-41B5-81D3-97DEFF2FA7B0}"/>
              </a:ext>
            </a:extLst>
          </p:cNvPr>
          <p:cNvGrpSpPr/>
          <p:nvPr/>
        </p:nvGrpSpPr>
        <p:grpSpPr>
          <a:xfrm>
            <a:off x="3576349" y="1752600"/>
            <a:ext cx="8006051" cy="1828804"/>
            <a:chOff x="3576349" y="1752600"/>
            <a:chExt cx="8006051" cy="1828804"/>
          </a:xfrm>
        </p:grpSpPr>
        <p:sp>
          <p:nvSpPr>
            <p:cNvPr id="18" name="Freeform: Shape 17">
              <a:extLst>
                <a:ext uri="{FF2B5EF4-FFF2-40B4-BE49-F238E27FC236}">
                  <a16:creationId xmlns:a16="http://schemas.microsoft.com/office/drawing/2014/main" id="{FDF371E1-CC6A-4FDB-90ED-66E5CC3B7B84}"/>
                </a:ext>
              </a:extLst>
            </p:cNvPr>
            <p:cNvSpPr/>
            <p:nvPr/>
          </p:nvSpPr>
          <p:spPr>
            <a:xfrm>
              <a:off x="3576349" y="1752600"/>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7636285" y="2112268"/>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425D022D-9E65-4687-A3B5-F52C0F36446F}"/>
                </a:ext>
              </a:extLst>
            </p:cNvPr>
            <p:cNvSpPr/>
            <p:nvPr/>
          </p:nvSpPr>
          <p:spPr>
            <a:xfrm rot="16200000">
              <a:off x="9170050" y="1169053"/>
              <a:ext cx="1828801" cy="2995899"/>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3828471" y="1866783"/>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5" name="Freeform 3">
            <a:extLst>
              <a:ext uri="{FF2B5EF4-FFF2-40B4-BE49-F238E27FC236}">
                <a16:creationId xmlns:a16="http://schemas.microsoft.com/office/drawing/2014/main" id="{5686CE95-25EB-4231-AA10-80BF5F43C0C1}"/>
              </a:ext>
            </a:extLst>
          </p:cNvPr>
          <p:cNvSpPr>
            <a:spLocks noChangeAspect="1" noChangeArrowheads="1"/>
          </p:cNvSpPr>
          <p:nvPr/>
        </p:nvSpPr>
        <p:spPr bwMode="auto">
          <a:xfrm>
            <a:off x="10400710" y="2194943"/>
            <a:ext cx="457200" cy="393826"/>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9815802" y="2748551"/>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9" name="Group 8">
            <a:extLst>
              <a:ext uri="{FF2B5EF4-FFF2-40B4-BE49-F238E27FC236}">
                <a16:creationId xmlns:a16="http://schemas.microsoft.com/office/drawing/2014/main" id="{3B15973E-E50C-4BDA-97AF-090B408A2F34}"/>
              </a:ext>
            </a:extLst>
          </p:cNvPr>
          <p:cNvGrpSpPr/>
          <p:nvPr/>
        </p:nvGrpSpPr>
        <p:grpSpPr>
          <a:xfrm>
            <a:off x="3573301" y="4205974"/>
            <a:ext cx="8006051" cy="1835162"/>
            <a:chOff x="3573301" y="4205974"/>
            <a:chExt cx="8006051" cy="1835162"/>
          </a:xfrm>
        </p:grpSpPr>
        <p:sp>
          <p:nvSpPr>
            <p:cNvPr id="16" name="Freeform: Shape 15">
              <a:extLst>
                <a:ext uri="{FF2B5EF4-FFF2-40B4-BE49-F238E27FC236}">
                  <a16:creationId xmlns:a16="http://schemas.microsoft.com/office/drawing/2014/main" id="{E8D81482-F411-4B58-AF76-E6339E0BEA02}"/>
                </a:ext>
              </a:extLst>
            </p:cNvPr>
            <p:cNvSpPr/>
            <p:nvPr/>
          </p:nvSpPr>
          <p:spPr>
            <a:xfrm>
              <a:off x="3573301" y="4205974"/>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Freeform: Shape 16">
              <a:extLst>
                <a:ext uri="{FF2B5EF4-FFF2-40B4-BE49-F238E27FC236}">
                  <a16:creationId xmlns:a16="http://schemas.microsoft.com/office/drawing/2014/main" id="{1BC709B8-87C4-4CCC-AD5C-E1EF22F81482}"/>
                </a:ext>
              </a:extLst>
            </p:cNvPr>
            <p:cNvSpPr/>
            <p:nvPr/>
          </p:nvSpPr>
          <p:spPr>
            <a:xfrm rot="5400000" flipH="1">
              <a:off x="5694709" y="4572000"/>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C8004476-BA3D-4C2D-A80D-5B8A6070C8A1}"/>
                </a:ext>
              </a:extLst>
            </p:cNvPr>
            <p:cNvSpPr/>
            <p:nvPr/>
          </p:nvSpPr>
          <p:spPr>
            <a:xfrm rot="5400000" flipH="1">
              <a:off x="4158517" y="3622428"/>
              <a:ext cx="1828801" cy="2995899"/>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2A94E82B-703F-4E7A-9A9C-1BA886A5515B}"/>
              </a:ext>
            </a:extLst>
          </p:cNvPr>
          <p:cNvSpPr txBox="1"/>
          <p:nvPr/>
        </p:nvSpPr>
        <p:spPr>
          <a:xfrm>
            <a:off x="7266653" y="4315050"/>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4" name="Text Box 10">
            <a:extLst>
              <a:ext uri="{FF2B5EF4-FFF2-40B4-BE49-F238E27FC236}">
                <a16:creationId xmlns:a16="http://schemas.microsoft.com/office/drawing/2014/main" id="{1E5F1EEC-2099-4A37-B8D7-8E517B48B435}"/>
              </a:ext>
            </a:extLst>
          </p:cNvPr>
          <p:cNvSpPr txBox="1">
            <a:spLocks noChangeArrowheads="1"/>
          </p:cNvSpPr>
          <p:nvPr/>
        </p:nvSpPr>
        <p:spPr bwMode="auto">
          <a:xfrm>
            <a:off x="3590140" y="5317708"/>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sp>
        <p:nvSpPr>
          <p:cNvPr id="26" name="Freeform 4">
            <a:extLst>
              <a:ext uri="{FF2B5EF4-FFF2-40B4-BE49-F238E27FC236}">
                <a16:creationId xmlns:a16="http://schemas.microsoft.com/office/drawing/2014/main" id="{B9763FA5-0772-492D-B277-DC1D2D5D1898}"/>
              </a:ext>
            </a:extLst>
          </p:cNvPr>
          <p:cNvSpPr>
            <a:spLocks noChangeAspect="1" noChangeArrowheads="1"/>
          </p:cNvSpPr>
          <p:nvPr/>
        </p:nvSpPr>
        <p:spPr bwMode="auto">
          <a:xfrm>
            <a:off x="4216884" y="4681271"/>
            <a:ext cx="365760" cy="433998"/>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sp>
        <p:nvSpPr>
          <p:cNvPr id="29" name="TextBox 28">
            <a:extLst>
              <a:ext uri="{FF2B5EF4-FFF2-40B4-BE49-F238E27FC236}">
                <a16:creationId xmlns:a16="http://schemas.microsoft.com/office/drawing/2014/main" id="{CE96DCE9-9AE5-47C7-A128-A781ADDB6746}"/>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30" name="TextBox 29">
            <a:extLst>
              <a:ext uri="{FF2B5EF4-FFF2-40B4-BE49-F238E27FC236}">
                <a16:creationId xmlns:a16="http://schemas.microsoft.com/office/drawing/2014/main" id="{6C1E814E-2048-4DD6-8EED-7F9C7DF995A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495430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wipe(up)">
                                      <p:cBhvr>
                                        <p:cTn id="11" dur="1000"/>
                                        <p:tgtEl>
                                          <p:spTgt spid="29"/>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right)">
                                      <p:cBhvr>
                                        <p:cTn id="15" dur="500"/>
                                        <p:tgtEl>
                                          <p:spTgt spid="8"/>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1000"/>
                                        <p:tgtEl>
                                          <p:spTgt spid="25"/>
                                        </p:tgtEl>
                                      </p:cBhvr>
                                    </p:animEffect>
                                    <p:anim calcmode="lin" valueType="num">
                                      <p:cBhvr>
                                        <p:cTn id="20" dur="1000" fill="hold"/>
                                        <p:tgtEl>
                                          <p:spTgt spid="25"/>
                                        </p:tgtEl>
                                        <p:attrNameLst>
                                          <p:attrName>ppt_x</p:attrName>
                                        </p:attrNameLst>
                                      </p:cBhvr>
                                      <p:tavLst>
                                        <p:tav tm="0">
                                          <p:val>
                                            <p:strVal val="#ppt_x"/>
                                          </p:val>
                                        </p:tav>
                                        <p:tav tm="100000">
                                          <p:val>
                                            <p:strVal val="#ppt_x"/>
                                          </p:val>
                                        </p:tav>
                                      </p:tavLst>
                                    </p:anim>
                                    <p:anim calcmode="lin" valueType="num">
                                      <p:cBhvr>
                                        <p:cTn id="21" dur="1000" fill="hold"/>
                                        <p:tgtEl>
                                          <p:spTgt spid="25"/>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27"/>
                                        </p:tgtEl>
                                        <p:attrNameLst>
                                          <p:attrName>style.visibility</p:attrName>
                                        </p:attrNameLst>
                                      </p:cBhvr>
                                      <p:to>
                                        <p:strVal val="visible"/>
                                      </p:to>
                                    </p:set>
                                    <p:animEffect transition="in" filter="fade">
                                      <p:cBhvr>
                                        <p:cTn id="24" dur="1000"/>
                                        <p:tgtEl>
                                          <p:spTgt spid="27"/>
                                        </p:tgtEl>
                                      </p:cBhvr>
                                    </p:animEffect>
                                    <p:anim calcmode="lin" valueType="num">
                                      <p:cBhvr>
                                        <p:cTn id="25" dur="1000" fill="hold"/>
                                        <p:tgtEl>
                                          <p:spTgt spid="27"/>
                                        </p:tgtEl>
                                        <p:attrNameLst>
                                          <p:attrName>ppt_x</p:attrName>
                                        </p:attrNameLst>
                                      </p:cBhvr>
                                      <p:tavLst>
                                        <p:tav tm="0">
                                          <p:val>
                                            <p:strVal val="#ppt_x"/>
                                          </p:val>
                                        </p:tav>
                                        <p:tav tm="100000">
                                          <p:val>
                                            <p:strVal val="#ppt_x"/>
                                          </p:val>
                                        </p:tav>
                                      </p:tavLst>
                                    </p:anim>
                                    <p:anim calcmode="lin" valueType="num">
                                      <p:cBhvr>
                                        <p:cTn id="26" dur="1000" fill="hold"/>
                                        <p:tgtEl>
                                          <p:spTgt spid="27"/>
                                        </p:tgtEl>
                                        <p:attrNameLst>
                                          <p:attrName>ppt_y</p:attrName>
                                        </p:attrNameLst>
                                      </p:cBhvr>
                                      <p:tavLst>
                                        <p:tav tm="0">
                                          <p:val>
                                            <p:strVal val="#ppt_y+.1"/>
                                          </p:val>
                                        </p:tav>
                                        <p:tav tm="100000">
                                          <p:val>
                                            <p:strVal val="#ppt_y"/>
                                          </p:val>
                                        </p:tav>
                                      </p:tavLst>
                                    </p:anim>
                                  </p:childTnLst>
                                </p:cTn>
                              </p:par>
                            </p:childTnLst>
                          </p:cTn>
                        </p:par>
                        <p:par>
                          <p:cTn id="27" fill="hold">
                            <p:stCondLst>
                              <p:cond delay="3500"/>
                            </p:stCondLst>
                            <p:childTnLst>
                              <p:par>
                                <p:cTn id="28" presetID="22" presetClass="entr" presetSubtype="8"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1000"/>
                                        <p:tgtEl>
                                          <p:spTgt spid="20"/>
                                        </p:tgtEl>
                                      </p:cBhvr>
                                    </p:animEffect>
                                  </p:childTnLst>
                                </p:cTn>
                              </p:par>
                            </p:childTnLst>
                          </p:cTn>
                        </p:par>
                        <p:par>
                          <p:cTn id="31" fill="hold">
                            <p:stCondLst>
                              <p:cond delay="4500"/>
                            </p:stCondLst>
                            <p:childTnLst>
                              <p:par>
                                <p:cTn id="32" presetID="22" presetClass="entr" presetSubtype="8" fill="hold"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wipe(left)">
                                      <p:cBhvr>
                                        <p:cTn id="34" dur="500"/>
                                        <p:tgtEl>
                                          <p:spTgt spid="9"/>
                                        </p:tgtEl>
                                      </p:cBhvr>
                                    </p:animEffect>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fade">
                                      <p:cBhvr>
                                        <p:cTn id="38" dur="1000"/>
                                        <p:tgtEl>
                                          <p:spTgt spid="26"/>
                                        </p:tgtEl>
                                      </p:cBhvr>
                                    </p:animEffect>
                                    <p:anim calcmode="lin" valueType="num">
                                      <p:cBhvr>
                                        <p:cTn id="39" dur="1000" fill="hold"/>
                                        <p:tgtEl>
                                          <p:spTgt spid="26"/>
                                        </p:tgtEl>
                                        <p:attrNameLst>
                                          <p:attrName>ppt_x</p:attrName>
                                        </p:attrNameLst>
                                      </p:cBhvr>
                                      <p:tavLst>
                                        <p:tav tm="0">
                                          <p:val>
                                            <p:strVal val="#ppt_x"/>
                                          </p:val>
                                        </p:tav>
                                        <p:tav tm="100000">
                                          <p:val>
                                            <p:strVal val="#ppt_x"/>
                                          </p:val>
                                        </p:tav>
                                      </p:tavLst>
                                    </p:anim>
                                    <p:anim calcmode="lin" valueType="num">
                                      <p:cBhvr>
                                        <p:cTn id="40" dur="1000" fill="hold"/>
                                        <p:tgtEl>
                                          <p:spTgt spid="26"/>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24"/>
                                        </p:tgtEl>
                                        <p:attrNameLst>
                                          <p:attrName>style.visibility</p:attrName>
                                        </p:attrNameLst>
                                      </p:cBhvr>
                                      <p:to>
                                        <p:strVal val="visible"/>
                                      </p:to>
                                    </p:set>
                                    <p:animEffect transition="in" filter="fade">
                                      <p:cBhvr>
                                        <p:cTn id="43" dur="1000"/>
                                        <p:tgtEl>
                                          <p:spTgt spid="24"/>
                                        </p:tgtEl>
                                      </p:cBhvr>
                                    </p:animEffect>
                                    <p:anim calcmode="lin" valueType="num">
                                      <p:cBhvr>
                                        <p:cTn id="44" dur="1000" fill="hold"/>
                                        <p:tgtEl>
                                          <p:spTgt spid="24"/>
                                        </p:tgtEl>
                                        <p:attrNameLst>
                                          <p:attrName>ppt_x</p:attrName>
                                        </p:attrNameLst>
                                      </p:cBhvr>
                                      <p:tavLst>
                                        <p:tav tm="0">
                                          <p:val>
                                            <p:strVal val="#ppt_x"/>
                                          </p:val>
                                        </p:tav>
                                        <p:tav tm="100000">
                                          <p:val>
                                            <p:strVal val="#ppt_x"/>
                                          </p:val>
                                        </p:tav>
                                      </p:tavLst>
                                    </p:anim>
                                    <p:anim calcmode="lin" valueType="num">
                                      <p:cBhvr>
                                        <p:cTn id="45" dur="1000" fill="hold"/>
                                        <p:tgtEl>
                                          <p:spTgt spid="2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grpId="0"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1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5" grpId="0" animBg="1"/>
      <p:bldP spid="27" grpId="0"/>
      <p:bldP spid="23" grpId="0"/>
      <p:bldP spid="24" grpId="0"/>
      <p:bldP spid="26" grpId="0" animBg="1"/>
      <p:bldP spid="29" grpId="0"/>
      <p:bldP spid="30"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0" name="Freeform 9"/>
          <p:cNvSpPr/>
          <p:nvPr/>
        </p:nvSpPr>
        <p:spPr>
          <a:xfrm>
            <a:off x="6434667" y="0"/>
            <a:ext cx="5768620" cy="6855218"/>
          </a:xfrm>
          <a:custGeom>
            <a:avLst/>
            <a:gdLst>
              <a:gd name="connsiteX0" fmla="*/ 0 w 6107287"/>
              <a:gd name="connsiteY0" fmla="*/ 0 h 6858000"/>
              <a:gd name="connsiteX1" fmla="*/ 1591733 w 6107287"/>
              <a:gd name="connsiteY1" fmla="*/ 0 h 6858000"/>
              <a:gd name="connsiteX2" fmla="*/ 3194756 w 6107287"/>
              <a:gd name="connsiteY2" fmla="*/ 0 h 6858000"/>
              <a:gd name="connsiteX3" fmla="*/ 6107287 w 6107287"/>
              <a:gd name="connsiteY3" fmla="*/ 0 h 6858000"/>
              <a:gd name="connsiteX4" fmla="*/ 6107287 w 6107287"/>
              <a:gd name="connsiteY4" fmla="*/ 6857999 h 6858000"/>
              <a:gd name="connsiteX5" fmla="*/ 1597379 w 6107287"/>
              <a:gd name="connsiteY5" fmla="*/ 6857999 h 6858000"/>
              <a:gd name="connsiteX6" fmla="*/ 1597378 w 6107287"/>
              <a:gd name="connsiteY6" fmla="*/ 6858000 h 6858000"/>
              <a:gd name="connsiteX7" fmla="*/ 1597378 w 6107287"/>
              <a:gd name="connsiteY7" fmla="*/ 6857999 h 6858000"/>
              <a:gd name="connsiteX8" fmla="*/ 1591733 w 6107287"/>
              <a:gd name="connsiteY8" fmla="*/ 6857999 h 6858000"/>
              <a:gd name="connsiteX9" fmla="*/ 1591733 w 6107287"/>
              <a:gd name="connsiteY9" fmla="*/ 68337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7287" h="6858000">
                <a:moveTo>
                  <a:pt x="0" y="0"/>
                </a:moveTo>
                <a:lnTo>
                  <a:pt x="1591733" y="0"/>
                </a:lnTo>
                <a:lnTo>
                  <a:pt x="3194756" y="0"/>
                </a:lnTo>
                <a:lnTo>
                  <a:pt x="6107287" y="0"/>
                </a:lnTo>
                <a:lnTo>
                  <a:pt x="6107287" y="6857999"/>
                </a:lnTo>
                <a:lnTo>
                  <a:pt x="1597379" y="6857999"/>
                </a:lnTo>
                <a:lnTo>
                  <a:pt x="1597378" y="6858000"/>
                </a:lnTo>
                <a:lnTo>
                  <a:pt x="1597378" y="6857999"/>
                </a:lnTo>
                <a:lnTo>
                  <a:pt x="1591733" y="6857999"/>
                </a:lnTo>
                <a:lnTo>
                  <a:pt x="1591733" y="6833765"/>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370046" y="304456"/>
            <a:ext cx="5845156" cy="1077095"/>
            <a:chOff x="587022" y="976809"/>
            <a:chExt cx="5845156" cy="1077095"/>
          </a:xfrm>
        </p:grpSpPr>
        <p:sp>
          <p:nvSpPr>
            <p:cNvPr id="12" name="TextBox 1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CONTACT US</a:t>
              </a:r>
            </a:p>
          </p:txBody>
        </p:sp>
        <p:sp>
          <p:nvSpPr>
            <p:cNvPr id="13" name="TextBox 12"/>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cxnSp>
        <p:nvCxnSpPr>
          <p:cNvPr id="15" name="Straight Connector 14"/>
          <p:cNvCxnSpPr/>
          <p:nvPr/>
        </p:nvCxnSpPr>
        <p:spPr>
          <a:xfrm>
            <a:off x="755623" y="1591733"/>
            <a:ext cx="4109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Freeform 25"/>
          <p:cNvSpPr>
            <a:spLocks noChangeAspect="1" noChangeArrowheads="1"/>
          </p:cNvSpPr>
          <p:nvPr/>
        </p:nvSpPr>
        <p:spPr bwMode="auto">
          <a:xfrm>
            <a:off x="894586" y="3247890"/>
            <a:ext cx="330009" cy="457200"/>
          </a:xfrm>
          <a:custGeom>
            <a:avLst/>
            <a:gdLst>
              <a:gd name="T0" fmla="*/ 239 w 422"/>
              <a:gd name="T1" fmla="*/ 0 h 585"/>
              <a:gd name="T2" fmla="*/ 239 w 422"/>
              <a:gd name="T3" fmla="*/ 213 h 585"/>
              <a:gd name="T4" fmla="*/ 421 w 422"/>
              <a:gd name="T5" fmla="*/ 213 h 585"/>
              <a:gd name="T6" fmla="*/ 239 w 422"/>
              <a:gd name="T7" fmla="*/ 0 h 585"/>
              <a:gd name="T8" fmla="*/ 0 w 422"/>
              <a:gd name="T9" fmla="*/ 371 h 585"/>
              <a:gd name="T10" fmla="*/ 213 w 422"/>
              <a:gd name="T11" fmla="*/ 584 h 585"/>
              <a:gd name="T12" fmla="*/ 421 w 422"/>
              <a:gd name="T13" fmla="*/ 371 h 585"/>
              <a:gd name="T14" fmla="*/ 421 w 422"/>
              <a:gd name="T15" fmla="*/ 264 h 585"/>
              <a:gd name="T16" fmla="*/ 0 w 422"/>
              <a:gd name="T17" fmla="*/ 264 h 585"/>
              <a:gd name="T18" fmla="*/ 0 w 422"/>
              <a:gd name="T19" fmla="*/ 371 h 585"/>
              <a:gd name="T20" fmla="*/ 183 w 422"/>
              <a:gd name="T21" fmla="*/ 0 h 585"/>
              <a:gd name="T22" fmla="*/ 0 w 422"/>
              <a:gd name="T23" fmla="*/ 213 h 585"/>
              <a:gd name="T24" fmla="*/ 183 w 422"/>
              <a:gd name="T25" fmla="*/ 213 h 585"/>
              <a:gd name="T26" fmla="*/ 183 w 422"/>
              <a:gd name="T27"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585">
                <a:moveTo>
                  <a:pt x="239" y="0"/>
                </a:moveTo>
                <a:lnTo>
                  <a:pt x="239" y="213"/>
                </a:lnTo>
                <a:lnTo>
                  <a:pt x="421" y="213"/>
                </a:lnTo>
                <a:cubicBezTo>
                  <a:pt x="421" y="102"/>
                  <a:pt x="340" y="15"/>
                  <a:pt x="239" y="0"/>
                </a:cubicBezTo>
                <a:close/>
                <a:moveTo>
                  <a:pt x="0" y="371"/>
                </a:moveTo>
                <a:cubicBezTo>
                  <a:pt x="0" y="488"/>
                  <a:pt x="96" y="584"/>
                  <a:pt x="213" y="584"/>
                </a:cubicBezTo>
                <a:cubicBezTo>
                  <a:pt x="330" y="584"/>
                  <a:pt x="421" y="488"/>
                  <a:pt x="421" y="371"/>
                </a:cubicBezTo>
                <a:lnTo>
                  <a:pt x="421" y="264"/>
                </a:lnTo>
                <a:lnTo>
                  <a:pt x="0" y="264"/>
                </a:lnTo>
                <a:lnTo>
                  <a:pt x="0" y="371"/>
                </a:lnTo>
                <a:close/>
                <a:moveTo>
                  <a:pt x="183" y="0"/>
                </a:moveTo>
                <a:cubicBezTo>
                  <a:pt x="81" y="15"/>
                  <a:pt x="0" y="102"/>
                  <a:pt x="0" y="213"/>
                </a:cubicBezTo>
                <a:lnTo>
                  <a:pt x="183" y="213"/>
                </a:lnTo>
                <a:lnTo>
                  <a:pt x="183" y="0"/>
                </a:lnTo>
                <a:close/>
              </a:path>
            </a:pathLst>
          </a:custGeom>
          <a:solidFill>
            <a:srgbClr val="FFFFFF"/>
          </a:solidFill>
          <a:ln>
            <a:noFill/>
          </a:ln>
          <a:effectLst/>
        </p:spPr>
        <p:txBody>
          <a:bodyPr wrap="none" anchor="ctr"/>
          <a:lstStyle/>
          <a:p>
            <a:endParaRPr lang="en-US"/>
          </a:p>
        </p:txBody>
      </p:sp>
      <p:grpSp>
        <p:nvGrpSpPr>
          <p:cNvPr id="32" name="Group 31"/>
          <p:cNvGrpSpPr>
            <a:grpSpLocks noChangeAspect="1"/>
          </p:cNvGrpSpPr>
          <p:nvPr/>
        </p:nvGrpSpPr>
        <p:grpSpPr>
          <a:xfrm>
            <a:off x="734461" y="4499309"/>
            <a:ext cx="655136" cy="365760"/>
            <a:chOff x="3195115" y="1980179"/>
            <a:chExt cx="607962" cy="339423"/>
          </a:xfrm>
          <a:solidFill>
            <a:schemeClr val="bg1"/>
          </a:solidFill>
        </p:grpSpPr>
        <p:sp>
          <p:nvSpPr>
            <p:cNvPr id="33" name="Freeform 151"/>
            <p:cNvSpPr>
              <a:spLocks/>
            </p:cNvSpPr>
            <p:nvPr/>
          </p:nvSpPr>
          <p:spPr bwMode="auto">
            <a:xfrm>
              <a:off x="3195115" y="2070146"/>
              <a:ext cx="156762" cy="16358"/>
            </a:xfrm>
            <a:custGeom>
              <a:avLst/>
              <a:gdLst>
                <a:gd name="T0" fmla="*/ 88 w 95"/>
                <a:gd name="T1" fmla="*/ 0 h 10"/>
                <a:gd name="T2" fmla="*/ 7 w 95"/>
                <a:gd name="T3" fmla="*/ 0 h 10"/>
                <a:gd name="T4" fmla="*/ 0 w 95"/>
                <a:gd name="T5" fmla="*/ 5 h 10"/>
                <a:gd name="T6" fmla="*/ 7 w 95"/>
                <a:gd name="T7" fmla="*/ 10 h 10"/>
                <a:gd name="T8" fmla="*/ 88 w 95"/>
                <a:gd name="T9" fmla="*/ 10 h 10"/>
                <a:gd name="T10" fmla="*/ 95 w 95"/>
                <a:gd name="T11" fmla="*/ 5 h 10"/>
                <a:gd name="T12" fmla="*/ 88 w 9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5" h="10">
                  <a:moveTo>
                    <a:pt x="88" y="0"/>
                  </a:moveTo>
                  <a:cubicBezTo>
                    <a:pt x="7" y="0"/>
                    <a:pt x="7" y="0"/>
                    <a:pt x="7" y="0"/>
                  </a:cubicBezTo>
                  <a:cubicBezTo>
                    <a:pt x="3" y="0"/>
                    <a:pt x="0" y="1"/>
                    <a:pt x="0" y="5"/>
                  </a:cubicBezTo>
                  <a:cubicBezTo>
                    <a:pt x="0" y="9"/>
                    <a:pt x="3" y="10"/>
                    <a:pt x="7" y="10"/>
                  </a:cubicBezTo>
                  <a:cubicBezTo>
                    <a:pt x="88" y="10"/>
                    <a:pt x="88" y="10"/>
                    <a:pt x="88" y="10"/>
                  </a:cubicBezTo>
                  <a:cubicBezTo>
                    <a:pt x="92" y="10"/>
                    <a:pt x="95" y="9"/>
                    <a:pt x="95" y="5"/>
                  </a:cubicBezTo>
                  <a:cubicBezTo>
                    <a:pt x="95" y="1"/>
                    <a:pt x="92" y="0"/>
                    <a:pt x="8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4" name="Freeform 152"/>
            <p:cNvSpPr>
              <a:spLocks/>
            </p:cNvSpPr>
            <p:nvPr/>
          </p:nvSpPr>
          <p:spPr bwMode="auto">
            <a:xfrm>
              <a:off x="3195115" y="2141030"/>
              <a:ext cx="133588" cy="17721"/>
            </a:xfrm>
            <a:custGeom>
              <a:avLst/>
              <a:gdLst>
                <a:gd name="T0" fmla="*/ 74 w 81"/>
                <a:gd name="T1" fmla="*/ 0 h 11"/>
                <a:gd name="T2" fmla="*/ 7 w 81"/>
                <a:gd name="T3" fmla="*/ 0 h 11"/>
                <a:gd name="T4" fmla="*/ 0 w 81"/>
                <a:gd name="T5" fmla="*/ 5 h 11"/>
                <a:gd name="T6" fmla="*/ 7 w 81"/>
                <a:gd name="T7" fmla="*/ 11 h 11"/>
                <a:gd name="T8" fmla="*/ 74 w 81"/>
                <a:gd name="T9" fmla="*/ 11 h 11"/>
                <a:gd name="T10" fmla="*/ 81 w 81"/>
                <a:gd name="T11" fmla="*/ 5 h 11"/>
                <a:gd name="T12" fmla="*/ 74 w 8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1" h="11">
                  <a:moveTo>
                    <a:pt x="74" y="0"/>
                  </a:moveTo>
                  <a:cubicBezTo>
                    <a:pt x="7" y="0"/>
                    <a:pt x="7" y="0"/>
                    <a:pt x="7" y="0"/>
                  </a:cubicBezTo>
                  <a:cubicBezTo>
                    <a:pt x="3" y="0"/>
                    <a:pt x="0" y="1"/>
                    <a:pt x="0" y="5"/>
                  </a:cubicBezTo>
                  <a:cubicBezTo>
                    <a:pt x="0" y="9"/>
                    <a:pt x="3" y="11"/>
                    <a:pt x="7" y="11"/>
                  </a:cubicBezTo>
                  <a:cubicBezTo>
                    <a:pt x="74" y="11"/>
                    <a:pt x="74" y="11"/>
                    <a:pt x="74" y="11"/>
                  </a:cubicBezTo>
                  <a:cubicBezTo>
                    <a:pt x="78" y="11"/>
                    <a:pt x="81" y="9"/>
                    <a:pt x="81" y="5"/>
                  </a:cubicBezTo>
                  <a:cubicBezTo>
                    <a:pt x="81" y="1"/>
                    <a:pt x="78" y="0"/>
                    <a:pt x="7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5" name="Freeform 153"/>
            <p:cNvSpPr>
              <a:spLocks/>
            </p:cNvSpPr>
            <p:nvPr/>
          </p:nvSpPr>
          <p:spPr bwMode="auto">
            <a:xfrm>
              <a:off x="3195115" y="2211913"/>
              <a:ext cx="113141" cy="17721"/>
            </a:xfrm>
            <a:custGeom>
              <a:avLst/>
              <a:gdLst>
                <a:gd name="T0" fmla="*/ 61 w 68"/>
                <a:gd name="T1" fmla="*/ 0 h 11"/>
                <a:gd name="T2" fmla="*/ 7 w 68"/>
                <a:gd name="T3" fmla="*/ 0 h 11"/>
                <a:gd name="T4" fmla="*/ 0 w 68"/>
                <a:gd name="T5" fmla="*/ 5 h 11"/>
                <a:gd name="T6" fmla="*/ 7 w 68"/>
                <a:gd name="T7" fmla="*/ 11 h 11"/>
                <a:gd name="T8" fmla="*/ 61 w 68"/>
                <a:gd name="T9" fmla="*/ 11 h 11"/>
                <a:gd name="T10" fmla="*/ 68 w 68"/>
                <a:gd name="T11" fmla="*/ 5 h 11"/>
                <a:gd name="T12" fmla="*/ 61 w 6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8" h="11">
                  <a:moveTo>
                    <a:pt x="61" y="0"/>
                  </a:moveTo>
                  <a:cubicBezTo>
                    <a:pt x="7" y="0"/>
                    <a:pt x="7" y="0"/>
                    <a:pt x="7" y="0"/>
                  </a:cubicBezTo>
                  <a:cubicBezTo>
                    <a:pt x="3" y="0"/>
                    <a:pt x="0" y="2"/>
                    <a:pt x="0" y="5"/>
                  </a:cubicBezTo>
                  <a:cubicBezTo>
                    <a:pt x="0" y="9"/>
                    <a:pt x="3" y="11"/>
                    <a:pt x="7" y="11"/>
                  </a:cubicBezTo>
                  <a:cubicBezTo>
                    <a:pt x="61" y="11"/>
                    <a:pt x="61" y="11"/>
                    <a:pt x="61" y="11"/>
                  </a:cubicBezTo>
                  <a:cubicBezTo>
                    <a:pt x="65" y="11"/>
                    <a:pt x="68" y="9"/>
                    <a:pt x="68" y="5"/>
                  </a:cubicBezTo>
                  <a:cubicBezTo>
                    <a:pt x="68" y="2"/>
                    <a:pt x="65" y="0"/>
                    <a:pt x="6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6" name="Freeform 154"/>
            <p:cNvSpPr>
              <a:spLocks noEditPoints="1"/>
            </p:cNvSpPr>
            <p:nvPr/>
          </p:nvSpPr>
          <p:spPr bwMode="auto">
            <a:xfrm>
              <a:off x="3347787" y="1980179"/>
              <a:ext cx="455290" cy="339423"/>
            </a:xfrm>
            <a:custGeom>
              <a:avLst/>
              <a:gdLst>
                <a:gd name="T0" fmla="*/ 268 w 276"/>
                <a:gd name="T1" fmla="*/ 10 h 205"/>
                <a:gd name="T2" fmla="*/ 246 w 276"/>
                <a:gd name="T3" fmla="*/ 0 h 205"/>
                <a:gd name="T4" fmla="*/ 70 w 276"/>
                <a:gd name="T5" fmla="*/ 0 h 205"/>
                <a:gd name="T6" fmla="*/ 31 w 276"/>
                <a:gd name="T7" fmla="*/ 31 h 205"/>
                <a:gd name="T8" fmla="*/ 2 w 276"/>
                <a:gd name="T9" fmla="*/ 167 h 205"/>
                <a:gd name="T10" fmla="*/ 7 w 276"/>
                <a:gd name="T11" fmla="*/ 193 h 205"/>
                <a:gd name="T12" fmla="*/ 30 w 276"/>
                <a:gd name="T13" fmla="*/ 205 h 205"/>
                <a:gd name="T14" fmla="*/ 205 w 276"/>
                <a:gd name="T15" fmla="*/ 205 h 205"/>
                <a:gd name="T16" fmla="*/ 244 w 276"/>
                <a:gd name="T17" fmla="*/ 172 h 205"/>
                <a:gd name="T18" fmla="*/ 274 w 276"/>
                <a:gd name="T19" fmla="*/ 35 h 205"/>
                <a:gd name="T20" fmla="*/ 268 w 276"/>
                <a:gd name="T21" fmla="*/ 10 h 205"/>
                <a:gd name="T22" fmla="*/ 237 w 276"/>
                <a:gd name="T23" fmla="*/ 51 h 205"/>
                <a:gd name="T24" fmla="*/ 172 w 276"/>
                <a:gd name="T25" fmla="*/ 116 h 205"/>
                <a:gd name="T26" fmla="*/ 201 w 276"/>
                <a:gd name="T27" fmla="*/ 149 h 205"/>
                <a:gd name="T28" fmla="*/ 201 w 276"/>
                <a:gd name="T29" fmla="*/ 159 h 205"/>
                <a:gd name="T30" fmla="*/ 196 w 276"/>
                <a:gd name="T31" fmla="*/ 161 h 205"/>
                <a:gd name="T32" fmla="*/ 191 w 276"/>
                <a:gd name="T33" fmla="*/ 158 h 205"/>
                <a:gd name="T34" fmla="*/ 163 w 276"/>
                <a:gd name="T35" fmla="*/ 126 h 205"/>
                <a:gd name="T36" fmla="*/ 163 w 276"/>
                <a:gd name="T37" fmla="*/ 126 h 205"/>
                <a:gd name="T38" fmla="*/ 141 w 276"/>
                <a:gd name="T39" fmla="*/ 135 h 205"/>
                <a:gd name="T40" fmla="*/ 138 w 276"/>
                <a:gd name="T41" fmla="*/ 135 h 205"/>
                <a:gd name="T42" fmla="*/ 116 w 276"/>
                <a:gd name="T43" fmla="*/ 122 h 205"/>
                <a:gd name="T44" fmla="*/ 112 w 276"/>
                <a:gd name="T45" fmla="*/ 116 h 205"/>
                <a:gd name="T46" fmla="*/ 57 w 276"/>
                <a:gd name="T47" fmla="*/ 161 h 205"/>
                <a:gd name="T48" fmla="*/ 52 w 276"/>
                <a:gd name="T49" fmla="*/ 162 h 205"/>
                <a:gd name="T50" fmla="*/ 47 w 276"/>
                <a:gd name="T51" fmla="*/ 159 h 205"/>
                <a:gd name="T52" fmla="*/ 48 w 276"/>
                <a:gd name="T53" fmla="*/ 150 h 205"/>
                <a:gd name="T54" fmla="*/ 104 w 276"/>
                <a:gd name="T55" fmla="*/ 105 h 205"/>
                <a:gd name="T56" fmla="*/ 66 w 276"/>
                <a:gd name="T57" fmla="*/ 50 h 205"/>
                <a:gd name="T58" fmla="*/ 67 w 276"/>
                <a:gd name="T59" fmla="*/ 41 h 205"/>
                <a:gd name="T60" fmla="*/ 77 w 276"/>
                <a:gd name="T61" fmla="*/ 42 h 205"/>
                <a:gd name="T62" fmla="*/ 127 w 276"/>
                <a:gd name="T63" fmla="*/ 114 h 205"/>
                <a:gd name="T64" fmla="*/ 139 w 276"/>
                <a:gd name="T65" fmla="*/ 122 h 205"/>
                <a:gd name="T66" fmla="*/ 153 w 276"/>
                <a:gd name="T67" fmla="*/ 116 h 205"/>
                <a:gd name="T68" fmla="*/ 158 w 276"/>
                <a:gd name="T69" fmla="*/ 111 h 205"/>
                <a:gd name="T70" fmla="*/ 158 w 276"/>
                <a:gd name="T71" fmla="*/ 111 h 205"/>
                <a:gd name="T72" fmla="*/ 159 w 276"/>
                <a:gd name="T73" fmla="*/ 111 h 205"/>
                <a:gd name="T74" fmla="*/ 227 w 276"/>
                <a:gd name="T75" fmla="*/ 42 h 205"/>
                <a:gd name="T76" fmla="*/ 237 w 276"/>
                <a:gd name="T77" fmla="*/ 42 h 205"/>
                <a:gd name="T78" fmla="*/ 237 w 276"/>
                <a:gd name="T79" fmla="*/ 5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6" h="205">
                  <a:moveTo>
                    <a:pt x="268" y="10"/>
                  </a:moveTo>
                  <a:cubicBezTo>
                    <a:pt x="263" y="3"/>
                    <a:pt x="255" y="0"/>
                    <a:pt x="246" y="0"/>
                  </a:cubicBezTo>
                  <a:cubicBezTo>
                    <a:pt x="70" y="0"/>
                    <a:pt x="70" y="0"/>
                    <a:pt x="70" y="0"/>
                  </a:cubicBezTo>
                  <a:cubicBezTo>
                    <a:pt x="52" y="0"/>
                    <a:pt x="35" y="14"/>
                    <a:pt x="31" y="31"/>
                  </a:cubicBezTo>
                  <a:cubicBezTo>
                    <a:pt x="2" y="167"/>
                    <a:pt x="2" y="167"/>
                    <a:pt x="2" y="167"/>
                  </a:cubicBezTo>
                  <a:cubicBezTo>
                    <a:pt x="0" y="176"/>
                    <a:pt x="2" y="186"/>
                    <a:pt x="7" y="193"/>
                  </a:cubicBezTo>
                  <a:cubicBezTo>
                    <a:pt x="12" y="200"/>
                    <a:pt x="20" y="205"/>
                    <a:pt x="30" y="205"/>
                  </a:cubicBezTo>
                  <a:cubicBezTo>
                    <a:pt x="205" y="205"/>
                    <a:pt x="205" y="205"/>
                    <a:pt x="205" y="205"/>
                  </a:cubicBezTo>
                  <a:cubicBezTo>
                    <a:pt x="223" y="205"/>
                    <a:pt x="241" y="189"/>
                    <a:pt x="244" y="172"/>
                  </a:cubicBezTo>
                  <a:cubicBezTo>
                    <a:pt x="274" y="35"/>
                    <a:pt x="274" y="35"/>
                    <a:pt x="274" y="35"/>
                  </a:cubicBezTo>
                  <a:cubicBezTo>
                    <a:pt x="276" y="26"/>
                    <a:pt x="274" y="16"/>
                    <a:pt x="268" y="10"/>
                  </a:cubicBezTo>
                  <a:close/>
                  <a:moveTo>
                    <a:pt x="237" y="51"/>
                  </a:moveTo>
                  <a:cubicBezTo>
                    <a:pt x="172" y="116"/>
                    <a:pt x="172" y="116"/>
                    <a:pt x="172" y="116"/>
                  </a:cubicBezTo>
                  <a:cubicBezTo>
                    <a:pt x="201" y="149"/>
                    <a:pt x="201" y="149"/>
                    <a:pt x="201" y="149"/>
                  </a:cubicBezTo>
                  <a:cubicBezTo>
                    <a:pt x="204" y="152"/>
                    <a:pt x="203" y="157"/>
                    <a:pt x="201" y="159"/>
                  </a:cubicBezTo>
                  <a:cubicBezTo>
                    <a:pt x="199" y="160"/>
                    <a:pt x="198" y="161"/>
                    <a:pt x="196" y="161"/>
                  </a:cubicBezTo>
                  <a:cubicBezTo>
                    <a:pt x="194" y="161"/>
                    <a:pt x="192" y="160"/>
                    <a:pt x="191" y="158"/>
                  </a:cubicBezTo>
                  <a:cubicBezTo>
                    <a:pt x="163" y="126"/>
                    <a:pt x="163" y="126"/>
                    <a:pt x="163" y="126"/>
                  </a:cubicBezTo>
                  <a:cubicBezTo>
                    <a:pt x="163" y="126"/>
                    <a:pt x="163" y="126"/>
                    <a:pt x="163" y="126"/>
                  </a:cubicBezTo>
                  <a:cubicBezTo>
                    <a:pt x="156" y="132"/>
                    <a:pt x="149" y="135"/>
                    <a:pt x="141" y="135"/>
                  </a:cubicBezTo>
                  <a:cubicBezTo>
                    <a:pt x="140" y="135"/>
                    <a:pt x="139" y="135"/>
                    <a:pt x="138" y="135"/>
                  </a:cubicBezTo>
                  <a:cubicBezTo>
                    <a:pt x="129" y="134"/>
                    <a:pt x="121" y="130"/>
                    <a:pt x="116" y="122"/>
                  </a:cubicBezTo>
                  <a:cubicBezTo>
                    <a:pt x="112" y="116"/>
                    <a:pt x="112" y="116"/>
                    <a:pt x="112" y="116"/>
                  </a:cubicBezTo>
                  <a:cubicBezTo>
                    <a:pt x="57" y="161"/>
                    <a:pt x="57" y="161"/>
                    <a:pt x="57" y="161"/>
                  </a:cubicBezTo>
                  <a:cubicBezTo>
                    <a:pt x="55" y="162"/>
                    <a:pt x="54" y="162"/>
                    <a:pt x="52" y="162"/>
                  </a:cubicBezTo>
                  <a:cubicBezTo>
                    <a:pt x="50" y="162"/>
                    <a:pt x="49" y="161"/>
                    <a:pt x="47" y="159"/>
                  </a:cubicBezTo>
                  <a:cubicBezTo>
                    <a:pt x="45" y="157"/>
                    <a:pt x="45" y="152"/>
                    <a:pt x="48" y="150"/>
                  </a:cubicBezTo>
                  <a:cubicBezTo>
                    <a:pt x="104" y="105"/>
                    <a:pt x="104" y="105"/>
                    <a:pt x="104" y="105"/>
                  </a:cubicBezTo>
                  <a:cubicBezTo>
                    <a:pt x="66" y="50"/>
                    <a:pt x="66" y="50"/>
                    <a:pt x="66" y="50"/>
                  </a:cubicBezTo>
                  <a:cubicBezTo>
                    <a:pt x="64" y="47"/>
                    <a:pt x="64" y="43"/>
                    <a:pt x="67" y="41"/>
                  </a:cubicBezTo>
                  <a:cubicBezTo>
                    <a:pt x="70" y="38"/>
                    <a:pt x="75" y="39"/>
                    <a:pt x="77" y="42"/>
                  </a:cubicBezTo>
                  <a:cubicBezTo>
                    <a:pt x="127" y="114"/>
                    <a:pt x="127" y="114"/>
                    <a:pt x="127" y="114"/>
                  </a:cubicBezTo>
                  <a:cubicBezTo>
                    <a:pt x="130" y="118"/>
                    <a:pt x="135" y="121"/>
                    <a:pt x="139" y="122"/>
                  </a:cubicBezTo>
                  <a:cubicBezTo>
                    <a:pt x="144" y="122"/>
                    <a:pt x="149" y="120"/>
                    <a:pt x="153" y="116"/>
                  </a:cubicBezTo>
                  <a:cubicBezTo>
                    <a:pt x="158" y="111"/>
                    <a:pt x="158" y="111"/>
                    <a:pt x="158" y="111"/>
                  </a:cubicBezTo>
                  <a:cubicBezTo>
                    <a:pt x="158" y="111"/>
                    <a:pt x="158" y="111"/>
                    <a:pt x="158" y="111"/>
                  </a:cubicBezTo>
                  <a:cubicBezTo>
                    <a:pt x="158" y="111"/>
                    <a:pt x="159" y="111"/>
                    <a:pt x="159" y="111"/>
                  </a:cubicBezTo>
                  <a:cubicBezTo>
                    <a:pt x="227" y="42"/>
                    <a:pt x="227" y="42"/>
                    <a:pt x="227" y="42"/>
                  </a:cubicBezTo>
                  <a:cubicBezTo>
                    <a:pt x="230" y="39"/>
                    <a:pt x="234" y="39"/>
                    <a:pt x="237" y="42"/>
                  </a:cubicBezTo>
                  <a:cubicBezTo>
                    <a:pt x="240" y="44"/>
                    <a:pt x="240" y="49"/>
                    <a:pt x="237"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grpSp>
        <p:nvGrpSpPr>
          <p:cNvPr id="40" name="Group 39"/>
          <p:cNvGrpSpPr>
            <a:grpSpLocks noChangeAspect="1"/>
          </p:cNvGrpSpPr>
          <p:nvPr/>
        </p:nvGrpSpPr>
        <p:grpSpPr>
          <a:xfrm>
            <a:off x="874861" y="5055615"/>
            <a:ext cx="432455" cy="457200"/>
            <a:chOff x="4329250" y="5104502"/>
            <a:chExt cx="500274" cy="528899"/>
          </a:xfrm>
          <a:solidFill>
            <a:schemeClr val="bg1"/>
          </a:solidFill>
        </p:grpSpPr>
        <p:sp>
          <p:nvSpPr>
            <p:cNvPr id="41" name="Freeform 39"/>
            <p:cNvSpPr>
              <a:spLocks/>
            </p:cNvSpPr>
            <p:nvPr/>
          </p:nvSpPr>
          <p:spPr bwMode="auto">
            <a:xfrm>
              <a:off x="4390591" y="5247633"/>
              <a:ext cx="128135" cy="55889"/>
            </a:xfrm>
            <a:custGeom>
              <a:avLst/>
              <a:gdLst>
                <a:gd name="T0" fmla="*/ 94 w 94"/>
                <a:gd name="T1" fmla="*/ 0 h 41"/>
                <a:gd name="T2" fmla="*/ 0 w 94"/>
                <a:gd name="T3" fmla="*/ 0 h 41"/>
                <a:gd name="T4" fmla="*/ 47 w 94"/>
                <a:gd name="T5" fmla="*/ 41 h 41"/>
                <a:gd name="T6" fmla="*/ 94 w 94"/>
                <a:gd name="T7" fmla="*/ 0 h 41"/>
              </a:gdLst>
              <a:ahLst/>
              <a:cxnLst>
                <a:cxn ang="0">
                  <a:pos x="T0" y="T1"/>
                </a:cxn>
                <a:cxn ang="0">
                  <a:pos x="T2" y="T3"/>
                </a:cxn>
                <a:cxn ang="0">
                  <a:pos x="T4" y="T5"/>
                </a:cxn>
                <a:cxn ang="0">
                  <a:pos x="T6" y="T7"/>
                </a:cxn>
              </a:cxnLst>
              <a:rect l="0" t="0" r="r" b="b"/>
              <a:pathLst>
                <a:path w="94" h="41">
                  <a:moveTo>
                    <a:pt x="94" y="0"/>
                  </a:moveTo>
                  <a:lnTo>
                    <a:pt x="0" y="0"/>
                  </a:lnTo>
                  <a:lnTo>
                    <a:pt x="47" y="41"/>
                  </a:lnTo>
                  <a:lnTo>
                    <a:pt x="94" y="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2" name="Freeform 40"/>
            <p:cNvSpPr>
              <a:spLocks/>
            </p:cNvSpPr>
            <p:nvPr/>
          </p:nvSpPr>
          <p:spPr bwMode="auto">
            <a:xfrm>
              <a:off x="4383776" y="5265353"/>
              <a:ext cx="141767" cy="107689"/>
            </a:xfrm>
            <a:custGeom>
              <a:avLst/>
              <a:gdLst>
                <a:gd name="T0" fmla="*/ 46 w 86"/>
                <a:gd name="T1" fmla="*/ 34 h 65"/>
                <a:gd name="T2" fmla="*/ 43 w 86"/>
                <a:gd name="T3" fmla="*/ 35 h 65"/>
                <a:gd name="T4" fmla="*/ 39 w 86"/>
                <a:gd name="T5" fmla="*/ 34 h 65"/>
                <a:gd name="T6" fmla="*/ 0 w 86"/>
                <a:gd name="T7" fmla="*/ 0 h 65"/>
                <a:gd name="T8" fmla="*/ 0 w 86"/>
                <a:gd name="T9" fmla="*/ 65 h 65"/>
                <a:gd name="T10" fmla="*/ 86 w 86"/>
                <a:gd name="T11" fmla="*/ 65 h 65"/>
                <a:gd name="T12" fmla="*/ 86 w 86"/>
                <a:gd name="T13" fmla="*/ 0 h 65"/>
                <a:gd name="T14" fmla="*/ 46 w 86"/>
                <a:gd name="T15" fmla="*/ 3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65">
                  <a:moveTo>
                    <a:pt x="46" y="34"/>
                  </a:moveTo>
                  <a:cubicBezTo>
                    <a:pt x="45" y="35"/>
                    <a:pt x="44" y="35"/>
                    <a:pt x="43" y="35"/>
                  </a:cubicBezTo>
                  <a:cubicBezTo>
                    <a:pt x="42" y="35"/>
                    <a:pt x="40" y="35"/>
                    <a:pt x="39" y="34"/>
                  </a:cubicBezTo>
                  <a:cubicBezTo>
                    <a:pt x="0" y="0"/>
                    <a:pt x="0" y="0"/>
                    <a:pt x="0" y="0"/>
                  </a:cubicBezTo>
                  <a:cubicBezTo>
                    <a:pt x="0" y="65"/>
                    <a:pt x="0" y="65"/>
                    <a:pt x="0" y="65"/>
                  </a:cubicBezTo>
                  <a:cubicBezTo>
                    <a:pt x="86" y="65"/>
                    <a:pt x="86" y="65"/>
                    <a:pt x="86" y="65"/>
                  </a:cubicBezTo>
                  <a:cubicBezTo>
                    <a:pt x="86" y="0"/>
                    <a:pt x="86" y="0"/>
                    <a:pt x="86" y="0"/>
                  </a:cubicBezTo>
                  <a:lnTo>
                    <a:pt x="46" y="34"/>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3" name="Rectangle 41"/>
            <p:cNvSpPr>
              <a:spLocks noChangeArrowheads="1"/>
            </p:cNvSpPr>
            <p:nvPr/>
          </p:nvSpPr>
          <p:spPr bwMode="auto">
            <a:xfrm>
              <a:off x="4633231" y="5302159"/>
              <a:ext cx="124046" cy="124046"/>
            </a:xfrm>
            <a:prstGeom prst="rect">
              <a:avLst/>
            </a:pr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4" name="Freeform 42"/>
            <p:cNvSpPr>
              <a:spLocks noEditPoints="1"/>
            </p:cNvSpPr>
            <p:nvPr/>
          </p:nvSpPr>
          <p:spPr bwMode="auto">
            <a:xfrm>
              <a:off x="4329250" y="5104502"/>
              <a:ext cx="500274" cy="528899"/>
            </a:xfrm>
            <a:custGeom>
              <a:avLst/>
              <a:gdLst>
                <a:gd name="T0" fmla="*/ 221 w 303"/>
                <a:gd name="T1" fmla="*/ 0 h 319"/>
                <a:gd name="T2" fmla="*/ 76 w 303"/>
                <a:gd name="T3" fmla="*/ 0 h 319"/>
                <a:gd name="T4" fmla="*/ 151 w 303"/>
                <a:gd name="T5" fmla="*/ 80 h 319"/>
                <a:gd name="T6" fmla="*/ 151 w 303"/>
                <a:gd name="T7" fmla="*/ 270 h 319"/>
                <a:gd name="T8" fmla="*/ 141 w 303"/>
                <a:gd name="T9" fmla="*/ 270 h 319"/>
                <a:gd name="T10" fmla="*/ 141 w 303"/>
                <a:gd name="T11" fmla="*/ 80 h 319"/>
                <a:gd name="T12" fmla="*/ 76 w 303"/>
                <a:gd name="T13" fmla="*/ 11 h 319"/>
                <a:gd name="T14" fmla="*/ 37 w 303"/>
                <a:gd name="T15" fmla="*/ 11 h 319"/>
                <a:gd name="T16" fmla="*/ 0 w 303"/>
                <a:gd name="T17" fmla="*/ 80 h 319"/>
                <a:gd name="T18" fmla="*/ 0 w 303"/>
                <a:gd name="T19" fmla="*/ 270 h 319"/>
                <a:gd name="T20" fmla="*/ 0 w 303"/>
                <a:gd name="T21" fmla="*/ 275 h 319"/>
                <a:gd name="T22" fmla="*/ 0 w 303"/>
                <a:gd name="T23" fmla="*/ 313 h 319"/>
                <a:gd name="T24" fmla="*/ 6 w 303"/>
                <a:gd name="T25" fmla="*/ 319 h 319"/>
                <a:gd name="T26" fmla="*/ 11 w 303"/>
                <a:gd name="T27" fmla="*/ 313 h 319"/>
                <a:gd name="T28" fmla="*/ 11 w 303"/>
                <a:gd name="T29" fmla="*/ 281 h 319"/>
                <a:gd name="T30" fmla="*/ 141 w 303"/>
                <a:gd name="T31" fmla="*/ 281 h 319"/>
                <a:gd name="T32" fmla="*/ 141 w 303"/>
                <a:gd name="T33" fmla="*/ 313 h 319"/>
                <a:gd name="T34" fmla="*/ 146 w 303"/>
                <a:gd name="T35" fmla="*/ 319 h 319"/>
                <a:gd name="T36" fmla="*/ 151 w 303"/>
                <a:gd name="T37" fmla="*/ 313 h 319"/>
                <a:gd name="T38" fmla="*/ 151 w 303"/>
                <a:gd name="T39" fmla="*/ 281 h 319"/>
                <a:gd name="T40" fmla="*/ 292 w 303"/>
                <a:gd name="T41" fmla="*/ 281 h 319"/>
                <a:gd name="T42" fmla="*/ 292 w 303"/>
                <a:gd name="T43" fmla="*/ 313 h 319"/>
                <a:gd name="T44" fmla="*/ 297 w 303"/>
                <a:gd name="T45" fmla="*/ 319 h 319"/>
                <a:gd name="T46" fmla="*/ 303 w 303"/>
                <a:gd name="T47" fmla="*/ 313 h 319"/>
                <a:gd name="T48" fmla="*/ 303 w 303"/>
                <a:gd name="T49" fmla="*/ 275 h 319"/>
                <a:gd name="T50" fmla="*/ 303 w 303"/>
                <a:gd name="T51" fmla="*/ 270 h 319"/>
                <a:gd name="T52" fmla="*/ 303 w 303"/>
                <a:gd name="T53" fmla="*/ 80 h 319"/>
                <a:gd name="T54" fmla="*/ 221 w 303"/>
                <a:gd name="T55" fmla="*/ 0 h 319"/>
                <a:gd name="T56" fmla="*/ 130 w 303"/>
                <a:gd name="T57" fmla="*/ 167 h 319"/>
                <a:gd name="T58" fmla="*/ 124 w 303"/>
                <a:gd name="T59" fmla="*/ 173 h 319"/>
                <a:gd name="T60" fmla="*/ 27 w 303"/>
                <a:gd name="T61" fmla="*/ 173 h 319"/>
                <a:gd name="T62" fmla="*/ 22 w 303"/>
                <a:gd name="T63" fmla="*/ 167 h 319"/>
                <a:gd name="T64" fmla="*/ 22 w 303"/>
                <a:gd name="T65" fmla="*/ 81 h 319"/>
                <a:gd name="T66" fmla="*/ 27 w 303"/>
                <a:gd name="T67" fmla="*/ 76 h 319"/>
                <a:gd name="T68" fmla="*/ 124 w 303"/>
                <a:gd name="T69" fmla="*/ 76 h 319"/>
                <a:gd name="T70" fmla="*/ 130 w 303"/>
                <a:gd name="T71" fmla="*/ 81 h 319"/>
                <a:gd name="T72" fmla="*/ 130 w 303"/>
                <a:gd name="T73" fmla="*/ 167 h 319"/>
                <a:gd name="T74" fmla="*/ 184 w 303"/>
                <a:gd name="T75" fmla="*/ 76 h 319"/>
                <a:gd name="T76" fmla="*/ 259 w 303"/>
                <a:gd name="T77" fmla="*/ 76 h 319"/>
                <a:gd name="T78" fmla="*/ 265 w 303"/>
                <a:gd name="T79" fmla="*/ 81 h 319"/>
                <a:gd name="T80" fmla="*/ 259 w 303"/>
                <a:gd name="T81" fmla="*/ 86 h 319"/>
                <a:gd name="T82" fmla="*/ 184 w 303"/>
                <a:gd name="T83" fmla="*/ 86 h 319"/>
                <a:gd name="T84" fmla="*/ 178 w 303"/>
                <a:gd name="T85" fmla="*/ 81 h 319"/>
                <a:gd name="T86" fmla="*/ 184 w 303"/>
                <a:gd name="T87" fmla="*/ 76 h 319"/>
                <a:gd name="T88" fmla="*/ 270 w 303"/>
                <a:gd name="T89" fmla="*/ 200 h 319"/>
                <a:gd name="T90" fmla="*/ 265 w 303"/>
                <a:gd name="T91" fmla="*/ 205 h 319"/>
                <a:gd name="T92" fmla="*/ 178 w 303"/>
                <a:gd name="T93" fmla="*/ 205 h 319"/>
                <a:gd name="T94" fmla="*/ 173 w 303"/>
                <a:gd name="T95" fmla="*/ 200 h 319"/>
                <a:gd name="T96" fmla="*/ 173 w 303"/>
                <a:gd name="T97" fmla="*/ 113 h 319"/>
                <a:gd name="T98" fmla="*/ 178 w 303"/>
                <a:gd name="T99" fmla="*/ 108 h 319"/>
                <a:gd name="T100" fmla="*/ 265 w 303"/>
                <a:gd name="T101" fmla="*/ 108 h 319"/>
                <a:gd name="T102" fmla="*/ 270 w 303"/>
                <a:gd name="T103" fmla="*/ 113 h 319"/>
                <a:gd name="T104" fmla="*/ 270 w 303"/>
                <a:gd name="T105" fmla="*/ 20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319">
                  <a:moveTo>
                    <a:pt x="221" y="0"/>
                  </a:moveTo>
                  <a:cubicBezTo>
                    <a:pt x="76" y="0"/>
                    <a:pt x="76" y="0"/>
                    <a:pt x="76" y="0"/>
                  </a:cubicBezTo>
                  <a:cubicBezTo>
                    <a:pt x="119" y="0"/>
                    <a:pt x="151" y="34"/>
                    <a:pt x="151" y="80"/>
                  </a:cubicBezTo>
                  <a:cubicBezTo>
                    <a:pt x="151" y="270"/>
                    <a:pt x="151" y="270"/>
                    <a:pt x="151" y="270"/>
                  </a:cubicBezTo>
                  <a:cubicBezTo>
                    <a:pt x="141" y="270"/>
                    <a:pt x="141" y="270"/>
                    <a:pt x="141" y="270"/>
                  </a:cubicBezTo>
                  <a:cubicBezTo>
                    <a:pt x="141" y="80"/>
                    <a:pt x="141" y="80"/>
                    <a:pt x="141" y="80"/>
                  </a:cubicBezTo>
                  <a:cubicBezTo>
                    <a:pt x="141" y="40"/>
                    <a:pt x="113" y="11"/>
                    <a:pt x="76" y="11"/>
                  </a:cubicBezTo>
                  <a:cubicBezTo>
                    <a:pt x="37" y="11"/>
                    <a:pt x="37" y="11"/>
                    <a:pt x="37" y="11"/>
                  </a:cubicBezTo>
                  <a:cubicBezTo>
                    <a:pt x="15" y="24"/>
                    <a:pt x="0" y="50"/>
                    <a:pt x="0" y="80"/>
                  </a:cubicBezTo>
                  <a:cubicBezTo>
                    <a:pt x="0" y="270"/>
                    <a:pt x="0" y="270"/>
                    <a:pt x="0" y="270"/>
                  </a:cubicBezTo>
                  <a:cubicBezTo>
                    <a:pt x="0" y="275"/>
                    <a:pt x="0" y="275"/>
                    <a:pt x="0" y="275"/>
                  </a:cubicBezTo>
                  <a:cubicBezTo>
                    <a:pt x="0" y="313"/>
                    <a:pt x="0" y="313"/>
                    <a:pt x="0" y="313"/>
                  </a:cubicBezTo>
                  <a:cubicBezTo>
                    <a:pt x="0" y="316"/>
                    <a:pt x="3" y="319"/>
                    <a:pt x="6" y="319"/>
                  </a:cubicBezTo>
                  <a:cubicBezTo>
                    <a:pt x="9" y="319"/>
                    <a:pt x="11" y="316"/>
                    <a:pt x="11" y="313"/>
                  </a:cubicBezTo>
                  <a:cubicBezTo>
                    <a:pt x="11" y="281"/>
                    <a:pt x="11" y="281"/>
                    <a:pt x="11" y="281"/>
                  </a:cubicBezTo>
                  <a:cubicBezTo>
                    <a:pt x="141" y="281"/>
                    <a:pt x="141" y="281"/>
                    <a:pt x="141" y="281"/>
                  </a:cubicBezTo>
                  <a:cubicBezTo>
                    <a:pt x="141" y="313"/>
                    <a:pt x="141" y="313"/>
                    <a:pt x="141" y="313"/>
                  </a:cubicBezTo>
                  <a:cubicBezTo>
                    <a:pt x="141" y="316"/>
                    <a:pt x="143" y="319"/>
                    <a:pt x="146" y="319"/>
                  </a:cubicBezTo>
                  <a:cubicBezTo>
                    <a:pt x="149" y="319"/>
                    <a:pt x="151" y="316"/>
                    <a:pt x="151" y="313"/>
                  </a:cubicBezTo>
                  <a:cubicBezTo>
                    <a:pt x="151" y="281"/>
                    <a:pt x="151" y="281"/>
                    <a:pt x="151" y="281"/>
                  </a:cubicBezTo>
                  <a:cubicBezTo>
                    <a:pt x="292" y="281"/>
                    <a:pt x="292" y="281"/>
                    <a:pt x="292" y="281"/>
                  </a:cubicBezTo>
                  <a:cubicBezTo>
                    <a:pt x="292" y="313"/>
                    <a:pt x="292" y="313"/>
                    <a:pt x="292" y="313"/>
                  </a:cubicBezTo>
                  <a:cubicBezTo>
                    <a:pt x="292" y="316"/>
                    <a:pt x="294" y="319"/>
                    <a:pt x="297" y="319"/>
                  </a:cubicBezTo>
                  <a:cubicBezTo>
                    <a:pt x="300" y="319"/>
                    <a:pt x="303" y="316"/>
                    <a:pt x="303" y="313"/>
                  </a:cubicBezTo>
                  <a:cubicBezTo>
                    <a:pt x="303" y="275"/>
                    <a:pt x="303" y="275"/>
                    <a:pt x="303" y="275"/>
                  </a:cubicBezTo>
                  <a:cubicBezTo>
                    <a:pt x="303" y="270"/>
                    <a:pt x="303" y="270"/>
                    <a:pt x="303" y="270"/>
                  </a:cubicBezTo>
                  <a:cubicBezTo>
                    <a:pt x="303" y="80"/>
                    <a:pt x="303" y="80"/>
                    <a:pt x="303" y="80"/>
                  </a:cubicBezTo>
                  <a:cubicBezTo>
                    <a:pt x="303" y="37"/>
                    <a:pt x="265" y="0"/>
                    <a:pt x="221" y="0"/>
                  </a:cubicBezTo>
                  <a:close/>
                  <a:moveTo>
                    <a:pt x="130" y="167"/>
                  </a:moveTo>
                  <a:cubicBezTo>
                    <a:pt x="130" y="170"/>
                    <a:pt x="127" y="173"/>
                    <a:pt x="124" y="173"/>
                  </a:cubicBezTo>
                  <a:cubicBezTo>
                    <a:pt x="27" y="173"/>
                    <a:pt x="27" y="173"/>
                    <a:pt x="27" y="173"/>
                  </a:cubicBezTo>
                  <a:cubicBezTo>
                    <a:pt x="24" y="173"/>
                    <a:pt x="22" y="170"/>
                    <a:pt x="22" y="167"/>
                  </a:cubicBezTo>
                  <a:cubicBezTo>
                    <a:pt x="22" y="81"/>
                    <a:pt x="22" y="81"/>
                    <a:pt x="22" y="81"/>
                  </a:cubicBezTo>
                  <a:cubicBezTo>
                    <a:pt x="22" y="78"/>
                    <a:pt x="24" y="76"/>
                    <a:pt x="27" y="76"/>
                  </a:cubicBezTo>
                  <a:cubicBezTo>
                    <a:pt x="124" y="76"/>
                    <a:pt x="124" y="76"/>
                    <a:pt x="124" y="76"/>
                  </a:cubicBezTo>
                  <a:cubicBezTo>
                    <a:pt x="127" y="76"/>
                    <a:pt x="130" y="78"/>
                    <a:pt x="130" y="81"/>
                  </a:cubicBezTo>
                  <a:lnTo>
                    <a:pt x="130" y="167"/>
                  </a:lnTo>
                  <a:close/>
                  <a:moveTo>
                    <a:pt x="184" y="76"/>
                  </a:moveTo>
                  <a:cubicBezTo>
                    <a:pt x="259" y="76"/>
                    <a:pt x="259" y="76"/>
                    <a:pt x="259" y="76"/>
                  </a:cubicBezTo>
                  <a:cubicBezTo>
                    <a:pt x="262" y="76"/>
                    <a:pt x="265" y="78"/>
                    <a:pt x="265" y="81"/>
                  </a:cubicBezTo>
                  <a:cubicBezTo>
                    <a:pt x="265" y="84"/>
                    <a:pt x="262" y="86"/>
                    <a:pt x="259" y="86"/>
                  </a:cubicBezTo>
                  <a:cubicBezTo>
                    <a:pt x="184" y="86"/>
                    <a:pt x="184" y="86"/>
                    <a:pt x="184" y="86"/>
                  </a:cubicBezTo>
                  <a:cubicBezTo>
                    <a:pt x="181" y="86"/>
                    <a:pt x="178" y="84"/>
                    <a:pt x="178" y="81"/>
                  </a:cubicBezTo>
                  <a:cubicBezTo>
                    <a:pt x="178" y="78"/>
                    <a:pt x="181" y="76"/>
                    <a:pt x="184" y="76"/>
                  </a:cubicBezTo>
                  <a:close/>
                  <a:moveTo>
                    <a:pt x="270" y="200"/>
                  </a:moveTo>
                  <a:cubicBezTo>
                    <a:pt x="270" y="203"/>
                    <a:pt x="268" y="205"/>
                    <a:pt x="265" y="205"/>
                  </a:cubicBezTo>
                  <a:cubicBezTo>
                    <a:pt x="178" y="205"/>
                    <a:pt x="178" y="205"/>
                    <a:pt x="178" y="205"/>
                  </a:cubicBezTo>
                  <a:cubicBezTo>
                    <a:pt x="176" y="205"/>
                    <a:pt x="173" y="203"/>
                    <a:pt x="173" y="200"/>
                  </a:cubicBezTo>
                  <a:cubicBezTo>
                    <a:pt x="173" y="113"/>
                    <a:pt x="173" y="113"/>
                    <a:pt x="173" y="113"/>
                  </a:cubicBezTo>
                  <a:cubicBezTo>
                    <a:pt x="173" y="110"/>
                    <a:pt x="176" y="108"/>
                    <a:pt x="178" y="108"/>
                  </a:cubicBezTo>
                  <a:cubicBezTo>
                    <a:pt x="265" y="108"/>
                    <a:pt x="265" y="108"/>
                    <a:pt x="265" y="108"/>
                  </a:cubicBezTo>
                  <a:cubicBezTo>
                    <a:pt x="268" y="108"/>
                    <a:pt x="270" y="110"/>
                    <a:pt x="270" y="113"/>
                  </a:cubicBezTo>
                  <a:lnTo>
                    <a:pt x="270" y="20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sp>
        <p:nvSpPr>
          <p:cNvPr id="45" name="Freeform 128"/>
          <p:cNvSpPr>
            <a:spLocks noChangeAspect="1"/>
          </p:cNvSpPr>
          <p:nvPr/>
        </p:nvSpPr>
        <p:spPr bwMode="auto">
          <a:xfrm>
            <a:off x="862540" y="2618289"/>
            <a:ext cx="456065" cy="457200"/>
          </a:xfrm>
          <a:custGeom>
            <a:avLst/>
            <a:gdLst>
              <a:gd name="T0" fmla="*/ 186 w 373"/>
              <a:gd name="T1" fmla="*/ 0 h 373"/>
              <a:gd name="T2" fmla="*/ 0 w 373"/>
              <a:gd name="T3" fmla="*/ 186 h 373"/>
              <a:gd name="T4" fmla="*/ 63 w 373"/>
              <a:gd name="T5" fmla="*/ 327 h 373"/>
              <a:gd name="T6" fmla="*/ 74 w 373"/>
              <a:gd name="T7" fmla="*/ 326 h 373"/>
              <a:gd name="T8" fmla="*/ 74 w 373"/>
              <a:gd name="T9" fmla="*/ 315 h 373"/>
              <a:gd name="T10" fmla="*/ 15 w 373"/>
              <a:gd name="T11" fmla="*/ 186 h 373"/>
              <a:gd name="T12" fmla="*/ 186 w 373"/>
              <a:gd name="T13" fmla="*/ 15 h 373"/>
              <a:gd name="T14" fmla="*/ 358 w 373"/>
              <a:gd name="T15" fmla="*/ 186 h 373"/>
              <a:gd name="T16" fmla="*/ 186 w 373"/>
              <a:gd name="T17" fmla="*/ 358 h 373"/>
              <a:gd name="T18" fmla="*/ 144 w 373"/>
              <a:gd name="T19" fmla="*/ 345 h 373"/>
              <a:gd name="T20" fmla="*/ 155 w 373"/>
              <a:gd name="T21" fmla="*/ 304 h 373"/>
              <a:gd name="T22" fmla="*/ 159 w 373"/>
              <a:gd name="T23" fmla="*/ 306 h 373"/>
              <a:gd name="T24" fmla="*/ 172 w 373"/>
              <a:gd name="T25" fmla="*/ 309 h 373"/>
              <a:gd name="T26" fmla="*/ 203 w 373"/>
              <a:gd name="T27" fmla="*/ 289 h 373"/>
              <a:gd name="T28" fmla="*/ 209 w 373"/>
              <a:gd name="T29" fmla="*/ 273 h 373"/>
              <a:gd name="T30" fmla="*/ 192 w 373"/>
              <a:gd name="T31" fmla="*/ 229 h 373"/>
              <a:gd name="T32" fmla="*/ 169 w 373"/>
              <a:gd name="T33" fmla="*/ 219 h 373"/>
              <a:gd name="T34" fmla="*/ 164 w 373"/>
              <a:gd name="T35" fmla="*/ 203 h 373"/>
              <a:gd name="T36" fmla="*/ 174 w 373"/>
              <a:gd name="T37" fmla="*/ 165 h 373"/>
              <a:gd name="T38" fmla="*/ 211 w 373"/>
              <a:gd name="T39" fmla="*/ 125 h 373"/>
              <a:gd name="T40" fmla="*/ 234 w 373"/>
              <a:gd name="T41" fmla="*/ 135 h 373"/>
              <a:gd name="T42" fmla="*/ 278 w 373"/>
              <a:gd name="T43" fmla="*/ 118 h 373"/>
              <a:gd name="T44" fmla="*/ 285 w 373"/>
              <a:gd name="T45" fmla="*/ 103 h 373"/>
              <a:gd name="T46" fmla="*/ 285 w 373"/>
              <a:gd name="T47" fmla="*/ 77 h 373"/>
              <a:gd name="T48" fmla="*/ 268 w 373"/>
              <a:gd name="T49" fmla="*/ 59 h 373"/>
              <a:gd name="T50" fmla="*/ 245 w 373"/>
              <a:gd name="T51" fmla="*/ 49 h 373"/>
              <a:gd name="T52" fmla="*/ 229 w 373"/>
              <a:gd name="T53" fmla="*/ 45 h 373"/>
              <a:gd name="T54" fmla="*/ 129 w 373"/>
              <a:gd name="T55" fmla="*/ 145 h 373"/>
              <a:gd name="T56" fmla="*/ 136 w 373"/>
              <a:gd name="T57" fmla="*/ 295 h 373"/>
              <a:gd name="T58" fmla="*/ 140 w 373"/>
              <a:gd name="T59" fmla="*/ 298 h 373"/>
              <a:gd name="T60" fmla="*/ 130 w 373"/>
              <a:gd name="T61" fmla="*/ 353 h 373"/>
              <a:gd name="T62" fmla="*/ 186 w 373"/>
              <a:gd name="T63" fmla="*/ 373 h 373"/>
              <a:gd name="T64" fmla="*/ 373 w 373"/>
              <a:gd name="T65" fmla="*/ 186 h 373"/>
              <a:gd name="T66" fmla="*/ 186 w 373"/>
              <a:gd name="T6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3" h="373">
                <a:moveTo>
                  <a:pt x="186" y="0"/>
                </a:moveTo>
                <a:cubicBezTo>
                  <a:pt x="83" y="0"/>
                  <a:pt x="0" y="83"/>
                  <a:pt x="0" y="186"/>
                </a:cubicBezTo>
                <a:cubicBezTo>
                  <a:pt x="0" y="240"/>
                  <a:pt x="23" y="291"/>
                  <a:pt x="63" y="327"/>
                </a:cubicBezTo>
                <a:cubicBezTo>
                  <a:pt x="67" y="330"/>
                  <a:pt x="71" y="329"/>
                  <a:pt x="74" y="326"/>
                </a:cubicBezTo>
                <a:cubicBezTo>
                  <a:pt x="77" y="323"/>
                  <a:pt x="77" y="318"/>
                  <a:pt x="74" y="315"/>
                </a:cubicBezTo>
                <a:cubicBezTo>
                  <a:pt x="36" y="283"/>
                  <a:pt x="15" y="236"/>
                  <a:pt x="15" y="186"/>
                </a:cubicBezTo>
                <a:cubicBezTo>
                  <a:pt x="15" y="92"/>
                  <a:pt x="92" y="15"/>
                  <a:pt x="186" y="15"/>
                </a:cubicBezTo>
                <a:cubicBezTo>
                  <a:pt x="281" y="15"/>
                  <a:pt x="358" y="92"/>
                  <a:pt x="358" y="186"/>
                </a:cubicBezTo>
                <a:cubicBezTo>
                  <a:pt x="358" y="281"/>
                  <a:pt x="281" y="358"/>
                  <a:pt x="186" y="358"/>
                </a:cubicBezTo>
                <a:cubicBezTo>
                  <a:pt x="163" y="358"/>
                  <a:pt x="149" y="353"/>
                  <a:pt x="144" y="345"/>
                </a:cubicBezTo>
                <a:cubicBezTo>
                  <a:pt x="138" y="335"/>
                  <a:pt x="147" y="317"/>
                  <a:pt x="155" y="304"/>
                </a:cubicBezTo>
                <a:cubicBezTo>
                  <a:pt x="159" y="306"/>
                  <a:pt x="159" y="306"/>
                  <a:pt x="159" y="306"/>
                </a:cubicBezTo>
                <a:cubicBezTo>
                  <a:pt x="163" y="308"/>
                  <a:pt x="168" y="309"/>
                  <a:pt x="172" y="309"/>
                </a:cubicBezTo>
                <a:cubicBezTo>
                  <a:pt x="185" y="309"/>
                  <a:pt x="197" y="301"/>
                  <a:pt x="203" y="289"/>
                </a:cubicBezTo>
                <a:cubicBezTo>
                  <a:pt x="209" y="273"/>
                  <a:pt x="209" y="273"/>
                  <a:pt x="209" y="273"/>
                </a:cubicBezTo>
                <a:cubicBezTo>
                  <a:pt x="217" y="257"/>
                  <a:pt x="209" y="237"/>
                  <a:pt x="192" y="229"/>
                </a:cubicBezTo>
                <a:cubicBezTo>
                  <a:pt x="169" y="219"/>
                  <a:pt x="169" y="219"/>
                  <a:pt x="169" y="219"/>
                </a:cubicBezTo>
                <a:cubicBezTo>
                  <a:pt x="167" y="218"/>
                  <a:pt x="164" y="213"/>
                  <a:pt x="164" y="203"/>
                </a:cubicBezTo>
                <a:cubicBezTo>
                  <a:pt x="165" y="192"/>
                  <a:pt x="168" y="178"/>
                  <a:pt x="174" y="165"/>
                </a:cubicBezTo>
                <a:cubicBezTo>
                  <a:pt x="187" y="135"/>
                  <a:pt x="205" y="122"/>
                  <a:pt x="211" y="125"/>
                </a:cubicBezTo>
                <a:cubicBezTo>
                  <a:pt x="234" y="135"/>
                  <a:pt x="234" y="135"/>
                  <a:pt x="234" y="135"/>
                </a:cubicBezTo>
                <a:cubicBezTo>
                  <a:pt x="251" y="142"/>
                  <a:pt x="271" y="134"/>
                  <a:pt x="278" y="118"/>
                </a:cubicBezTo>
                <a:cubicBezTo>
                  <a:pt x="285" y="103"/>
                  <a:pt x="285" y="103"/>
                  <a:pt x="285" y="103"/>
                </a:cubicBezTo>
                <a:cubicBezTo>
                  <a:pt x="288" y="95"/>
                  <a:pt x="289" y="86"/>
                  <a:pt x="285" y="77"/>
                </a:cubicBezTo>
                <a:cubicBezTo>
                  <a:pt x="282" y="69"/>
                  <a:pt x="276" y="62"/>
                  <a:pt x="268" y="59"/>
                </a:cubicBezTo>
                <a:cubicBezTo>
                  <a:pt x="245" y="49"/>
                  <a:pt x="245" y="49"/>
                  <a:pt x="245" y="49"/>
                </a:cubicBezTo>
                <a:cubicBezTo>
                  <a:pt x="240" y="47"/>
                  <a:pt x="235" y="45"/>
                  <a:pt x="229" y="45"/>
                </a:cubicBezTo>
                <a:cubicBezTo>
                  <a:pt x="196" y="45"/>
                  <a:pt x="155" y="86"/>
                  <a:pt x="129" y="145"/>
                </a:cubicBezTo>
                <a:cubicBezTo>
                  <a:pt x="98" y="214"/>
                  <a:pt x="101" y="280"/>
                  <a:pt x="136" y="295"/>
                </a:cubicBezTo>
                <a:cubicBezTo>
                  <a:pt x="140" y="298"/>
                  <a:pt x="140" y="298"/>
                  <a:pt x="140" y="298"/>
                </a:cubicBezTo>
                <a:cubicBezTo>
                  <a:pt x="131" y="315"/>
                  <a:pt x="120" y="336"/>
                  <a:pt x="130" y="353"/>
                </a:cubicBezTo>
                <a:cubicBezTo>
                  <a:pt x="138" y="367"/>
                  <a:pt x="157" y="373"/>
                  <a:pt x="186" y="373"/>
                </a:cubicBezTo>
                <a:cubicBezTo>
                  <a:pt x="289" y="373"/>
                  <a:pt x="373" y="289"/>
                  <a:pt x="373" y="186"/>
                </a:cubicBezTo>
                <a:cubicBezTo>
                  <a:pt x="373" y="83"/>
                  <a:pt x="289" y="0"/>
                  <a:pt x="186"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46" name="Group 45"/>
          <p:cNvGrpSpPr>
            <a:grpSpLocks noChangeAspect="1"/>
          </p:cNvGrpSpPr>
          <p:nvPr/>
        </p:nvGrpSpPr>
        <p:grpSpPr>
          <a:xfrm>
            <a:off x="893725" y="3864858"/>
            <a:ext cx="530759" cy="457200"/>
            <a:chOff x="412750" y="246063"/>
            <a:chExt cx="744538" cy="641350"/>
          </a:xfrm>
          <a:solidFill>
            <a:schemeClr val="bg1"/>
          </a:solidFill>
        </p:grpSpPr>
        <p:sp>
          <p:nvSpPr>
            <p:cNvPr id="47" name="Freeform 148"/>
            <p:cNvSpPr>
              <a:spLocks/>
            </p:cNvSpPr>
            <p:nvPr/>
          </p:nvSpPr>
          <p:spPr bwMode="auto">
            <a:xfrm>
              <a:off x="782638" y="246063"/>
              <a:ext cx="374650" cy="347663"/>
            </a:xfrm>
            <a:custGeom>
              <a:avLst/>
              <a:gdLst>
                <a:gd name="T0" fmla="*/ 8 w 219"/>
                <a:gd name="T1" fmla="*/ 203 h 203"/>
                <a:gd name="T2" fmla="*/ 1 w 219"/>
                <a:gd name="T3" fmla="*/ 198 h 203"/>
                <a:gd name="T4" fmla="*/ 4 w 219"/>
                <a:gd name="T5" fmla="*/ 189 h 203"/>
                <a:gd name="T6" fmla="*/ 41 w 219"/>
                <a:gd name="T7" fmla="*/ 141 h 203"/>
                <a:gd name="T8" fmla="*/ 17 w 219"/>
                <a:gd name="T9" fmla="*/ 85 h 203"/>
                <a:gd name="T10" fmla="*/ 118 w 219"/>
                <a:gd name="T11" fmla="*/ 0 h 203"/>
                <a:gd name="T12" fmla="*/ 219 w 219"/>
                <a:gd name="T13" fmla="*/ 85 h 203"/>
                <a:gd name="T14" fmla="*/ 97 w 219"/>
                <a:gd name="T15" fmla="*/ 169 h 203"/>
                <a:gd name="T16" fmla="*/ 8 w 219"/>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203">
                  <a:moveTo>
                    <a:pt x="8" y="203"/>
                  </a:moveTo>
                  <a:cubicBezTo>
                    <a:pt x="5" y="203"/>
                    <a:pt x="2" y="201"/>
                    <a:pt x="1" y="198"/>
                  </a:cubicBezTo>
                  <a:cubicBezTo>
                    <a:pt x="0" y="195"/>
                    <a:pt x="1" y="191"/>
                    <a:pt x="4" y="189"/>
                  </a:cubicBezTo>
                  <a:cubicBezTo>
                    <a:pt x="20" y="178"/>
                    <a:pt x="32" y="162"/>
                    <a:pt x="41" y="141"/>
                  </a:cubicBezTo>
                  <a:cubicBezTo>
                    <a:pt x="25" y="125"/>
                    <a:pt x="17" y="106"/>
                    <a:pt x="17" y="85"/>
                  </a:cubicBezTo>
                  <a:cubicBezTo>
                    <a:pt x="17" y="38"/>
                    <a:pt x="62" y="0"/>
                    <a:pt x="118" y="0"/>
                  </a:cubicBezTo>
                  <a:cubicBezTo>
                    <a:pt x="174" y="0"/>
                    <a:pt x="219" y="38"/>
                    <a:pt x="219" y="85"/>
                  </a:cubicBezTo>
                  <a:cubicBezTo>
                    <a:pt x="219" y="138"/>
                    <a:pt x="161" y="181"/>
                    <a:pt x="97" y="169"/>
                  </a:cubicBezTo>
                  <a:cubicBezTo>
                    <a:pt x="83" y="185"/>
                    <a:pt x="56" y="203"/>
                    <a:pt x="8" y="20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149"/>
            <p:cNvSpPr>
              <a:spLocks noEditPoints="1"/>
            </p:cNvSpPr>
            <p:nvPr/>
          </p:nvSpPr>
          <p:spPr bwMode="auto">
            <a:xfrm>
              <a:off x="412750" y="246063"/>
              <a:ext cx="363538" cy="106363"/>
            </a:xfrm>
            <a:custGeom>
              <a:avLst/>
              <a:gdLst>
                <a:gd name="T0" fmla="*/ 212 w 212"/>
                <a:gd name="T1" fmla="*/ 62 h 62"/>
                <a:gd name="T2" fmla="*/ 212 w 212"/>
                <a:gd name="T3" fmla="*/ 31 h 62"/>
                <a:gd name="T4" fmla="*/ 186 w 212"/>
                <a:gd name="T5" fmla="*/ 0 h 62"/>
                <a:gd name="T6" fmla="*/ 30 w 212"/>
                <a:gd name="T7" fmla="*/ 0 h 62"/>
                <a:gd name="T8" fmla="*/ 0 w 212"/>
                <a:gd name="T9" fmla="*/ 31 h 62"/>
                <a:gd name="T10" fmla="*/ 0 w 212"/>
                <a:gd name="T11" fmla="*/ 62 h 62"/>
                <a:gd name="T12" fmla="*/ 212 w 212"/>
                <a:gd name="T13" fmla="*/ 62 h 62"/>
                <a:gd name="T14" fmla="*/ 103 w 212"/>
                <a:gd name="T15" fmla="*/ 33 h 62"/>
                <a:gd name="T16" fmla="*/ 114 w 212"/>
                <a:gd name="T17" fmla="*/ 33 h 62"/>
                <a:gd name="T18" fmla="*/ 116 w 212"/>
                <a:gd name="T19" fmla="*/ 39 h 62"/>
                <a:gd name="T20" fmla="*/ 114 w 212"/>
                <a:gd name="T21" fmla="*/ 44 h 62"/>
                <a:gd name="T22" fmla="*/ 108 w 212"/>
                <a:gd name="T23" fmla="*/ 46 h 62"/>
                <a:gd name="T24" fmla="*/ 103 w 212"/>
                <a:gd name="T25" fmla="*/ 44 h 62"/>
                <a:gd name="T26" fmla="*/ 100 w 212"/>
                <a:gd name="T27" fmla="*/ 39 h 62"/>
                <a:gd name="T28" fmla="*/ 103 w 212"/>
                <a:gd name="T29"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 h="62">
                  <a:moveTo>
                    <a:pt x="212" y="62"/>
                  </a:moveTo>
                  <a:cubicBezTo>
                    <a:pt x="212" y="31"/>
                    <a:pt x="212" y="31"/>
                    <a:pt x="212" y="31"/>
                  </a:cubicBezTo>
                  <a:cubicBezTo>
                    <a:pt x="212" y="14"/>
                    <a:pt x="203" y="0"/>
                    <a:pt x="186" y="0"/>
                  </a:cubicBezTo>
                  <a:cubicBezTo>
                    <a:pt x="30" y="0"/>
                    <a:pt x="30" y="0"/>
                    <a:pt x="30" y="0"/>
                  </a:cubicBezTo>
                  <a:cubicBezTo>
                    <a:pt x="13" y="0"/>
                    <a:pt x="0" y="14"/>
                    <a:pt x="0" y="31"/>
                  </a:cubicBezTo>
                  <a:cubicBezTo>
                    <a:pt x="0" y="62"/>
                    <a:pt x="0" y="62"/>
                    <a:pt x="0" y="62"/>
                  </a:cubicBezTo>
                  <a:lnTo>
                    <a:pt x="212" y="62"/>
                  </a:lnTo>
                  <a:close/>
                  <a:moveTo>
                    <a:pt x="103" y="33"/>
                  </a:moveTo>
                  <a:cubicBezTo>
                    <a:pt x="106" y="30"/>
                    <a:pt x="111" y="30"/>
                    <a:pt x="114" y="33"/>
                  </a:cubicBezTo>
                  <a:cubicBezTo>
                    <a:pt x="115" y="35"/>
                    <a:pt x="116" y="37"/>
                    <a:pt x="116" y="39"/>
                  </a:cubicBezTo>
                  <a:cubicBezTo>
                    <a:pt x="116" y="41"/>
                    <a:pt x="115" y="42"/>
                    <a:pt x="114" y="44"/>
                  </a:cubicBezTo>
                  <a:cubicBezTo>
                    <a:pt x="112" y="46"/>
                    <a:pt x="110" y="46"/>
                    <a:pt x="108" y="46"/>
                  </a:cubicBezTo>
                  <a:cubicBezTo>
                    <a:pt x="106" y="46"/>
                    <a:pt x="104" y="46"/>
                    <a:pt x="103" y="44"/>
                  </a:cubicBezTo>
                  <a:cubicBezTo>
                    <a:pt x="101" y="43"/>
                    <a:pt x="100" y="41"/>
                    <a:pt x="100" y="39"/>
                  </a:cubicBezTo>
                  <a:cubicBezTo>
                    <a:pt x="100" y="37"/>
                    <a:pt x="101" y="35"/>
                    <a:pt x="103" y="3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Rectangle 150"/>
            <p:cNvSpPr>
              <a:spLocks noChangeArrowheads="1"/>
            </p:cNvSpPr>
            <p:nvPr/>
          </p:nvSpPr>
          <p:spPr bwMode="auto">
            <a:xfrm>
              <a:off x="412750" y="374651"/>
              <a:ext cx="363538" cy="384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151"/>
            <p:cNvSpPr>
              <a:spLocks noEditPoints="1"/>
            </p:cNvSpPr>
            <p:nvPr/>
          </p:nvSpPr>
          <p:spPr bwMode="auto">
            <a:xfrm>
              <a:off x="412750" y="779463"/>
              <a:ext cx="363538" cy="107950"/>
            </a:xfrm>
            <a:custGeom>
              <a:avLst/>
              <a:gdLst>
                <a:gd name="T0" fmla="*/ 0 w 212"/>
                <a:gd name="T1" fmla="*/ 0 h 63"/>
                <a:gd name="T2" fmla="*/ 0 w 212"/>
                <a:gd name="T3" fmla="*/ 31 h 63"/>
                <a:gd name="T4" fmla="*/ 30 w 212"/>
                <a:gd name="T5" fmla="*/ 63 h 63"/>
                <a:gd name="T6" fmla="*/ 186 w 212"/>
                <a:gd name="T7" fmla="*/ 63 h 63"/>
                <a:gd name="T8" fmla="*/ 212 w 212"/>
                <a:gd name="T9" fmla="*/ 31 h 63"/>
                <a:gd name="T10" fmla="*/ 212 w 212"/>
                <a:gd name="T11" fmla="*/ 0 h 63"/>
                <a:gd name="T12" fmla="*/ 0 w 212"/>
                <a:gd name="T13" fmla="*/ 0 h 63"/>
                <a:gd name="T14" fmla="*/ 124 w 212"/>
                <a:gd name="T15" fmla="*/ 38 h 63"/>
                <a:gd name="T16" fmla="*/ 93 w 212"/>
                <a:gd name="T17" fmla="*/ 38 h 63"/>
                <a:gd name="T18" fmla="*/ 85 w 212"/>
                <a:gd name="T19" fmla="*/ 25 h 63"/>
                <a:gd name="T20" fmla="*/ 93 w 212"/>
                <a:gd name="T21" fmla="*/ 13 h 63"/>
                <a:gd name="T22" fmla="*/ 124 w 212"/>
                <a:gd name="T23" fmla="*/ 13 h 63"/>
                <a:gd name="T24" fmla="*/ 132 w 212"/>
                <a:gd name="T25" fmla="*/ 25 h 63"/>
                <a:gd name="T26" fmla="*/ 124 w 212"/>
                <a:gd name="T2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2" h="63">
                  <a:moveTo>
                    <a:pt x="0" y="0"/>
                  </a:moveTo>
                  <a:cubicBezTo>
                    <a:pt x="0" y="31"/>
                    <a:pt x="0" y="31"/>
                    <a:pt x="0" y="31"/>
                  </a:cubicBezTo>
                  <a:cubicBezTo>
                    <a:pt x="0" y="48"/>
                    <a:pt x="13" y="63"/>
                    <a:pt x="30" y="63"/>
                  </a:cubicBezTo>
                  <a:cubicBezTo>
                    <a:pt x="186" y="63"/>
                    <a:pt x="186" y="63"/>
                    <a:pt x="186" y="63"/>
                  </a:cubicBezTo>
                  <a:cubicBezTo>
                    <a:pt x="203" y="63"/>
                    <a:pt x="212" y="48"/>
                    <a:pt x="212" y="31"/>
                  </a:cubicBezTo>
                  <a:cubicBezTo>
                    <a:pt x="212" y="0"/>
                    <a:pt x="212" y="0"/>
                    <a:pt x="212" y="0"/>
                  </a:cubicBezTo>
                  <a:lnTo>
                    <a:pt x="0" y="0"/>
                  </a:lnTo>
                  <a:close/>
                  <a:moveTo>
                    <a:pt x="124" y="38"/>
                  </a:moveTo>
                  <a:cubicBezTo>
                    <a:pt x="93" y="38"/>
                    <a:pt x="93" y="38"/>
                    <a:pt x="93" y="38"/>
                  </a:cubicBezTo>
                  <a:cubicBezTo>
                    <a:pt x="88" y="38"/>
                    <a:pt x="85" y="30"/>
                    <a:pt x="85" y="25"/>
                  </a:cubicBezTo>
                  <a:cubicBezTo>
                    <a:pt x="85" y="21"/>
                    <a:pt x="88" y="13"/>
                    <a:pt x="93" y="13"/>
                  </a:cubicBezTo>
                  <a:cubicBezTo>
                    <a:pt x="124" y="13"/>
                    <a:pt x="124" y="13"/>
                    <a:pt x="124" y="13"/>
                  </a:cubicBezTo>
                  <a:cubicBezTo>
                    <a:pt x="128" y="13"/>
                    <a:pt x="132" y="21"/>
                    <a:pt x="132" y="25"/>
                  </a:cubicBezTo>
                  <a:cubicBezTo>
                    <a:pt x="132" y="30"/>
                    <a:pt x="128" y="38"/>
                    <a:pt x="124" y="3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252"/>
          <p:cNvGrpSpPr>
            <a:grpSpLocks noChangeAspect="1"/>
          </p:cNvGrpSpPr>
          <p:nvPr/>
        </p:nvGrpSpPr>
        <p:grpSpPr>
          <a:xfrm>
            <a:off x="904649" y="1953131"/>
            <a:ext cx="391175" cy="457200"/>
            <a:chOff x="4533900" y="1600201"/>
            <a:chExt cx="3122613" cy="3649663"/>
          </a:xfrm>
          <a:solidFill>
            <a:schemeClr val="bg1"/>
          </a:solidFill>
        </p:grpSpPr>
        <p:sp>
          <p:nvSpPr>
            <p:cNvPr id="52" name="Freeform 223"/>
            <p:cNvSpPr>
              <a:spLocks noEditPoints="1"/>
            </p:cNvSpPr>
            <p:nvPr/>
          </p:nvSpPr>
          <p:spPr bwMode="auto">
            <a:xfrm>
              <a:off x="4929188" y="1600201"/>
              <a:ext cx="2332038" cy="1917700"/>
            </a:xfrm>
            <a:custGeom>
              <a:avLst/>
              <a:gdLst>
                <a:gd name="T0" fmla="*/ 1145 w 2938"/>
                <a:gd name="T1" fmla="*/ 242 h 2416"/>
                <a:gd name="T2" fmla="*/ 834 w 2938"/>
                <a:gd name="T3" fmla="*/ 366 h 2416"/>
                <a:gd name="T4" fmla="*/ 602 w 2938"/>
                <a:gd name="T5" fmla="*/ 569 h 2416"/>
                <a:gd name="T6" fmla="*/ 482 w 2938"/>
                <a:gd name="T7" fmla="*/ 827 h 2416"/>
                <a:gd name="T8" fmla="*/ 483 w 2938"/>
                <a:gd name="T9" fmla="*/ 931 h 2416"/>
                <a:gd name="T10" fmla="*/ 508 w 2938"/>
                <a:gd name="T11" fmla="*/ 935 h 2416"/>
                <a:gd name="T12" fmla="*/ 552 w 2938"/>
                <a:gd name="T13" fmla="*/ 942 h 2416"/>
                <a:gd name="T14" fmla="*/ 619 w 2938"/>
                <a:gd name="T15" fmla="*/ 844 h 2416"/>
                <a:gd name="T16" fmla="*/ 866 w 2938"/>
                <a:gd name="T17" fmla="*/ 589 h 2416"/>
                <a:gd name="T18" fmla="*/ 1190 w 2938"/>
                <a:gd name="T19" fmla="*/ 434 h 2416"/>
                <a:gd name="T20" fmla="*/ 1564 w 2938"/>
                <a:gd name="T21" fmla="*/ 400 h 2416"/>
                <a:gd name="T22" fmla="*/ 1917 w 2938"/>
                <a:gd name="T23" fmla="*/ 498 h 2416"/>
                <a:gd name="T24" fmla="*/ 2206 w 2938"/>
                <a:gd name="T25" fmla="*/ 707 h 2416"/>
                <a:gd name="T26" fmla="*/ 2370 w 2938"/>
                <a:gd name="T27" fmla="*/ 928 h 2416"/>
                <a:gd name="T28" fmla="*/ 2406 w 2938"/>
                <a:gd name="T29" fmla="*/ 939 h 2416"/>
                <a:gd name="T30" fmla="*/ 2454 w 2938"/>
                <a:gd name="T31" fmla="*/ 926 h 2416"/>
                <a:gd name="T32" fmla="*/ 2447 w 2938"/>
                <a:gd name="T33" fmla="*/ 824 h 2416"/>
                <a:gd name="T34" fmla="*/ 2297 w 2938"/>
                <a:gd name="T35" fmla="*/ 548 h 2416"/>
                <a:gd name="T36" fmla="*/ 2043 w 2938"/>
                <a:gd name="T37" fmla="*/ 341 h 2416"/>
                <a:gd name="T38" fmla="*/ 1711 w 2938"/>
                <a:gd name="T39" fmla="*/ 226 h 2416"/>
                <a:gd name="T40" fmla="*/ 1413 w 2938"/>
                <a:gd name="T41" fmla="*/ 0 h 2416"/>
                <a:gd name="T42" fmla="*/ 1819 w 2938"/>
                <a:gd name="T43" fmla="*/ 30 h 2416"/>
                <a:gd name="T44" fmla="*/ 2165 w 2938"/>
                <a:gd name="T45" fmla="*/ 161 h 2416"/>
                <a:gd name="T46" fmla="*/ 2440 w 2938"/>
                <a:gd name="T47" fmla="*/ 378 h 2416"/>
                <a:gd name="T48" fmla="*/ 2621 w 2938"/>
                <a:gd name="T49" fmla="*/ 663 h 2416"/>
                <a:gd name="T50" fmla="*/ 2685 w 2938"/>
                <a:gd name="T51" fmla="*/ 925 h 2416"/>
                <a:gd name="T52" fmla="*/ 2734 w 2938"/>
                <a:gd name="T53" fmla="*/ 950 h 2416"/>
                <a:gd name="T54" fmla="*/ 2820 w 2938"/>
                <a:gd name="T55" fmla="*/ 1008 h 2416"/>
                <a:gd name="T56" fmla="*/ 2894 w 2938"/>
                <a:gd name="T57" fmla="*/ 1127 h 2416"/>
                <a:gd name="T58" fmla="*/ 2936 w 2938"/>
                <a:gd name="T59" fmla="*/ 1323 h 2416"/>
                <a:gd name="T60" fmla="*/ 2928 w 2938"/>
                <a:gd name="T61" fmla="*/ 1682 h 2416"/>
                <a:gd name="T62" fmla="*/ 2865 w 2938"/>
                <a:gd name="T63" fmla="*/ 1822 h 2416"/>
                <a:gd name="T64" fmla="*/ 2772 w 2938"/>
                <a:gd name="T65" fmla="*/ 1898 h 2416"/>
                <a:gd name="T66" fmla="*/ 2682 w 2938"/>
                <a:gd name="T67" fmla="*/ 1923 h 2416"/>
                <a:gd name="T68" fmla="*/ 2412 w 2938"/>
                <a:gd name="T69" fmla="*/ 1919 h 2416"/>
                <a:gd name="T70" fmla="*/ 2356 w 2938"/>
                <a:gd name="T71" fmla="*/ 1920 h 2416"/>
                <a:gd name="T72" fmla="*/ 2234 w 2938"/>
                <a:gd name="T73" fmla="*/ 2076 h 2416"/>
                <a:gd name="T74" fmla="*/ 1970 w 2938"/>
                <a:gd name="T75" fmla="*/ 2286 h 2416"/>
                <a:gd name="T76" fmla="*/ 1647 w 2938"/>
                <a:gd name="T77" fmla="*/ 2401 h 2416"/>
                <a:gd name="T78" fmla="*/ 1289 w 2938"/>
                <a:gd name="T79" fmla="*/ 2401 h 2416"/>
                <a:gd name="T80" fmla="*/ 964 w 2938"/>
                <a:gd name="T81" fmla="*/ 2284 h 2416"/>
                <a:gd name="T82" fmla="*/ 700 w 2938"/>
                <a:gd name="T83" fmla="*/ 2073 h 2416"/>
                <a:gd name="T84" fmla="*/ 569 w 2938"/>
                <a:gd name="T85" fmla="*/ 1915 h 2416"/>
                <a:gd name="T86" fmla="*/ 511 w 2938"/>
                <a:gd name="T87" fmla="*/ 1923 h 2416"/>
                <a:gd name="T88" fmla="*/ 235 w 2938"/>
                <a:gd name="T89" fmla="*/ 1920 h 2416"/>
                <a:gd name="T90" fmla="*/ 141 w 2938"/>
                <a:gd name="T91" fmla="*/ 1884 h 2416"/>
                <a:gd name="T92" fmla="*/ 51 w 2938"/>
                <a:gd name="T93" fmla="*/ 1794 h 2416"/>
                <a:gd name="T94" fmla="*/ 2 w 2938"/>
                <a:gd name="T95" fmla="*/ 1635 h 2416"/>
                <a:gd name="T96" fmla="*/ 7 w 2938"/>
                <a:gd name="T97" fmla="*/ 1265 h 2416"/>
                <a:gd name="T98" fmla="*/ 57 w 2938"/>
                <a:gd name="T99" fmla="*/ 1092 h 2416"/>
                <a:gd name="T100" fmla="*/ 136 w 2938"/>
                <a:gd name="T101" fmla="*/ 991 h 2416"/>
                <a:gd name="T102" fmla="*/ 218 w 2938"/>
                <a:gd name="T103" fmla="*/ 945 h 2416"/>
                <a:gd name="T104" fmla="*/ 253 w 2938"/>
                <a:gd name="T105" fmla="*/ 918 h 2416"/>
                <a:gd name="T106" fmla="*/ 318 w 2938"/>
                <a:gd name="T107" fmla="*/ 653 h 2416"/>
                <a:gd name="T108" fmla="*/ 497 w 2938"/>
                <a:gd name="T109" fmla="*/ 371 h 2416"/>
                <a:gd name="T110" fmla="*/ 772 w 2938"/>
                <a:gd name="T111" fmla="*/ 158 h 2416"/>
                <a:gd name="T112" fmla="*/ 1118 w 2938"/>
                <a:gd name="T113" fmla="*/ 30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8" h="2416">
                  <a:moveTo>
                    <a:pt x="1413" y="211"/>
                  </a:moveTo>
                  <a:lnTo>
                    <a:pt x="1321" y="214"/>
                  </a:lnTo>
                  <a:lnTo>
                    <a:pt x="1232" y="225"/>
                  </a:lnTo>
                  <a:lnTo>
                    <a:pt x="1145" y="242"/>
                  </a:lnTo>
                  <a:lnTo>
                    <a:pt x="1062" y="264"/>
                  </a:lnTo>
                  <a:lnTo>
                    <a:pt x="982" y="294"/>
                  </a:lnTo>
                  <a:lnTo>
                    <a:pt x="905" y="327"/>
                  </a:lnTo>
                  <a:lnTo>
                    <a:pt x="834" y="366"/>
                  </a:lnTo>
                  <a:lnTo>
                    <a:pt x="768" y="411"/>
                  </a:lnTo>
                  <a:lnTo>
                    <a:pt x="706" y="460"/>
                  </a:lnTo>
                  <a:lnTo>
                    <a:pt x="651" y="513"/>
                  </a:lnTo>
                  <a:lnTo>
                    <a:pt x="602" y="569"/>
                  </a:lnTo>
                  <a:lnTo>
                    <a:pt x="562" y="630"/>
                  </a:lnTo>
                  <a:lnTo>
                    <a:pt x="527" y="693"/>
                  </a:lnTo>
                  <a:lnTo>
                    <a:pt x="500" y="758"/>
                  </a:lnTo>
                  <a:lnTo>
                    <a:pt x="482" y="827"/>
                  </a:lnTo>
                  <a:lnTo>
                    <a:pt x="473" y="898"/>
                  </a:lnTo>
                  <a:lnTo>
                    <a:pt x="473" y="912"/>
                  </a:lnTo>
                  <a:lnTo>
                    <a:pt x="478" y="924"/>
                  </a:lnTo>
                  <a:lnTo>
                    <a:pt x="483" y="931"/>
                  </a:lnTo>
                  <a:lnTo>
                    <a:pt x="487" y="933"/>
                  </a:lnTo>
                  <a:lnTo>
                    <a:pt x="492" y="935"/>
                  </a:lnTo>
                  <a:lnTo>
                    <a:pt x="494" y="935"/>
                  </a:lnTo>
                  <a:lnTo>
                    <a:pt x="508" y="935"/>
                  </a:lnTo>
                  <a:lnTo>
                    <a:pt x="520" y="936"/>
                  </a:lnTo>
                  <a:lnTo>
                    <a:pt x="529" y="938"/>
                  </a:lnTo>
                  <a:lnTo>
                    <a:pt x="543" y="943"/>
                  </a:lnTo>
                  <a:lnTo>
                    <a:pt x="552" y="942"/>
                  </a:lnTo>
                  <a:lnTo>
                    <a:pt x="560" y="936"/>
                  </a:lnTo>
                  <a:lnTo>
                    <a:pt x="567" y="928"/>
                  </a:lnTo>
                  <a:lnTo>
                    <a:pt x="573" y="919"/>
                  </a:lnTo>
                  <a:lnTo>
                    <a:pt x="619" y="844"/>
                  </a:lnTo>
                  <a:lnTo>
                    <a:pt x="672" y="772"/>
                  </a:lnTo>
                  <a:lnTo>
                    <a:pt x="731" y="705"/>
                  </a:lnTo>
                  <a:lnTo>
                    <a:pt x="796" y="645"/>
                  </a:lnTo>
                  <a:lnTo>
                    <a:pt x="866" y="589"/>
                  </a:lnTo>
                  <a:lnTo>
                    <a:pt x="942" y="540"/>
                  </a:lnTo>
                  <a:lnTo>
                    <a:pt x="1020" y="498"/>
                  </a:lnTo>
                  <a:lnTo>
                    <a:pt x="1103" y="462"/>
                  </a:lnTo>
                  <a:lnTo>
                    <a:pt x="1190" y="434"/>
                  </a:lnTo>
                  <a:lnTo>
                    <a:pt x="1279" y="413"/>
                  </a:lnTo>
                  <a:lnTo>
                    <a:pt x="1373" y="400"/>
                  </a:lnTo>
                  <a:lnTo>
                    <a:pt x="1469" y="396"/>
                  </a:lnTo>
                  <a:lnTo>
                    <a:pt x="1564" y="400"/>
                  </a:lnTo>
                  <a:lnTo>
                    <a:pt x="1656" y="413"/>
                  </a:lnTo>
                  <a:lnTo>
                    <a:pt x="1748" y="434"/>
                  </a:lnTo>
                  <a:lnTo>
                    <a:pt x="1834" y="462"/>
                  </a:lnTo>
                  <a:lnTo>
                    <a:pt x="1917" y="498"/>
                  </a:lnTo>
                  <a:lnTo>
                    <a:pt x="1996" y="540"/>
                  </a:lnTo>
                  <a:lnTo>
                    <a:pt x="2071" y="589"/>
                  </a:lnTo>
                  <a:lnTo>
                    <a:pt x="2141" y="645"/>
                  </a:lnTo>
                  <a:lnTo>
                    <a:pt x="2206" y="707"/>
                  </a:lnTo>
                  <a:lnTo>
                    <a:pt x="2265" y="772"/>
                  </a:lnTo>
                  <a:lnTo>
                    <a:pt x="2318" y="844"/>
                  </a:lnTo>
                  <a:lnTo>
                    <a:pt x="2364" y="919"/>
                  </a:lnTo>
                  <a:lnTo>
                    <a:pt x="2370" y="928"/>
                  </a:lnTo>
                  <a:lnTo>
                    <a:pt x="2376" y="936"/>
                  </a:lnTo>
                  <a:lnTo>
                    <a:pt x="2384" y="942"/>
                  </a:lnTo>
                  <a:lnTo>
                    <a:pt x="2394" y="943"/>
                  </a:lnTo>
                  <a:lnTo>
                    <a:pt x="2406" y="939"/>
                  </a:lnTo>
                  <a:lnTo>
                    <a:pt x="2416" y="936"/>
                  </a:lnTo>
                  <a:lnTo>
                    <a:pt x="2427" y="933"/>
                  </a:lnTo>
                  <a:lnTo>
                    <a:pt x="2441" y="931"/>
                  </a:lnTo>
                  <a:lnTo>
                    <a:pt x="2454" y="926"/>
                  </a:lnTo>
                  <a:lnTo>
                    <a:pt x="2461" y="919"/>
                  </a:lnTo>
                  <a:lnTo>
                    <a:pt x="2464" y="910"/>
                  </a:lnTo>
                  <a:lnTo>
                    <a:pt x="2464" y="901"/>
                  </a:lnTo>
                  <a:lnTo>
                    <a:pt x="2447" y="824"/>
                  </a:lnTo>
                  <a:lnTo>
                    <a:pt x="2420" y="750"/>
                  </a:lnTo>
                  <a:lnTo>
                    <a:pt x="2387" y="680"/>
                  </a:lnTo>
                  <a:lnTo>
                    <a:pt x="2346" y="613"/>
                  </a:lnTo>
                  <a:lnTo>
                    <a:pt x="2297" y="548"/>
                  </a:lnTo>
                  <a:lnTo>
                    <a:pt x="2242" y="490"/>
                  </a:lnTo>
                  <a:lnTo>
                    <a:pt x="2182" y="435"/>
                  </a:lnTo>
                  <a:lnTo>
                    <a:pt x="2115" y="386"/>
                  </a:lnTo>
                  <a:lnTo>
                    <a:pt x="2043" y="341"/>
                  </a:lnTo>
                  <a:lnTo>
                    <a:pt x="1966" y="303"/>
                  </a:lnTo>
                  <a:lnTo>
                    <a:pt x="1885" y="271"/>
                  </a:lnTo>
                  <a:lnTo>
                    <a:pt x="1799" y="245"/>
                  </a:lnTo>
                  <a:lnTo>
                    <a:pt x="1711" y="226"/>
                  </a:lnTo>
                  <a:lnTo>
                    <a:pt x="1619" y="215"/>
                  </a:lnTo>
                  <a:lnTo>
                    <a:pt x="1525" y="211"/>
                  </a:lnTo>
                  <a:lnTo>
                    <a:pt x="1413" y="211"/>
                  </a:lnTo>
                  <a:close/>
                  <a:moveTo>
                    <a:pt x="1413" y="0"/>
                  </a:moveTo>
                  <a:lnTo>
                    <a:pt x="1525" y="0"/>
                  </a:lnTo>
                  <a:lnTo>
                    <a:pt x="1624" y="2"/>
                  </a:lnTo>
                  <a:lnTo>
                    <a:pt x="1724" y="14"/>
                  </a:lnTo>
                  <a:lnTo>
                    <a:pt x="1819" y="30"/>
                  </a:lnTo>
                  <a:lnTo>
                    <a:pt x="1910" y="54"/>
                  </a:lnTo>
                  <a:lnTo>
                    <a:pt x="2000" y="84"/>
                  </a:lnTo>
                  <a:lnTo>
                    <a:pt x="2084" y="120"/>
                  </a:lnTo>
                  <a:lnTo>
                    <a:pt x="2165" y="161"/>
                  </a:lnTo>
                  <a:lnTo>
                    <a:pt x="2242" y="208"/>
                  </a:lnTo>
                  <a:lnTo>
                    <a:pt x="2314" y="260"/>
                  </a:lnTo>
                  <a:lnTo>
                    <a:pt x="2380" y="316"/>
                  </a:lnTo>
                  <a:lnTo>
                    <a:pt x="2440" y="378"/>
                  </a:lnTo>
                  <a:lnTo>
                    <a:pt x="2495" y="443"/>
                  </a:lnTo>
                  <a:lnTo>
                    <a:pt x="2544" y="512"/>
                  </a:lnTo>
                  <a:lnTo>
                    <a:pt x="2586" y="586"/>
                  </a:lnTo>
                  <a:lnTo>
                    <a:pt x="2621" y="663"/>
                  </a:lnTo>
                  <a:lnTo>
                    <a:pt x="2647" y="743"/>
                  </a:lnTo>
                  <a:lnTo>
                    <a:pt x="2667" y="826"/>
                  </a:lnTo>
                  <a:lnTo>
                    <a:pt x="2680" y="912"/>
                  </a:lnTo>
                  <a:lnTo>
                    <a:pt x="2685" y="925"/>
                  </a:lnTo>
                  <a:lnTo>
                    <a:pt x="2694" y="933"/>
                  </a:lnTo>
                  <a:lnTo>
                    <a:pt x="2705" y="939"/>
                  </a:lnTo>
                  <a:lnTo>
                    <a:pt x="2713" y="943"/>
                  </a:lnTo>
                  <a:lnTo>
                    <a:pt x="2734" y="950"/>
                  </a:lnTo>
                  <a:lnTo>
                    <a:pt x="2755" y="960"/>
                  </a:lnTo>
                  <a:lnTo>
                    <a:pt x="2776" y="973"/>
                  </a:lnTo>
                  <a:lnTo>
                    <a:pt x="2799" y="989"/>
                  </a:lnTo>
                  <a:lnTo>
                    <a:pt x="2820" y="1008"/>
                  </a:lnTo>
                  <a:lnTo>
                    <a:pt x="2841" y="1031"/>
                  </a:lnTo>
                  <a:lnTo>
                    <a:pt x="2860" y="1059"/>
                  </a:lnTo>
                  <a:lnTo>
                    <a:pt x="2879" y="1090"/>
                  </a:lnTo>
                  <a:lnTo>
                    <a:pt x="2894" y="1127"/>
                  </a:lnTo>
                  <a:lnTo>
                    <a:pt x="2910" y="1167"/>
                  </a:lnTo>
                  <a:lnTo>
                    <a:pt x="2921" y="1213"/>
                  </a:lnTo>
                  <a:lnTo>
                    <a:pt x="2929" y="1265"/>
                  </a:lnTo>
                  <a:lnTo>
                    <a:pt x="2936" y="1323"/>
                  </a:lnTo>
                  <a:lnTo>
                    <a:pt x="2938" y="1384"/>
                  </a:lnTo>
                  <a:lnTo>
                    <a:pt x="2938" y="1582"/>
                  </a:lnTo>
                  <a:lnTo>
                    <a:pt x="2935" y="1635"/>
                  </a:lnTo>
                  <a:lnTo>
                    <a:pt x="2928" y="1682"/>
                  </a:lnTo>
                  <a:lnTo>
                    <a:pt x="2917" y="1724"/>
                  </a:lnTo>
                  <a:lnTo>
                    <a:pt x="2903" y="1762"/>
                  </a:lnTo>
                  <a:lnTo>
                    <a:pt x="2884" y="1794"/>
                  </a:lnTo>
                  <a:lnTo>
                    <a:pt x="2865" y="1822"/>
                  </a:lnTo>
                  <a:lnTo>
                    <a:pt x="2844" y="1848"/>
                  </a:lnTo>
                  <a:lnTo>
                    <a:pt x="2820" y="1867"/>
                  </a:lnTo>
                  <a:lnTo>
                    <a:pt x="2796" y="1884"/>
                  </a:lnTo>
                  <a:lnTo>
                    <a:pt x="2772" y="1898"/>
                  </a:lnTo>
                  <a:lnTo>
                    <a:pt x="2747" y="1908"/>
                  </a:lnTo>
                  <a:lnTo>
                    <a:pt x="2725" y="1916"/>
                  </a:lnTo>
                  <a:lnTo>
                    <a:pt x="2702" y="1920"/>
                  </a:lnTo>
                  <a:lnTo>
                    <a:pt x="2682" y="1923"/>
                  </a:lnTo>
                  <a:lnTo>
                    <a:pt x="2664" y="1925"/>
                  </a:lnTo>
                  <a:lnTo>
                    <a:pt x="2443" y="1925"/>
                  </a:lnTo>
                  <a:lnTo>
                    <a:pt x="2426" y="1923"/>
                  </a:lnTo>
                  <a:lnTo>
                    <a:pt x="2412" y="1919"/>
                  </a:lnTo>
                  <a:lnTo>
                    <a:pt x="2398" y="1915"/>
                  </a:lnTo>
                  <a:lnTo>
                    <a:pt x="2385" y="1912"/>
                  </a:lnTo>
                  <a:lnTo>
                    <a:pt x="2370" y="1913"/>
                  </a:lnTo>
                  <a:lnTo>
                    <a:pt x="2356" y="1920"/>
                  </a:lnTo>
                  <a:lnTo>
                    <a:pt x="2345" y="1929"/>
                  </a:lnTo>
                  <a:lnTo>
                    <a:pt x="2335" y="1941"/>
                  </a:lnTo>
                  <a:lnTo>
                    <a:pt x="2287" y="2010"/>
                  </a:lnTo>
                  <a:lnTo>
                    <a:pt x="2234" y="2076"/>
                  </a:lnTo>
                  <a:lnTo>
                    <a:pt x="2175" y="2136"/>
                  </a:lnTo>
                  <a:lnTo>
                    <a:pt x="2112" y="2191"/>
                  </a:lnTo>
                  <a:lnTo>
                    <a:pt x="2043" y="2241"/>
                  </a:lnTo>
                  <a:lnTo>
                    <a:pt x="1970" y="2286"/>
                  </a:lnTo>
                  <a:lnTo>
                    <a:pt x="1895" y="2324"/>
                  </a:lnTo>
                  <a:lnTo>
                    <a:pt x="1815" y="2356"/>
                  </a:lnTo>
                  <a:lnTo>
                    <a:pt x="1732" y="2382"/>
                  </a:lnTo>
                  <a:lnTo>
                    <a:pt x="1647" y="2401"/>
                  </a:lnTo>
                  <a:lnTo>
                    <a:pt x="1558" y="2412"/>
                  </a:lnTo>
                  <a:lnTo>
                    <a:pt x="1469" y="2416"/>
                  </a:lnTo>
                  <a:lnTo>
                    <a:pt x="1377" y="2412"/>
                  </a:lnTo>
                  <a:lnTo>
                    <a:pt x="1289" y="2401"/>
                  </a:lnTo>
                  <a:lnTo>
                    <a:pt x="1202" y="2382"/>
                  </a:lnTo>
                  <a:lnTo>
                    <a:pt x="1120" y="2356"/>
                  </a:lnTo>
                  <a:lnTo>
                    <a:pt x="1040" y="2324"/>
                  </a:lnTo>
                  <a:lnTo>
                    <a:pt x="964" y="2284"/>
                  </a:lnTo>
                  <a:lnTo>
                    <a:pt x="891" y="2240"/>
                  </a:lnTo>
                  <a:lnTo>
                    <a:pt x="822" y="2189"/>
                  </a:lnTo>
                  <a:lnTo>
                    <a:pt x="759" y="2133"/>
                  </a:lnTo>
                  <a:lnTo>
                    <a:pt x="700" y="2073"/>
                  </a:lnTo>
                  <a:lnTo>
                    <a:pt x="647" y="2007"/>
                  </a:lnTo>
                  <a:lnTo>
                    <a:pt x="600" y="1937"/>
                  </a:lnTo>
                  <a:lnTo>
                    <a:pt x="586" y="1923"/>
                  </a:lnTo>
                  <a:lnTo>
                    <a:pt x="569" y="1915"/>
                  </a:lnTo>
                  <a:lnTo>
                    <a:pt x="553" y="1913"/>
                  </a:lnTo>
                  <a:lnTo>
                    <a:pt x="539" y="1915"/>
                  </a:lnTo>
                  <a:lnTo>
                    <a:pt x="525" y="1919"/>
                  </a:lnTo>
                  <a:lnTo>
                    <a:pt x="511" y="1923"/>
                  </a:lnTo>
                  <a:lnTo>
                    <a:pt x="494" y="1925"/>
                  </a:lnTo>
                  <a:lnTo>
                    <a:pt x="273" y="1925"/>
                  </a:lnTo>
                  <a:lnTo>
                    <a:pt x="255" y="1923"/>
                  </a:lnTo>
                  <a:lnTo>
                    <a:pt x="235" y="1920"/>
                  </a:lnTo>
                  <a:lnTo>
                    <a:pt x="213" y="1916"/>
                  </a:lnTo>
                  <a:lnTo>
                    <a:pt x="189" y="1908"/>
                  </a:lnTo>
                  <a:lnTo>
                    <a:pt x="165" y="1898"/>
                  </a:lnTo>
                  <a:lnTo>
                    <a:pt x="141" y="1884"/>
                  </a:lnTo>
                  <a:lnTo>
                    <a:pt x="117" y="1867"/>
                  </a:lnTo>
                  <a:lnTo>
                    <a:pt x="94" y="1848"/>
                  </a:lnTo>
                  <a:lnTo>
                    <a:pt x="72" y="1822"/>
                  </a:lnTo>
                  <a:lnTo>
                    <a:pt x="51" y="1794"/>
                  </a:lnTo>
                  <a:lnTo>
                    <a:pt x="35" y="1762"/>
                  </a:lnTo>
                  <a:lnTo>
                    <a:pt x="19" y="1724"/>
                  </a:lnTo>
                  <a:lnTo>
                    <a:pt x="9" y="1682"/>
                  </a:lnTo>
                  <a:lnTo>
                    <a:pt x="2" y="1635"/>
                  </a:lnTo>
                  <a:lnTo>
                    <a:pt x="0" y="1582"/>
                  </a:lnTo>
                  <a:lnTo>
                    <a:pt x="0" y="1386"/>
                  </a:lnTo>
                  <a:lnTo>
                    <a:pt x="1" y="1323"/>
                  </a:lnTo>
                  <a:lnTo>
                    <a:pt x="7" y="1265"/>
                  </a:lnTo>
                  <a:lnTo>
                    <a:pt x="15" y="1215"/>
                  </a:lnTo>
                  <a:lnTo>
                    <a:pt x="26" y="1169"/>
                  </a:lnTo>
                  <a:lnTo>
                    <a:pt x="40" y="1128"/>
                  </a:lnTo>
                  <a:lnTo>
                    <a:pt x="57" y="1092"/>
                  </a:lnTo>
                  <a:lnTo>
                    <a:pt x="74" y="1059"/>
                  </a:lnTo>
                  <a:lnTo>
                    <a:pt x="94" y="1033"/>
                  </a:lnTo>
                  <a:lnTo>
                    <a:pt x="115" y="1009"/>
                  </a:lnTo>
                  <a:lnTo>
                    <a:pt x="136" y="991"/>
                  </a:lnTo>
                  <a:lnTo>
                    <a:pt x="157" y="974"/>
                  </a:lnTo>
                  <a:lnTo>
                    <a:pt x="178" y="961"/>
                  </a:lnTo>
                  <a:lnTo>
                    <a:pt x="199" y="952"/>
                  </a:lnTo>
                  <a:lnTo>
                    <a:pt x="218" y="945"/>
                  </a:lnTo>
                  <a:lnTo>
                    <a:pt x="227" y="942"/>
                  </a:lnTo>
                  <a:lnTo>
                    <a:pt x="236" y="936"/>
                  </a:lnTo>
                  <a:lnTo>
                    <a:pt x="246" y="929"/>
                  </a:lnTo>
                  <a:lnTo>
                    <a:pt x="253" y="918"/>
                  </a:lnTo>
                  <a:lnTo>
                    <a:pt x="259" y="903"/>
                  </a:lnTo>
                  <a:lnTo>
                    <a:pt x="270" y="816"/>
                  </a:lnTo>
                  <a:lnTo>
                    <a:pt x="290" y="733"/>
                  </a:lnTo>
                  <a:lnTo>
                    <a:pt x="318" y="653"/>
                  </a:lnTo>
                  <a:lnTo>
                    <a:pt x="353" y="576"/>
                  </a:lnTo>
                  <a:lnTo>
                    <a:pt x="395" y="504"/>
                  </a:lnTo>
                  <a:lnTo>
                    <a:pt x="443" y="435"/>
                  </a:lnTo>
                  <a:lnTo>
                    <a:pt x="497" y="371"/>
                  </a:lnTo>
                  <a:lnTo>
                    <a:pt x="557" y="310"/>
                  </a:lnTo>
                  <a:lnTo>
                    <a:pt x="625" y="254"/>
                  </a:lnTo>
                  <a:lnTo>
                    <a:pt x="695" y="204"/>
                  </a:lnTo>
                  <a:lnTo>
                    <a:pt x="772" y="158"/>
                  </a:lnTo>
                  <a:lnTo>
                    <a:pt x="852" y="117"/>
                  </a:lnTo>
                  <a:lnTo>
                    <a:pt x="937" y="82"/>
                  </a:lnTo>
                  <a:lnTo>
                    <a:pt x="1026" y="53"/>
                  </a:lnTo>
                  <a:lnTo>
                    <a:pt x="1118" y="30"/>
                  </a:lnTo>
                  <a:lnTo>
                    <a:pt x="1213" y="14"/>
                  </a:lnTo>
                  <a:lnTo>
                    <a:pt x="1312" y="2"/>
                  </a:lnTo>
                  <a:lnTo>
                    <a:pt x="14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224"/>
            <p:cNvSpPr>
              <a:spLocks noEditPoints="1"/>
            </p:cNvSpPr>
            <p:nvPr/>
          </p:nvSpPr>
          <p:spPr bwMode="auto">
            <a:xfrm>
              <a:off x="4533900" y="3743326"/>
              <a:ext cx="3122613" cy="1506538"/>
            </a:xfrm>
            <a:custGeom>
              <a:avLst/>
              <a:gdLst>
                <a:gd name="T0" fmla="*/ 2140 w 3933"/>
                <a:gd name="T1" fmla="*/ 672 h 1899"/>
                <a:gd name="T2" fmla="*/ 2115 w 3933"/>
                <a:gd name="T3" fmla="*/ 840 h 1899"/>
                <a:gd name="T4" fmla="*/ 2159 w 3933"/>
                <a:gd name="T5" fmla="*/ 916 h 1899"/>
                <a:gd name="T6" fmla="*/ 2728 w 3933"/>
                <a:gd name="T7" fmla="*/ 926 h 1899"/>
                <a:gd name="T8" fmla="*/ 2789 w 3933"/>
                <a:gd name="T9" fmla="*/ 864 h 1899"/>
                <a:gd name="T10" fmla="*/ 2780 w 3933"/>
                <a:gd name="T11" fmla="*/ 690 h 1899"/>
                <a:gd name="T12" fmla="*/ 2704 w 3933"/>
                <a:gd name="T13" fmla="*/ 647 h 1899"/>
                <a:gd name="T14" fmla="*/ 2906 w 3933"/>
                <a:gd name="T15" fmla="*/ 13 h 1899"/>
                <a:gd name="T16" fmla="*/ 3063 w 3933"/>
                <a:gd name="T17" fmla="*/ 98 h 1899"/>
                <a:gd name="T18" fmla="*/ 3172 w 3933"/>
                <a:gd name="T19" fmla="*/ 217 h 1899"/>
                <a:gd name="T20" fmla="*/ 3232 w 3933"/>
                <a:gd name="T21" fmla="*/ 319 h 1899"/>
                <a:gd name="T22" fmla="*/ 3932 w 3933"/>
                <a:gd name="T23" fmla="*/ 1812 h 1899"/>
                <a:gd name="T24" fmla="*/ 3919 w 3933"/>
                <a:gd name="T25" fmla="*/ 1871 h 1899"/>
                <a:gd name="T26" fmla="*/ 3834 w 3933"/>
                <a:gd name="T27" fmla="*/ 1899 h 1899"/>
                <a:gd name="T28" fmla="*/ 3339 w 3933"/>
                <a:gd name="T29" fmla="*/ 1878 h 1899"/>
                <a:gd name="T30" fmla="*/ 3288 w 3933"/>
                <a:gd name="T31" fmla="*/ 1824 h 1899"/>
                <a:gd name="T32" fmla="*/ 3026 w 3933"/>
                <a:gd name="T33" fmla="*/ 1276 h 1899"/>
                <a:gd name="T34" fmla="*/ 3011 w 3933"/>
                <a:gd name="T35" fmla="*/ 1256 h 1899"/>
                <a:gd name="T36" fmla="*/ 2977 w 3933"/>
                <a:gd name="T37" fmla="*/ 1234 h 1899"/>
                <a:gd name="T38" fmla="*/ 2949 w 3933"/>
                <a:gd name="T39" fmla="*/ 1256 h 1899"/>
                <a:gd name="T40" fmla="*/ 2945 w 3933"/>
                <a:gd name="T41" fmla="*/ 1386 h 1899"/>
                <a:gd name="T42" fmla="*/ 2946 w 3933"/>
                <a:gd name="T43" fmla="*/ 1537 h 1899"/>
                <a:gd name="T44" fmla="*/ 2946 w 3933"/>
                <a:gd name="T45" fmla="*/ 1745 h 1899"/>
                <a:gd name="T46" fmla="*/ 2945 w 3933"/>
                <a:gd name="T47" fmla="*/ 1831 h 1899"/>
                <a:gd name="T48" fmla="*/ 2913 w 3933"/>
                <a:gd name="T49" fmla="*/ 1885 h 1899"/>
                <a:gd name="T50" fmla="*/ 1184 w 3933"/>
                <a:gd name="T51" fmla="*/ 1899 h 1899"/>
                <a:gd name="T52" fmla="*/ 1109 w 3933"/>
                <a:gd name="T53" fmla="*/ 1872 h 1899"/>
                <a:gd name="T54" fmla="*/ 1088 w 3933"/>
                <a:gd name="T55" fmla="*/ 1803 h 1899"/>
                <a:gd name="T56" fmla="*/ 1086 w 3933"/>
                <a:gd name="T57" fmla="*/ 1600 h 1899"/>
                <a:gd name="T58" fmla="*/ 1085 w 3933"/>
                <a:gd name="T59" fmla="*/ 1410 h 1899"/>
                <a:gd name="T60" fmla="*/ 1079 w 3933"/>
                <a:gd name="T61" fmla="*/ 1252 h 1899"/>
                <a:gd name="T62" fmla="*/ 1054 w 3933"/>
                <a:gd name="T63" fmla="*/ 1220 h 1899"/>
                <a:gd name="T64" fmla="*/ 1020 w 3933"/>
                <a:gd name="T65" fmla="*/ 1250 h 1899"/>
                <a:gd name="T66" fmla="*/ 994 w 3933"/>
                <a:gd name="T67" fmla="*/ 1291 h 1899"/>
                <a:gd name="T68" fmla="*/ 718 w 3933"/>
                <a:gd name="T69" fmla="*/ 1820 h 1899"/>
                <a:gd name="T70" fmla="*/ 685 w 3933"/>
                <a:gd name="T71" fmla="*/ 1865 h 1899"/>
                <a:gd name="T72" fmla="*/ 599 w 3933"/>
                <a:gd name="T73" fmla="*/ 1899 h 1899"/>
                <a:gd name="T74" fmla="*/ 25 w 3933"/>
                <a:gd name="T75" fmla="*/ 1882 h 1899"/>
                <a:gd name="T76" fmla="*/ 0 w 3933"/>
                <a:gd name="T77" fmla="*/ 1827 h 1899"/>
                <a:gd name="T78" fmla="*/ 692 w 3933"/>
                <a:gd name="T79" fmla="*/ 338 h 1899"/>
                <a:gd name="T80" fmla="*/ 730 w 3933"/>
                <a:gd name="T81" fmla="*/ 255 h 1899"/>
                <a:gd name="T82" fmla="*/ 810 w 3933"/>
                <a:gd name="T83" fmla="*/ 144 h 1899"/>
                <a:gd name="T84" fmla="*/ 939 w 3933"/>
                <a:gd name="T85" fmla="*/ 45 h 1899"/>
                <a:gd name="T86" fmla="*/ 1124 w 3933"/>
                <a:gd name="T87" fmla="*/ 3 h 1899"/>
                <a:gd name="T88" fmla="*/ 1242 w 3933"/>
                <a:gd name="T89" fmla="*/ 3 h 1899"/>
                <a:gd name="T90" fmla="*/ 1444 w 3933"/>
                <a:gd name="T91" fmla="*/ 3 h 1899"/>
                <a:gd name="T92" fmla="*/ 1734 w 3933"/>
                <a:gd name="T93" fmla="*/ 2 h 1899"/>
                <a:gd name="T94" fmla="*/ 2065 w 3933"/>
                <a:gd name="T95" fmla="*/ 2 h 1899"/>
                <a:gd name="T96" fmla="*/ 2384 w 3933"/>
                <a:gd name="T97" fmla="*/ 2 h 1899"/>
                <a:gd name="T98" fmla="*/ 2645 w 3933"/>
                <a:gd name="T99" fmla="*/ 0 h 1899"/>
                <a:gd name="T100" fmla="*/ 2795 w 3933"/>
                <a:gd name="T101" fmla="*/ 0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33" h="1899">
                  <a:moveTo>
                    <a:pt x="2202" y="647"/>
                  </a:moveTo>
                  <a:lnTo>
                    <a:pt x="2180" y="650"/>
                  </a:lnTo>
                  <a:lnTo>
                    <a:pt x="2159" y="658"/>
                  </a:lnTo>
                  <a:lnTo>
                    <a:pt x="2140" y="672"/>
                  </a:lnTo>
                  <a:lnTo>
                    <a:pt x="2126" y="690"/>
                  </a:lnTo>
                  <a:lnTo>
                    <a:pt x="2118" y="711"/>
                  </a:lnTo>
                  <a:lnTo>
                    <a:pt x="2115" y="735"/>
                  </a:lnTo>
                  <a:lnTo>
                    <a:pt x="2115" y="840"/>
                  </a:lnTo>
                  <a:lnTo>
                    <a:pt x="2118" y="864"/>
                  </a:lnTo>
                  <a:lnTo>
                    <a:pt x="2126" y="885"/>
                  </a:lnTo>
                  <a:lnTo>
                    <a:pt x="2140" y="902"/>
                  </a:lnTo>
                  <a:lnTo>
                    <a:pt x="2159" y="916"/>
                  </a:lnTo>
                  <a:lnTo>
                    <a:pt x="2180" y="926"/>
                  </a:lnTo>
                  <a:lnTo>
                    <a:pt x="2202" y="928"/>
                  </a:lnTo>
                  <a:lnTo>
                    <a:pt x="2704" y="928"/>
                  </a:lnTo>
                  <a:lnTo>
                    <a:pt x="2728" y="926"/>
                  </a:lnTo>
                  <a:lnTo>
                    <a:pt x="2749" y="916"/>
                  </a:lnTo>
                  <a:lnTo>
                    <a:pt x="2766" y="902"/>
                  </a:lnTo>
                  <a:lnTo>
                    <a:pt x="2780" y="885"/>
                  </a:lnTo>
                  <a:lnTo>
                    <a:pt x="2789" y="864"/>
                  </a:lnTo>
                  <a:lnTo>
                    <a:pt x="2792" y="840"/>
                  </a:lnTo>
                  <a:lnTo>
                    <a:pt x="2792" y="735"/>
                  </a:lnTo>
                  <a:lnTo>
                    <a:pt x="2789" y="711"/>
                  </a:lnTo>
                  <a:lnTo>
                    <a:pt x="2780" y="690"/>
                  </a:lnTo>
                  <a:lnTo>
                    <a:pt x="2766" y="672"/>
                  </a:lnTo>
                  <a:lnTo>
                    <a:pt x="2749" y="658"/>
                  </a:lnTo>
                  <a:lnTo>
                    <a:pt x="2728" y="650"/>
                  </a:lnTo>
                  <a:lnTo>
                    <a:pt x="2704" y="647"/>
                  </a:lnTo>
                  <a:lnTo>
                    <a:pt x="2202" y="647"/>
                  </a:lnTo>
                  <a:close/>
                  <a:moveTo>
                    <a:pt x="2809" y="0"/>
                  </a:moveTo>
                  <a:lnTo>
                    <a:pt x="2858" y="4"/>
                  </a:lnTo>
                  <a:lnTo>
                    <a:pt x="2906" y="13"/>
                  </a:lnTo>
                  <a:lnTo>
                    <a:pt x="2949" y="28"/>
                  </a:lnTo>
                  <a:lnTo>
                    <a:pt x="2990" y="48"/>
                  </a:lnTo>
                  <a:lnTo>
                    <a:pt x="3028" y="72"/>
                  </a:lnTo>
                  <a:lnTo>
                    <a:pt x="3063" y="98"/>
                  </a:lnTo>
                  <a:lnTo>
                    <a:pt x="3094" y="126"/>
                  </a:lnTo>
                  <a:lnTo>
                    <a:pt x="3123" y="157"/>
                  </a:lnTo>
                  <a:lnTo>
                    <a:pt x="3148" y="188"/>
                  </a:lnTo>
                  <a:lnTo>
                    <a:pt x="3172" y="217"/>
                  </a:lnTo>
                  <a:lnTo>
                    <a:pt x="3192" y="247"/>
                  </a:lnTo>
                  <a:lnTo>
                    <a:pt x="3209" y="275"/>
                  </a:lnTo>
                  <a:lnTo>
                    <a:pt x="3223" y="298"/>
                  </a:lnTo>
                  <a:lnTo>
                    <a:pt x="3232" y="319"/>
                  </a:lnTo>
                  <a:lnTo>
                    <a:pt x="3241" y="336"/>
                  </a:lnTo>
                  <a:lnTo>
                    <a:pt x="3245" y="347"/>
                  </a:lnTo>
                  <a:lnTo>
                    <a:pt x="3926" y="1795"/>
                  </a:lnTo>
                  <a:lnTo>
                    <a:pt x="3932" y="1812"/>
                  </a:lnTo>
                  <a:lnTo>
                    <a:pt x="3933" y="1827"/>
                  </a:lnTo>
                  <a:lnTo>
                    <a:pt x="3932" y="1843"/>
                  </a:lnTo>
                  <a:lnTo>
                    <a:pt x="3928" y="1857"/>
                  </a:lnTo>
                  <a:lnTo>
                    <a:pt x="3919" y="1871"/>
                  </a:lnTo>
                  <a:lnTo>
                    <a:pt x="3905" y="1882"/>
                  </a:lnTo>
                  <a:lnTo>
                    <a:pt x="3887" y="1890"/>
                  </a:lnTo>
                  <a:lnTo>
                    <a:pt x="3863" y="1896"/>
                  </a:lnTo>
                  <a:lnTo>
                    <a:pt x="3834" y="1899"/>
                  </a:lnTo>
                  <a:lnTo>
                    <a:pt x="3416" y="1899"/>
                  </a:lnTo>
                  <a:lnTo>
                    <a:pt x="3387" y="1896"/>
                  </a:lnTo>
                  <a:lnTo>
                    <a:pt x="3361" y="1889"/>
                  </a:lnTo>
                  <a:lnTo>
                    <a:pt x="3339" y="1878"/>
                  </a:lnTo>
                  <a:lnTo>
                    <a:pt x="3322" y="1865"/>
                  </a:lnTo>
                  <a:lnTo>
                    <a:pt x="3307" y="1851"/>
                  </a:lnTo>
                  <a:lnTo>
                    <a:pt x="3297" y="1837"/>
                  </a:lnTo>
                  <a:lnTo>
                    <a:pt x="3288" y="1824"/>
                  </a:lnTo>
                  <a:lnTo>
                    <a:pt x="3283" y="1815"/>
                  </a:lnTo>
                  <a:lnTo>
                    <a:pt x="3280" y="1806"/>
                  </a:lnTo>
                  <a:lnTo>
                    <a:pt x="3279" y="1805"/>
                  </a:lnTo>
                  <a:lnTo>
                    <a:pt x="3026" y="1276"/>
                  </a:lnTo>
                  <a:lnTo>
                    <a:pt x="3025" y="1274"/>
                  </a:lnTo>
                  <a:lnTo>
                    <a:pt x="3022" y="1270"/>
                  </a:lnTo>
                  <a:lnTo>
                    <a:pt x="3016" y="1263"/>
                  </a:lnTo>
                  <a:lnTo>
                    <a:pt x="3011" y="1256"/>
                  </a:lnTo>
                  <a:lnTo>
                    <a:pt x="3002" y="1249"/>
                  </a:lnTo>
                  <a:lnTo>
                    <a:pt x="2994" y="1242"/>
                  </a:lnTo>
                  <a:lnTo>
                    <a:pt x="2986" y="1236"/>
                  </a:lnTo>
                  <a:lnTo>
                    <a:pt x="2977" y="1234"/>
                  </a:lnTo>
                  <a:lnTo>
                    <a:pt x="2969" y="1232"/>
                  </a:lnTo>
                  <a:lnTo>
                    <a:pt x="2962" y="1236"/>
                  </a:lnTo>
                  <a:lnTo>
                    <a:pt x="2955" y="1243"/>
                  </a:lnTo>
                  <a:lnTo>
                    <a:pt x="2949" y="1256"/>
                  </a:lnTo>
                  <a:lnTo>
                    <a:pt x="2946" y="1276"/>
                  </a:lnTo>
                  <a:lnTo>
                    <a:pt x="2945" y="1301"/>
                  </a:lnTo>
                  <a:lnTo>
                    <a:pt x="2945" y="1346"/>
                  </a:lnTo>
                  <a:lnTo>
                    <a:pt x="2945" y="1386"/>
                  </a:lnTo>
                  <a:lnTo>
                    <a:pt x="2945" y="1424"/>
                  </a:lnTo>
                  <a:lnTo>
                    <a:pt x="2945" y="1460"/>
                  </a:lnTo>
                  <a:lnTo>
                    <a:pt x="2945" y="1498"/>
                  </a:lnTo>
                  <a:lnTo>
                    <a:pt x="2946" y="1537"/>
                  </a:lnTo>
                  <a:lnTo>
                    <a:pt x="2946" y="1579"/>
                  </a:lnTo>
                  <a:lnTo>
                    <a:pt x="2946" y="1627"/>
                  </a:lnTo>
                  <a:lnTo>
                    <a:pt x="2946" y="1682"/>
                  </a:lnTo>
                  <a:lnTo>
                    <a:pt x="2946" y="1745"/>
                  </a:lnTo>
                  <a:lnTo>
                    <a:pt x="2946" y="1768"/>
                  </a:lnTo>
                  <a:lnTo>
                    <a:pt x="2948" y="1791"/>
                  </a:lnTo>
                  <a:lnTo>
                    <a:pt x="2948" y="1812"/>
                  </a:lnTo>
                  <a:lnTo>
                    <a:pt x="2945" y="1831"/>
                  </a:lnTo>
                  <a:lnTo>
                    <a:pt x="2942" y="1848"/>
                  </a:lnTo>
                  <a:lnTo>
                    <a:pt x="2937" y="1862"/>
                  </a:lnTo>
                  <a:lnTo>
                    <a:pt x="2927" y="1875"/>
                  </a:lnTo>
                  <a:lnTo>
                    <a:pt x="2913" y="1885"/>
                  </a:lnTo>
                  <a:lnTo>
                    <a:pt x="2896" y="1892"/>
                  </a:lnTo>
                  <a:lnTo>
                    <a:pt x="2872" y="1896"/>
                  </a:lnTo>
                  <a:lnTo>
                    <a:pt x="2844" y="1899"/>
                  </a:lnTo>
                  <a:lnTo>
                    <a:pt x="1184" y="1899"/>
                  </a:lnTo>
                  <a:lnTo>
                    <a:pt x="1158" y="1896"/>
                  </a:lnTo>
                  <a:lnTo>
                    <a:pt x="1137" y="1892"/>
                  </a:lnTo>
                  <a:lnTo>
                    <a:pt x="1121" y="1883"/>
                  </a:lnTo>
                  <a:lnTo>
                    <a:pt x="1109" y="1872"/>
                  </a:lnTo>
                  <a:lnTo>
                    <a:pt x="1100" y="1859"/>
                  </a:lnTo>
                  <a:lnTo>
                    <a:pt x="1093" y="1843"/>
                  </a:lnTo>
                  <a:lnTo>
                    <a:pt x="1089" y="1824"/>
                  </a:lnTo>
                  <a:lnTo>
                    <a:pt x="1088" y="1803"/>
                  </a:lnTo>
                  <a:lnTo>
                    <a:pt x="1088" y="1780"/>
                  </a:lnTo>
                  <a:lnTo>
                    <a:pt x="1086" y="1714"/>
                  </a:lnTo>
                  <a:lnTo>
                    <a:pt x="1086" y="1654"/>
                  </a:lnTo>
                  <a:lnTo>
                    <a:pt x="1086" y="1600"/>
                  </a:lnTo>
                  <a:lnTo>
                    <a:pt x="1085" y="1550"/>
                  </a:lnTo>
                  <a:lnTo>
                    <a:pt x="1085" y="1502"/>
                  </a:lnTo>
                  <a:lnTo>
                    <a:pt x="1085" y="1456"/>
                  </a:lnTo>
                  <a:lnTo>
                    <a:pt x="1085" y="1410"/>
                  </a:lnTo>
                  <a:lnTo>
                    <a:pt x="1084" y="1361"/>
                  </a:lnTo>
                  <a:lnTo>
                    <a:pt x="1084" y="1308"/>
                  </a:lnTo>
                  <a:lnTo>
                    <a:pt x="1084" y="1276"/>
                  </a:lnTo>
                  <a:lnTo>
                    <a:pt x="1079" y="1252"/>
                  </a:lnTo>
                  <a:lnTo>
                    <a:pt x="1075" y="1235"/>
                  </a:lnTo>
                  <a:lnTo>
                    <a:pt x="1070" y="1225"/>
                  </a:lnTo>
                  <a:lnTo>
                    <a:pt x="1062" y="1221"/>
                  </a:lnTo>
                  <a:lnTo>
                    <a:pt x="1054" y="1220"/>
                  </a:lnTo>
                  <a:lnTo>
                    <a:pt x="1046" y="1224"/>
                  </a:lnTo>
                  <a:lnTo>
                    <a:pt x="1037" y="1231"/>
                  </a:lnTo>
                  <a:lnTo>
                    <a:pt x="1029" y="1241"/>
                  </a:lnTo>
                  <a:lnTo>
                    <a:pt x="1020" y="1250"/>
                  </a:lnTo>
                  <a:lnTo>
                    <a:pt x="1012" y="1262"/>
                  </a:lnTo>
                  <a:lnTo>
                    <a:pt x="1005" y="1273"/>
                  </a:lnTo>
                  <a:lnTo>
                    <a:pt x="999" y="1283"/>
                  </a:lnTo>
                  <a:lnTo>
                    <a:pt x="994" y="1291"/>
                  </a:lnTo>
                  <a:lnTo>
                    <a:pt x="991" y="1297"/>
                  </a:lnTo>
                  <a:lnTo>
                    <a:pt x="991" y="1298"/>
                  </a:lnTo>
                  <a:lnTo>
                    <a:pt x="718" y="1817"/>
                  </a:lnTo>
                  <a:lnTo>
                    <a:pt x="718" y="1820"/>
                  </a:lnTo>
                  <a:lnTo>
                    <a:pt x="713" y="1829"/>
                  </a:lnTo>
                  <a:lnTo>
                    <a:pt x="708" y="1838"/>
                  </a:lnTo>
                  <a:lnTo>
                    <a:pt x="698" y="1851"/>
                  </a:lnTo>
                  <a:lnTo>
                    <a:pt x="685" y="1865"/>
                  </a:lnTo>
                  <a:lnTo>
                    <a:pt x="670" y="1878"/>
                  </a:lnTo>
                  <a:lnTo>
                    <a:pt x="650" y="1887"/>
                  </a:lnTo>
                  <a:lnTo>
                    <a:pt x="627" y="1896"/>
                  </a:lnTo>
                  <a:lnTo>
                    <a:pt x="599" y="1899"/>
                  </a:lnTo>
                  <a:lnTo>
                    <a:pt x="95" y="1899"/>
                  </a:lnTo>
                  <a:lnTo>
                    <a:pt x="66" y="1896"/>
                  </a:lnTo>
                  <a:lnTo>
                    <a:pt x="43" y="1890"/>
                  </a:lnTo>
                  <a:lnTo>
                    <a:pt x="25" y="1882"/>
                  </a:lnTo>
                  <a:lnTo>
                    <a:pt x="13" y="1871"/>
                  </a:lnTo>
                  <a:lnTo>
                    <a:pt x="4" y="1857"/>
                  </a:lnTo>
                  <a:lnTo>
                    <a:pt x="0" y="1843"/>
                  </a:lnTo>
                  <a:lnTo>
                    <a:pt x="0" y="1827"/>
                  </a:lnTo>
                  <a:lnTo>
                    <a:pt x="1" y="1812"/>
                  </a:lnTo>
                  <a:lnTo>
                    <a:pt x="6" y="1795"/>
                  </a:lnTo>
                  <a:lnTo>
                    <a:pt x="688" y="347"/>
                  </a:lnTo>
                  <a:lnTo>
                    <a:pt x="692" y="338"/>
                  </a:lnTo>
                  <a:lnTo>
                    <a:pt x="698" y="322"/>
                  </a:lnTo>
                  <a:lnTo>
                    <a:pt x="706" y="303"/>
                  </a:lnTo>
                  <a:lnTo>
                    <a:pt x="718" y="280"/>
                  </a:lnTo>
                  <a:lnTo>
                    <a:pt x="730" y="255"/>
                  </a:lnTo>
                  <a:lnTo>
                    <a:pt x="747" y="228"/>
                  </a:lnTo>
                  <a:lnTo>
                    <a:pt x="765" y="200"/>
                  </a:lnTo>
                  <a:lnTo>
                    <a:pt x="786" y="172"/>
                  </a:lnTo>
                  <a:lnTo>
                    <a:pt x="810" y="144"/>
                  </a:lnTo>
                  <a:lnTo>
                    <a:pt x="838" y="116"/>
                  </a:lnTo>
                  <a:lnTo>
                    <a:pt x="869" y="90"/>
                  </a:lnTo>
                  <a:lnTo>
                    <a:pt x="903" y="66"/>
                  </a:lnTo>
                  <a:lnTo>
                    <a:pt x="939" y="45"/>
                  </a:lnTo>
                  <a:lnTo>
                    <a:pt x="980" y="28"/>
                  </a:lnTo>
                  <a:lnTo>
                    <a:pt x="1025" y="14"/>
                  </a:lnTo>
                  <a:lnTo>
                    <a:pt x="1072" y="6"/>
                  </a:lnTo>
                  <a:lnTo>
                    <a:pt x="1124" y="3"/>
                  </a:lnTo>
                  <a:lnTo>
                    <a:pt x="1180" y="3"/>
                  </a:lnTo>
                  <a:lnTo>
                    <a:pt x="1191" y="3"/>
                  </a:lnTo>
                  <a:lnTo>
                    <a:pt x="1212" y="3"/>
                  </a:lnTo>
                  <a:lnTo>
                    <a:pt x="1242" y="3"/>
                  </a:lnTo>
                  <a:lnTo>
                    <a:pt x="1281" y="3"/>
                  </a:lnTo>
                  <a:lnTo>
                    <a:pt x="1329" y="3"/>
                  </a:lnTo>
                  <a:lnTo>
                    <a:pt x="1383" y="3"/>
                  </a:lnTo>
                  <a:lnTo>
                    <a:pt x="1444" y="3"/>
                  </a:lnTo>
                  <a:lnTo>
                    <a:pt x="1510" y="2"/>
                  </a:lnTo>
                  <a:lnTo>
                    <a:pt x="1581" y="2"/>
                  </a:lnTo>
                  <a:lnTo>
                    <a:pt x="1655" y="2"/>
                  </a:lnTo>
                  <a:lnTo>
                    <a:pt x="1734" y="2"/>
                  </a:lnTo>
                  <a:lnTo>
                    <a:pt x="1815" y="2"/>
                  </a:lnTo>
                  <a:lnTo>
                    <a:pt x="1898" y="2"/>
                  </a:lnTo>
                  <a:lnTo>
                    <a:pt x="1981" y="2"/>
                  </a:lnTo>
                  <a:lnTo>
                    <a:pt x="2065" y="2"/>
                  </a:lnTo>
                  <a:lnTo>
                    <a:pt x="2147" y="2"/>
                  </a:lnTo>
                  <a:lnTo>
                    <a:pt x="2229" y="2"/>
                  </a:lnTo>
                  <a:lnTo>
                    <a:pt x="2309" y="2"/>
                  </a:lnTo>
                  <a:lnTo>
                    <a:pt x="2384" y="2"/>
                  </a:lnTo>
                  <a:lnTo>
                    <a:pt x="2457" y="0"/>
                  </a:lnTo>
                  <a:lnTo>
                    <a:pt x="2524" y="0"/>
                  </a:lnTo>
                  <a:lnTo>
                    <a:pt x="2588" y="0"/>
                  </a:lnTo>
                  <a:lnTo>
                    <a:pt x="2645" y="0"/>
                  </a:lnTo>
                  <a:lnTo>
                    <a:pt x="2694" y="0"/>
                  </a:lnTo>
                  <a:lnTo>
                    <a:pt x="2736" y="0"/>
                  </a:lnTo>
                  <a:lnTo>
                    <a:pt x="2770" y="0"/>
                  </a:lnTo>
                  <a:lnTo>
                    <a:pt x="2795" y="0"/>
                  </a:lnTo>
                  <a:lnTo>
                    <a:pt x="28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5" name="TextBox 54"/>
          <p:cNvSpPr txBox="1"/>
          <p:nvPr/>
        </p:nvSpPr>
        <p:spPr>
          <a:xfrm>
            <a:off x="1465770" y="2010354"/>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6" name="TextBox 55"/>
          <p:cNvSpPr txBox="1"/>
          <p:nvPr/>
        </p:nvSpPr>
        <p:spPr>
          <a:xfrm>
            <a:off x="1469458" y="2613640"/>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7" name="TextBox 56"/>
          <p:cNvSpPr txBox="1"/>
          <p:nvPr/>
        </p:nvSpPr>
        <p:spPr>
          <a:xfrm>
            <a:off x="1465770" y="3242274"/>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8" name="TextBox 57"/>
          <p:cNvSpPr txBox="1"/>
          <p:nvPr/>
        </p:nvSpPr>
        <p:spPr>
          <a:xfrm>
            <a:off x="1469270" y="3857036"/>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9" name="TextBox 58"/>
          <p:cNvSpPr txBox="1"/>
          <p:nvPr/>
        </p:nvSpPr>
        <p:spPr>
          <a:xfrm>
            <a:off x="1490432" y="4496551"/>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60" name="TextBox 59"/>
          <p:cNvSpPr txBox="1"/>
          <p:nvPr/>
        </p:nvSpPr>
        <p:spPr>
          <a:xfrm>
            <a:off x="1490432" y="4979553"/>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123 Front St</a:t>
            </a:r>
          </a:p>
          <a:p>
            <a:r>
              <a:rPr lang="en-US" b="1" dirty="0">
                <a:solidFill>
                  <a:schemeClr val="bg1"/>
                </a:solidFill>
                <a:latin typeface="Candara" panose="020E0502030303020204" pitchFamily="34" charset="0"/>
              </a:rPr>
              <a:t>Yakima, WA 98936</a:t>
            </a:r>
          </a:p>
        </p:txBody>
      </p:sp>
      <p:sp>
        <p:nvSpPr>
          <p:cNvPr id="66" name="Freeform 65"/>
          <p:cNvSpPr/>
          <p:nvPr/>
        </p:nvSpPr>
        <p:spPr>
          <a:xfrm rot="6573680">
            <a:off x="7658201" y="3496439"/>
            <a:ext cx="2680789" cy="4610398"/>
          </a:xfrm>
          <a:custGeom>
            <a:avLst/>
            <a:gdLst>
              <a:gd name="connsiteX0" fmla="*/ 0 w 2680789"/>
              <a:gd name="connsiteY0" fmla="*/ 4610398 h 4610398"/>
              <a:gd name="connsiteX1" fmla="*/ 1647813 w 2680789"/>
              <a:gd name="connsiteY1" fmla="*/ 0 h 4610398"/>
              <a:gd name="connsiteX2" fmla="*/ 2680789 w 2680789"/>
              <a:gd name="connsiteY2" fmla="*/ 2907140 h 4610398"/>
              <a:gd name="connsiteX3" fmla="*/ 33599 w 2680789"/>
              <a:gd name="connsiteY3" fmla="*/ 4610398 h 4610398"/>
            </a:gdLst>
            <a:ahLst/>
            <a:cxnLst>
              <a:cxn ang="0">
                <a:pos x="connsiteX0" y="connsiteY0"/>
              </a:cxn>
              <a:cxn ang="0">
                <a:pos x="connsiteX1" y="connsiteY1"/>
              </a:cxn>
              <a:cxn ang="0">
                <a:pos x="connsiteX2" y="connsiteY2"/>
              </a:cxn>
              <a:cxn ang="0">
                <a:pos x="connsiteX3" y="connsiteY3"/>
              </a:cxn>
            </a:cxnLst>
            <a:rect l="l" t="t" r="r" b="b"/>
            <a:pathLst>
              <a:path w="2680789" h="4610398">
                <a:moveTo>
                  <a:pt x="0" y="4610398"/>
                </a:moveTo>
                <a:lnTo>
                  <a:pt x="1647813" y="0"/>
                </a:lnTo>
                <a:lnTo>
                  <a:pt x="2680789" y="2907140"/>
                </a:lnTo>
                <a:lnTo>
                  <a:pt x="33599" y="4610398"/>
                </a:lnTo>
                <a:close/>
              </a:path>
            </a:pathLst>
          </a:cu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p:cNvSpPr/>
          <p:nvPr/>
        </p:nvSpPr>
        <p:spPr>
          <a:xfrm rot="15408195">
            <a:off x="2680743" y="2657181"/>
            <a:ext cx="3194756" cy="6881191"/>
          </a:xfrm>
          <a:prstGeom prst="triangle">
            <a:avLst/>
          </a:prstGeom>
          <a:solidFill>
            <a:srgbClr val="F8912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91611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750"/>
                                        <p:tgtEl>
                                          <p:spTgt spid="1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750"/>
                                        <p:tgtEl>
                                          <p:spTgt spid="10"/>
                                        </p:tgtEl>
                                      </p:cBhvr>
                                    </p:animEffect>
                                  </p:childTnLst>
                                </p:cTn>
                              </p:par>
                            </p:childTnLst>
                          </p:cTn>
                        </p:par>
                        <p:par>
                          <p:cTn id="12" fill="hold">
                            <p:stCondLst>
                              <p:cond delay="1500"/>
                            </p:stCondLst>
                            <p:childTnLst>
                              <p:par>
                                <p:cTn id="13" presetID="22" presetClass="entr" presetSubtype="4"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down)">
                                      <p:cBhvr>
                                        <p:cTn id="18" dur="500"/>
                                        <p:tgtEl>
                                          <p:spTgt spid="66"/>
                                        </p:tgtEl>
                                      </p:cBhvr>
                                    </p:animEffect>
                                  </p:childTnLst>
                                </p:cTn>
                              </p:par>
                              <p:par>
                                <p:cTn id="19" presetID="42"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1000"/>
                                        <p:tgtEl>
                                          <p:spTgt spid="15"/>
                                        </p:tgtEl>
                                      </p:cBhvr>
                                    </p:animEffect>
                                    <p:anim calcmode="lin" valueType="num">
                                      <p:cBhvr>
                                        <p:cTn id="22" dur="1000" fill="hold"/>
                                        <p:tgtEl>
                                          <p:spTgt spid="15"/>
                                        </p:tgtEl>
                                        <p:attrNameLst>
                                          <p:attrName>ppt_x</p:attrName>
                                        </p:attrNameLst>
                                      </p:cBhvr>
                                      <p:tavLst>
                                        <p:tav tm="0">
                                          <p:val>
                                            <p:strVal val="#ppt_x"/>
                                          </p:val>
                                        </p:tav>
                                        <p:tav tm="100000">
                                          <p:val>
                                            <p:strVal val="#ppt_x"/>
                                          </p:val>
                                        </p:tav>
                                      </p:tavLst>
                                    </p:anim>
                                    <p:anim calcmode="lin" valueType="num">
                                      <p:cBhvr>
                                        <p:cTn id="23" dur="1000" fill="hold"/>
                                        <p:tgtEl>
                                          <p:spTgt spid="15"/>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51"/>
                                        </p:tgtEl>
                                        <p:attrNameLst>
                                          <p:attrName>style.visibility</p:attrName>
                                        </p:attrNameLst>
                                      </p:cBhvr>
                                      <p:to>
                                        <p:strVal val="visible"/>
                                      </p:to>
                                    </p:set>
                                    <p:anim calcmode="lin" valueType="num">
                                      <p:cBhvr>
                                        <p:cTn id="27" dur="500" fill="hold"/>
                                        <p:tgtEl>
                                          <p:spTgt spid="51"/>
                                        </p:tgtEl>
                                        <p:attrNameLst>
                                          <p:attrName>ppt_w</p:attrName>
                                        </p:attrNameLst>
                                      </p:cBhvr>
                                      <p:tavLst>
                                        <p:tav tm="0">
                                          <p:val>
                                            <p:fltVal val="0"/>
                                          </p:val>
                                        </p:tav>
                                        <p:tav tm="100000">
                                          <p:val>
                                            <p:strVal val="#ppt_w"/>
                                          </p:val>
                                        </p:tav>
                                      </p:tavLst>
                                    </p:anim>
                                    <p:anim calcmode="lin" valueType="num">
                                      <p:cBhvr>
                                        <p:cTn id="28" dur="500" fill="hold"/>
                                        <p:tgtEl>
                                          <p:spTgt spid="51"/>
                                        </p:tgtEl>
                                        <p:attrNameLst>
                                          <p:attrName>ppt_h</p:attrName>
                                        </p:attrNameLst>
                                      </p:cBhvr>
                                      <p:tavLst>
                                        <p:tav tm="0">
                                          <p:val>
                                            <p:fltVal val="0"/>
                                          </p:val>
                                        </p:tav>
                                        <p:tav tm="100000">
                                          <p:val>
                                            <p:strVal val="#ppt_h"/>
                                          </p:val>
                                        </p:tav>
                                      </p:tavLst>
                                    </p:anim>
                                    <p:animEffect transition="in" filter="fade">
                                      <p:cBhvr>
                                        <p:cTn id="29" dur="500"/>
                                        <p:tgtEl>
                                          <p:spTgt spid="51"/>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wipe(left)">
                                      <p:cBhvr>
                                        <p:cTn id="33" dur="500"/>
                                        <p:tgtEl>
                                          <p:spTgt spid="55"/>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Effect transition="in" filter="fade">
                                      <p:cBhvr>
                                        <p:cTn id="39" dur="500"/>
                                        <p:tgtEl>
                                          <p:spTgt spid="45"/>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56"/>
                                        </p:tgtEl>
                                        <p:attrNameLst>
                                          <p:attrName>style.visibility</p:attrName>
                                        </p:attrNameLst>
                                      </p:cBhvr>
                                      <p:to>
                                        <p:strVal val="visible"/>
                                      </p:to>
                                    </p:set>
                                    <p:animEffect transition="in" filter="wipe(left)">
                                      <p:cBhvr>
                                        <p:cTn id="43" dur="500"/>
                                        <p:tgtEl>
                                          <p:spTgt spid="56"/>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wipe(left)">
                                      <p:cBhvr>
                                        <p:cTn id="53" dur="500"/>
                                        <p:tgtEl>
                                          <p:spTgt spid="57"/>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p:cTn id="57" dur="500" fill="hold"/>
                                        <p:tgtEl>
                                          <p:spTgt spid="46"/>
                                        </p:tgtEl>
                                        <p:attrNameLst>
                                          <p:attrName>ppt_w</p:attrName>
                                        </p:attrNameLst>
                                      </p:cBhvr>
                                      <p:tavLst>
                                        <p:tav tm="0">
                                          <p:val>
                                            <p:fltVal val="0"/>
                                          </p:val>
                                        </p:tav>
                                        <p:tav tm="100000">
                                          <p:val>
                                            <p:strVal val="#ppt_w"/>
                                          </p:val>
                                        </p:tav>
                                      </p:tavLst>
                                    </p:anim>
                                    <p:anim calcmode="lin" valueType="num">
                                      <p:cBhvr>
                                        <p:cTn id="58" dur="500" fill="hold"/>
                                        <p:tgtEl>
                                          <p:spTgt spid="46"/>
                                        </p:tgtEl>
                                        <p:attrNameLst>
                                          <p:attrName>ppt_h</p:attrName>
                                        </p:attrNameLst>
                                      </p:cBhvr>
                                      <p:tavLst>
                                        <p:tav tm="0">
                                          <p:val>
                                            <p:fltVal val="0"/>
                                          </p:val>
                                        </p:tav>
                                        <p:tav tm="100000">
                                          <p:val>
                                            <p:strVal val="#ppt_h"/>
                                          </p:val>
                                        </p:tav>
                                      </p:tavLst>
                                    </p:anim>
                                    <p:animEffect transition="in" filter="fade">
                                      <p:cBhvr>
                                        <p:cTn id="59" dur="500"/>
                                        <p:tgtEl>
                                          <p:spTgt spid="46"/>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wipe(left)">
                                      <p:cBhvr>
                                        <p:cTn id="63" dur="500"/>
                                        <p:tgtEl>
                                          <p:spTgt spid="58"/>
                                        </p:tgtEl>
                                      </p:cBhvr>
                                    </p:animEffect>
                                  </p:childTnLst>
                                </p:cTn>
                              </p:par>
                            </p:childTnLst>
                          </p:cTn>
                        </p:par>
                        <p:par>
                          <p:cTn id="64" fill="hold">
                            <p:stCondLst>
                              <p:cond delay="6500"/>
                            </p:stCondLst>
                            <p:childTnLst>
                              <p:par>
                                <p:cTn id="65" presetID="53" presetClass="entr" presetSubtype="16" fill="hold" nodeType="after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p:cTn id="67" dur="500" fill="hold"/>
                                        <p:tgtEl>
                                          <p:spTgt spid="32"/>
                                        </p:tgtEl>
                                        <p:attrNameLst>
                                          <p:attrName>ppt_w</p:attrName>
                                        </p:attrNameLst>
                                      </p:cBhvr>
                                      <p:tavLst>
                                        <p:tav tm="0">
                                          <p:val>
                                            <p:fltVal val="0"/>
                                          </p:val>
                                        </p:tav>
                                        <p:tav tm="100000">
                                          <p:val>
                                            <p:strVal val="#ppt_w"/>
                                          </p:val>
                                        </p:tav>
                                      </p:tavLst>
                                    </p:anim>
                                    <p:anim calcmode="lin" valueType="num">
                                      <p:cBhvr>
                                        <p:cTn id="68" dur="500" fill="hold"/>
                                        <p:tgtEl>
                                          <p:spTgt spid="32"/>
                                        </p:tgtEl>
                                        <p:attrNameLst>
                                          <p:attrName>ppt_h</p:attrName>
                                        </p:attrNameLst>
                                      </p:cBhvr>
                                      <p:tavLst>
                                        <p:tav tm="0">
                                          <p:val>
                                            <p:fltVal val="0"/>
                                          </p:val>
                                        </p:tav>
                                        <p:tav tm="100000">
                                          <p:val>
                                            <p:strVal val="#ppt_h"/>
                                          </p:val>
                                        </p:tav>
                                      </p:tavLst>
                                    </p:anim>
                                    <p:animEffect transition="in" filter="fade">
                                      <p:cBhvr>
                                        <p:cTn id="69" dur="500"/>
                                        <p:tgtEl>
                                          <p:spTgt spid="32"/>
                                        </p:tgtEl>
                                      </p:cBhvr>
                                    </p:animEffect>
                                  </p:childTnLst>
                                </p:cTn>
                              </p:par>
                            </p:childTnLst>
                          </p:cTn>
                        </p:par>
                        <p:par>
                          <p:cTn id="70" fill="hold">
                            <p:stCondLst>
                              <p:cond delay="7000"/>
                            </p:stCondLst>
                            <p:childTnLst>
                              <p:par>
                                <p:cTn id="71" presetID="22" presetClass="entr" presetSubtype="8" fill="hold" grpId="0" nodeType="afterEffect">
                                  <p:stCondLst>
                                    <p:cond delay="0"/>
                                  </p:stCondLst>
                                  <p:childTnLst>
                                    <p:set>
                                      <p:cBhvr>
                                        <p:cTn id="72" dur="1" fill="hold">
                                          <p:stCondLst>
                                            <p:cond delay="0"/>
                                          </p:stCondLst>
                                        </p:cTn>
                                        <p:tgtEl>
                                          <p:spTgt spid="59"/>
                                        </p:tgtEl>
                                        <p:attrNameLst>
                                          <p:attrName>style.visibility</p:attrName>
                                        </p:attrNameLst>
                                      </p:cBhvr>
                                      <p:to>
                                        <p:strVal val="visible"/>
                                      </p:to>
                                    </p:set>
                                    <p:animEffect transition="in" filter="wipe(left)">
                                      <p:cBhvr>
                                        <p:cTn id="73" dur="500"/>
                                        <p:tgtEl>
                                          <p:spTgt spid="59"/>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 calcmode="lin" valueType="num">
                                      <p:cBhvr>
                                        <p:cTn id="77" dur="500" fill="hold"/>
                                        <p:tgtEl>
                                          <p:spTgt spid="40"/>
                                        </p:tgtEl>
                                        <p:attrNameLst>
                                          <p:attrName>ppt_w</p:attrName>
                                        </p:attrNameLst>
                                      </p:cBhvr>
                                      <p:tavLst>
                                        <p:tav tm="0">
                                          <p:val>
                                            <p:fltVal val="0"/>
                                          </p:val>
                                        </p:tav>
                                        <p:tav tm="100000">
                                          <p:val>
                                            <p:strVal val="#ppt_w"/>
                                          </p:val>
                                        </p:tav>
                                      </p:tavLst>
                                    </p:anim>
                                    <p:anim calcmode="lin" valueType="num">
                                      <p:cBhvr>
                                        <p:cTn id="78" dur="500" fill="hold"/>
                                        <p:tgtEl>
                                          <p:spTgt spid="40"/>
                                        </p:tgtEl>
                                        <p:attrNameLst>
                                          <p:attrName>ppt_h</p:attrName>
                                        </p:attrNameLst>
                                      </p:cBhvr>
                                      <p:tavLst>
                                        <p:tav tm="0">
                                          <p:val>
                                            <p:fltVal val="0"/>
                                          </p:val>
                                        </p:tav>
                                        <p:tav tm="100000">
                                          <p:val>
                                            <p:strVal val="#ppt_h"/>
                                          </p:val>
                                        </p:tav>
                                      </p:tavLst>
                                    </p:anim>
                                    <p:animEffect transition="in" filter="fade">
                                      <p:cBhvr>
                                        <p:cTn id="79" dur="500"/>
                                        <p:tgtEl>
                                          <p:spTgt spid="40"/>
                                        </p:tgtEl>
                                      </p:cBhvr>
                                    </p:animEffect>
                                  </p:childTnLst>
                                </p:cTn>
                              </p:par>
                            </p:childTnLst>
                          </p:cTn>
                        </p:par>
                        <p:par>
                          <p:cTn id="80" fill="hold">
                            <p:stCondLst>
                              <p:cond delay="8000"/>
                            </p:stCondLst>
                            <p:childTnLst>
                              <p:par>
                                <p:cTn id="81" presetID="22" presetClass="entr" presetSubtype="8" fill="hold" grpId="0" nodeType="afterEffect">
                                  <p:stCondLst>
                                    <p:cond delay="0"/>
                                  </p:stCondLst>
                                  <p:childTnLst>
                                    <p:set>
                                      <p:cBhvr>
                                        <p:cTn id="82" dur="1" fill="hold">
                                          <p:stCondLst>
                                            <p:cond delay="0"/>
                                          </p:stCondLst>
                                        </p:cTn>
                                        <p:tgtEl>
                                          <p:spTgt spid="60"/>
                                        </p:tgtEl>
                                        <p:attrNameLst>
                                          <p:attrName>style.visibility</p:attrName>
                                        </p:attrNameLst>
                                      </p:cBhvr>
                                      <p:to>
                                        <p:strVal val="visible"/>
                                      </p:to>
                                    </p:set>
                                    <p:animEffect transition="in" filter="wipe(left)">
                                      <p:cBhvr>
                                        <p:cTn id="8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45" grpId="0" animBg="1"/>
      <p:bldP spid="55" grpId="0"/>
      <p:bldP spid="56" grpId="0"/>
      <p:bldP spid="57" grpId="0"/>
      <p:bldP spid="58" grpId="0"/>
      <p:bldP spid="59" grpId="0"/>
      <p:bldP spid="60" grpId="0"/>
      <p:bldP spid="66" grpId="0" animBg="1"/>
      <p:bldP spid="9"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31" name="Rectangle 30"/>
          <p:cNvSpPr/>
          <p:nvPr/>
        </p:nvSpPr>
        <p:spPr>
          <a:xfrm>
            <a:off x="0" y="0"/>
            <a:ext cx="5452533" cy="6858000"/>
          </a:xfrm>
          <a:prstGeom prst="rect">
            <a:avLst/>
          </a:pr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p:cNvSpPr/>
          <p:nvPr/>
        </p:nvSpPr>
        <p:spPr>
          <a:xfrm>
            <a:off x="0" y="6199221"/>
            <a:ext cx="5452533" cy="658779"/>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p:cNvSpPr txBox="1"/>
          <p:nvPr/>
        </p:nvSpPr>
        <p:spPr>
          <a:xfrm>
            <a:off x="870793" y="470783"/>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9" name="Straight Connector 8"/>
          <p:cNvCxnSpPr/>
          <p:nvPr/>
        </p:nvCxnSpPr>
        <p:spPr>
          <a:xfrm flipH="1">
            <a:off x="1162755" y="1326179"/>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flipH="1">
            <a:off x="1162755" y="1766446"/>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flipH="1">
            <a:off x="1162755" y="2206713"/>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flipH="1">
            <a:off x="1162755" y="2646980"/>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flipH="1">
            <a:off x="1162755" y="3087247"/>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flipH="1">
            <a:off x="1162755" y="3527514"/>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flipH="1">
            <a:off x="1162755" y="3967781"/>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a:off x="1162755" y="4408048"/>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1162755" y="4848315"/>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flipH="1">
            <a:off x="1162754" y="5288582"/>
            <a:ext cx="1" cy="440267"/>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1224843" y="1612557"/>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01</a:t>
            </a:r>
          </a:p>
        </p:txBody>
      </p:sp>
      <p:sp>
        <p:nvSpPr>
          <p:cNvPr id="21" name="TextBox 20"/>
          <p:cNvSpPr txBox="1"/>
          <p:nvPr/>
        </p:nvSpPr>
        <p:spPr>
          <a:xfrm>
            <a:off x="1224843" y="2054958"/>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02</a:t>
            </a:r>
          </a:p>
        </p:txBody>
      </p:sp>
      <p:sp>
        <p:nvSpPr>
          <p:cNvPr id="22" name="TextBox 21"/>
          <p:cNvSpPr txBox="1"/>
          <p:nvPr/>
        </p:nvSpPr>
        <p:spPr>
          <a:xfrm>
            <a:off x="1224843" y="2493091"/>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03</a:t>
            </a:r>
          </a:p>
        </p:txBody>
      </p:sp>
      <p:sp>
        <p:nvSpPr>
          <p:cNvPr id="23" name="TextBox 22"/>
          <p:cNvSpPr txBox="1"/>
          <p:nvPr/>
        </p:nvSpPr>
        <p:spPr>
          <a:xfrm>
            <a:off x="1224843" y="2936602"/>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04</a:t>
            </a:r>
          </a:p>
        </p:txBody>
      </p:sp>
      <p:sp>
        <p:nvSpPr>
          <p:cNvPr id="24" name="TextBox 23"/>
          <p:cNvSpPr txBox="1"/>
          <p:nvPr/>
        </p:nvSpPr>
        <p:spPr>
          <a:xfrm>
            <a:off x="1224843" y="3379003"/>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05</a:t>
            </a:r>
          </a:p>
        </p:txBody>
      </p:sp>
      <p:sp>
        <p:nvSpPr>
          <p:cNvPr id="25" name="TextBox 24"/>
          <p:cNvSpPr txBox="1"/>
          <p:nvPr/>
        </p:nvSpPr>
        <p:spPr>
          <a:xfrm>
            <a:off x="1224843" y="3817136"/>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06</a:t>
            </a:r>
          </a:p>
        </p:txBody>
      </p:sp>
      <p:sp>
        <p:nvSpPr>
          <p:cNvPr id="26" name="TextBox 25"/>
          <p:cNvSpPr txBox="1"/>
          <p:nvPr/>
        </p:nvSpPr>
        <p:spPr>
          <a:xfrm>
            <a:off x="1224843" y="4255269"/>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07</a:t>
            </a:r>
          </a:p>
        </p:txBody>
      </p:sp>
      <p:sp>
        <p:nvSpPr>
          <p:cNvPr id="27" name="TextBox 26"/>
          <p:cNvSpPr txBox="1"/>
          <p:nvPr/>
        </p:nvSpPr>
        <p:spPr>
          <a:xfrm>
            <a:off x="1224843" y="4697670"/>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08</a:t>
            </a:r>
          </a:p>
        </p:txBody>
      </p:sp>
      <p:sp>
        <p:nvSpPr>
          <p:cNvPr id="28" name="TextBox 27"/>
          <p:cNvSpPr txBox="1"/>
          <p:nvPr/>
        </p:nvSpPr>
        <p:spPr>
          <a:xfrm>
            <a:off x="1224843" y="5135803"/>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09</a:t>
            </a:r>
          </a:p>
        </p:txBody>
      </p:sp>
      <p:sp>
        <p:nvSpPr>
          <p:cNvPr id="32" name="Isosceles Triangle 31"/>
          <p:cNvSpPr/>
          <p:nvPr/>
        </p:nvSpPr>
        <p:spPr>
          <a:xfrm rot="10800000">
            <a:off x="2281339" y="5577"/>
            <a:ext cx="836508" cy="452972"/>
          </a:xfrm>
          <a:prstGeom prst="triangle">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p:cNvSpPr txBox="1"/>
          <p:nvPr/>
        </p:nvSpPr>
        <p:spPr>
          <a:xfrm>
            <a:off x="70832" y="6297777"/>
            <a:ext cx="5257523" cy="461665"/>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Tree>
    <p:extLst>
      <p:ext uri="{BB962C8B-B14F-4D97-AF65-F5344CB8AC3E}">
        <p14:creationId xmlns:p14="http://schemas.microsoft.com/office/powerpoint/2010/main" val="37544132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0-#ppt_w/2"/>
                                          </p:val>
                                        </p:tav>
                                        <p:tav tm="100000">
                                          <p:val>
                                            <p:strVal val="#ppt_x"/>
                                          </p:val>
                                        </p:tav>
                                      </p:tavLst>
                                    </p:anim>
                                    <p:anim calcmode="lin" valueType="num">
                                      <p:cBhvr additive="base">
                                        <p:cTn id="8" dur="500" fill="hold"/>
                                        <p:tgtEl>
                                          <p:spTgt spid="31"/>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wipe(up)">
                                      <p:cBhvr>
                                        <p:cTn id="12" dur="500"/>
                                        <p:tgtEl>
                                          <p:spTgt spid="32"/>
                                        </p:tgtEl>
                                      </p:cBhvr>
                                    </p:animEffect>
                                  </p:childTnLst>
                                </p:cTn>
                              </p:par>
                            </p:childTnLst>
                          </p:cTn>
                        </p:par>
                        <p:par>
                          <p:cTn id="13" fill="hold">
                            <p:stCondLst>
                              <p:cond delay="1000"/>
                            </p:stCondLst>
                            <p:childTnLst>
                              <p:par>
                                <p:cTn id="14" presetID="22" presetClass="entr" presetSubtype="8" fill="hold" grpId="0"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left)">
                                      <p:cBhvr>
                                        <p:cTn id="16" dur="500"/>
                                        <p:tgtEl>
                                          <p:spTgt spid="2"/>
                                        </p:tgtEl>
                                      </p:cBhvr>
                                    </p:animEffect>
                                  </p:childTnLst>
                                </p:cTn>
                              </p:par>
                            </p:childTnLst>
                          </p:cTn>
                        </p:par>
                        <p:par>
                          <p:cTn id="17" fill="hold">
                            <p:stCondLst>
                              <p:cond delay="1500"/>
                            </p:stCondLst>
                            <p:childTnLst>
                              <p:par>
                                <p:cTn id="18" presetID="2" presetClass="entr" presetSubtype="4" fill="hold"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additive="base">
                                        <p:cTn id="20" dur="500" fill="hold"/>
                                        <p:tgtEl>
                                          <p:spTgt spid="9"/>
                                        </p:tgtEl>
                                        <p:attrNameLst>
                                          <p:attrName>ppt_x</p:attrName>
                                        </p:attrNameLst>
                                      </p:cBhvr>
                                      <p:tavLst>
                                        <p:tav tm="0">
                                          <p:val>
                                            <p:strVal val="#ppt_x"/>
                                          </p:val>
                                        </p:tav>
                                        <p:tav tm="100000">
                                          <p:val>
                                            <p:strVal val="#ppt_x"/>
                                          </p:val>
                                        </p:tav>
                                      </p:tavLst>
                                    </p:anim>
                                    <p:anim calcmode="lin" valueType="num">
                                      <p:cBhvr additive="base">
                                        <p:cTn id="21" dur="500" fill="hold"/>
                                        <p:tgtEl>
                                          <p:spTgt spid="9"/>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37" presetClass="entr" presetSubtype="0" fill="hold" grpId="0" nodeType="afterEffect">
                                  <p:stCondLst>
                                    <p:cond delay="0"/>
                                  </p:stCondLst>
                                  <p:childTnLst>
                                    <p:set>
                                      <p:cBhvr>
                                        <p:cTn id="24" dur="1" fill="hold">
                                          <p:stCondLst>
                                            <p:cond delay="0"/>
                                          </p:stCondLst>
                                        </p:cTn>
                                        <p:tgtEl>
                                          <p:spTgt spid="20"/>
                                        </p:tgtEl>
                                        <p:attrNameLst>
                                          <p:attrName>style.visibility</p:attrName>
                                        </p:attrNameLst>
                                      </p:cBhvr>
                                      <p:to>
                                        <p:strVal val="visible"/>
                                      </p:to>
                                    </p:set>
                                    <p:animEffect transition="in" filter="fade">
                                      <p:cBhvr>
                                        <p:cTn id="25" dur="1000"/>
                                        <p:tgtEl>
                                          <p:spTgt spid="20"/>
                                        </p:tgtEl>
                                      </p:cBhvr>
                                    </p:animEffect>
                                    <p:anim calcmode="lin" valueType="num">
                                      <p:cBhvr>
                                        <p:cTn id="26" dur="1000" fill="hold"/>
                                        <p:tgtEl>
                                          <p:spTgt spid="20"/>
                                        </p:tgtEl>
                                        <p:attrNameLst>
                                          <p:attrName>ppt_x</p:attrName>
                                        </p:attrNameLst>
                                      </p:cBhvr>
                                      <p:tavLst>
                                        <p:tav tm="0">
                                          <p:val>
                                            <p:strVal val="#ppt_x"/>
                                          </p:val>
                                        </p:tav>
                                        <p:tav tm="100000">
                                          <p:val>
                                            <p:strVal val="#ppt_x"/>
                                          </p:val>
                                        </p:tav>
                                      </p:tavLst>
                                    </p:anim>
                                    <p:anim calcmode="lin" valueType="num">
                                      <p:cBhvr>
                                        <p:cTn id="27" dur="900" decel="100000" fill="hold"/>
                                        <p:tgtEl>
                                          <p:spTgt spid="20"/>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29" fill="hold">
                            <p:stCondLst>
                              <p:cond delay="3000"/>
                            </p:stCondLst>
                            <p:childTnLst>
                              <p:par>
                                <p:cTn id="30" presetID="2" presetClass="entr" presetSubtype="4" fill="hold" nodeType="after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additive="base">
                                        <p:cTn id="32" dur="500" fill="hold"/>
                                        <p:tgtEl>
                                          <p:spTgt spid="11"/>
                                        </p:tgtEl>
                                        <p:attrNameLst>
                                          <p:attrName>ppt_x</p:attrName>
                                        </p:attrNameLst>
                                      </p:cBhvr>
                                      <p:tavLst>
                                        <p:tav tm="0">
                                          <p:val>
                                            <p:strVal val="#ppt_x"/>
                                          </p:val>
                                        </p:tav>
                                        <p:tav tm="100000">
                                          <p:val>
                                            <p:strVal val="#ppt_x"/>
                                          </p:val>
                                        </p:tav>
                                      </p:tavLst>
                                    </p:anim>
                                    <p:anim calcmode="lin" valueType="num">
                                      <p:cBhvr additive="base">
                                        <p:cTn id="33" dur="500" fill="hold"/>
                                        <p:tgtEl>
                                          <p:spTgt spid="11"/>
                                        </p:tgtEl>
                                        <p:attrNameLst>
                                          <p:attrName>ppt_y</p:attrName>
                                        </p:attrNameLst>
                                      </p:cBhvr>
                                      <p:tavLst>
                                        <p:tav tm="0">
                                          <p:val>
                                            <p:strVal val="1+#ppt_h/2"/>
                                          </p:val>
                                        </p:tav>
                                        <p:tav tm="100000">
                                          <p:val>
                                            <p:strVal val="#ppt_y"/>
                                          </p:val>
                                        </p:tav>
                                      </p:tavLst>
                                    </p:anim>
                                  </p:childTnLst>
                                </p:cTn>
                              </p:par>
                            </p:childTnLst>
                          </p:cTn>
                        </p:par>
                        <p:par>
                          <p:cTn id="34" fill="hold">
                            <p:stCondLst>
                              <p:cond delay="3500"/>
                            </p:stCondLst>
                            <p:childTnLst>
                              <p:par>
                                <p:cTn id="35" presetID="37" presetClass="entr" presetSubtype="0" fill="hold" grpId="0" nodeType="afterEffect">
                                  <p:stCondLst>
                                    <p:cond delay="0"/>
                                  </p:stCondLst>
                                  <p:childTnLst>
                                    <p:set>
                                      <p:cBhvr>
                                        <p:cTn id="36" dur="1" fill="hold">
                                          <p:stCondLst>
                                            <p:cond delay="0"/>
                                          </p:stCondLst>
                                        </p:cTn>
                                        <p:tgtEl>
                                          <p:spTgt spid="21"/>
                                        </p:tgtEl>
                                        <p:attrNameLst>
                                          <p:attrName>style.visibility</p:attrName>
                                        </p:attrNameLst>
                                      </p:cBhvr>
                                      <p:to>
                                        <p:strVal val="visible"/>
                                      </p:to>
                                    </p:set>
                                    <p:animEffect transition="in" filter="fade">
                                      <p:cBhvr>
                                        <p:cTn id="37" dur="1000"/>
                                        <p:tgtEl>
                                          <p:spTgt spid="21"/>
                                        </p:tgtEl>
                                      </p:cBhvr>
                                    </p:animEffect>
                                    <p:anim calcmode="lin" valueType="num">
                                      <p:cBhvr>
                                        <p:cTn id="38" dur="1000" fill="hold"/>
                                        <p:tgtEl>
                                          <p:spTgt spid="21"/>
                                        </p:tgtEl>
                                        <p:attrNameLst>
                                          <p:attrName>ppt_x</p:attrName>
                                        </p:attrNameLst>
                                      </p:cBhvr>
                                      <p:tavLst>
                                        <p:tav tm="0">
                                          <p:val>
                                            <p:strVal val="#ppt_x"/>
                                          </p:val>
                                        </p:tav>
                                        <p:tav tm="100000">
                                          <p:val>
                                            <p:strVal val="#ppt_x"/>
                                          </p:val>
                                        </p:tav>
                                      </p:tavLst>
                                    </p:anim>
                                    <p:anim calcmode="lin" valueType="num">
                                      <p:cBhvr>
                                        <p:cTn id="39" dur="900" decel="100000" fill="hold"/>
                                        <p:tgtEl>
                                          <p:spTgt spid="21"/>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41" fill="hold">
                            <p:stCondLst>
                              <p:cond delay="4500"/>
                            </p:stCondLst>
                            <p:childTnLst>
                              <p:par>
                                <p:cTn id="42" presetID="2" presetClass="entr" presetSubtype="4" fill="hold" nodeType="after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500" fill="hold"/>
                                        <p:tgtEl>
                                          <p:spTgt spid="12"/>
                                        </p:tgtEl>
                                        <p:attrNameLst>
                                          <p:attrName>ppt_x</p:attrName>
                                        </p:attrNameLst>
                                      </p:cBhvr>
                                      <p:tavLst>
                                        <p:tav tm="0">
                                          <p:val>
                                            <p:strVal val="#ppt_x"/>
                                          </p:val>
                                        </p:tav>
                                        <p:tav tm="100000">
                                          <p:val>
                                            <p:strVal val="#ppt_x"/>
                                          </p:val>
                                        </p:tav>
                                      </p:tavLst>
                                    </p:anim>
                                    <p:anim calcmode="lin" valueType="num">
                                      <p:cBhvr additive="base">
                                        <p:cTn id="45" dur="500" fill="hold"/>
                                        <p:tgtEl>
                                          <p:spTgt spid="12"/>
                                        </p:tgtEl>
                                        <p:attrNameLst>
                                          <p:attrName>ppt_y</p:attrName>
                                        </p:attrNameLst>
                                      </p:cBhvr>
                                      <p:tavLst>
                                        <p:tav tm="0">
                                          <p:val>
                                            <p:strVal val="1+#ppt_h/2"/>
                                          </p:val>
                                        </p:tav>
                                        <p:tav tm="100000">
                                          <p:val>
                                            <p:strVal val="#ppt_y"/>
                                          </p:val>
                                        </p:tav>
                                      </p:tavLst>
                                    </p:anim>
                                  </p:childTnLst>
                                </p:cTn>
                              </p:par>
                            </p:childTnLst>
                          </p:cTn>
                        </p:par>
                        <p:par>
                          <p:cTn id="46" fill="hold">
                            <p:stCondLst>
                              <p:cond delay="5000"/>
                            </p:stCondLst>
                            <p:childTnLst>
                              <p:par>
                                <p:cTn id="47" presetID="37" presetClass="entr" presetSubtype="0" fill="hold" grpId="0" nodeType="afterEffect">
                                  <p:stCondLst>
                                    <p:cond delay="0"/>
                                  </p:stCondLst>
                                  <p:childTnLst>
                                    <p:set>
                                      <p:cBhvr>
                                        <p:cTn id="48" dur="1" fill="hold">
                                          <p:stCondLst>
                                            <p:cond delay="0"/>
                                          </p:stCondLst>
                                        </p:cTn>
                                        <p:tgtEl>
                                          <p:spTgt spid="22"/>
                                        </p:tgtEl>
                                        <p:attrNameLst>
                                          <p:attrName>style.visibility</p:attrName>
                                        </p:attrNameLst>
                                      </p:cBhvr>
                                      <p:to>
                                        <p:strVal val="visible"/>
                                      </p:to>
                                    </p:set>
                                    <p:animEffect transition="in" filter="fade">
                                      <p:cBhvr>
                                        <p:cTn id="49" dur="1000"/>
                                        <p:tgtEl>
                                          <p:spTgt spid="22"/>
                                        </p:tgtEl>
                                      </p:cBhvr>
                                    </p:animEffect>
                                    <p:anim calcmode="lin" valueType="num">
                                      <p:cBhvr>
                                        <p:cTn id="50" dur="1000" fill="hold"/>
                                        <p:tgtEl>
                                          <p:spTgt spid="22"/>
                                        </p:tgtEl>
                                        <p:attrNameLst>
                                          <p:attrName>ppt_x</p:attrName>
                                        </p:attrNameLst>
                                      </p:cBhvr>
                                      <p:tavLst>
                                        <p:tav tm="0">
                                          <p:val>
                                            <p:strVal val="#ppt_x"/>
                                          </p:val>
                                        </p:tav>
                                        <p:tav tm="100000">
                                          <p:val>
                                            <p:strVal val="#ppt_x"/>
                                          </p:val>
                                        </p:tav>
                                      </p:tavLst>
                                    </p:anim>
                                    <p:anim calcmode="lin" valueType="num">
                                      <p:cBhvr>
                                        <p:cTn id="51" dur="900" decel="100000" fill="hold"/>
                                        <p:tgtEl>
                                          <p:spTgt spid="22"/>
                                        </p:tgtEl>
                                        <p:attrNameLst>
                                          <p:attrName>ppt_y</p:attrName>
                                        </p:attrNameLst>
                                      </p:cBhvr>
                                      <p:tavLst>
                                        <p:tav tm="0">
                                          <p:val>
                                            <p:strVal val="#ppt_y+1"/>
                                          </p:val>
                                        </p:tav>
                                        <p:tav tm="100000">
                                          <p:val>
                                            <p:strVal val="#ppt_y-.03"/>
                                          </p:val>
                                        </p:tav>
                                      </p:tavLst>
                                    </p:anim>
                                    <p:anim calcmode="lin" valueType="num">
                                      <p:cBhvr>
                                        <p:cTn id="52"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53" fill="hold">
                            <p:stCondLst>
                              <p:cond delay="6000"/>
                            </p:stCondLst>
                            <p:childTnLst>
                              <p:par>
                                <p:cTn id="54" presetID="2" presetClass="entr" presetSubtype="4" fill="hold" nodeType="afterEffect">
                                  <p:stCondLst>
                                    <p:cond delay="0"/>
                                  </p:stCondLst>
                                  <p:childTnLst>
                                    <p:set>
                                      <p:cBhvr>
                                        <p:cTn id="55" dur="1" fill="hold">
                                          <p:stCondLst>
                                            <p:cond delay="0"/>
                                          </p:stCondLst>
                                        </p:cTn>
                                        <p:tgtEl>
                                          <p:spTgt spid="13"/>
                                        </p:tgtEl>
                                        <p:attrNameLst>
                                          <p:attrName>style.visibility</p:attrName>
                                        </p:attrNameLst>
                                      </p:cBhvr>
                                      <p:to>
                                        <p:strVal val="visible"/>
                                      </p:to>
                                    </p:set>
                                    <p:anim calcmode="lin" valueType="num">
                                      <p:cBhvr additive="base">
                                        <p:cTn id="56" dur="500" fill="hold"/>
                                        <p:tgtEl>
                                          <p:spTgt spid="13"/>
                                        </p:tgtEl>
                                        <p:attrNameLst>
                                          <p:attrName>ppt_x</p:attrName>
                                        </p:attrNameLst>
                                      </p:cBhvr>
                                      <p:tavLst>
                                        <p:tav tm="0">
                                          <p:val>
                                            <p:strVal val="#ppt_x"/>
                                          </p:val>
                                        </p:tav>
                                        <p:tav tm="100000">
                                          <p:val>
                                            <p:strVal val="#ppt_x"/>
                                          </p:val>
                                        </p:tav>
                                      </p:tavLst>
                                    </p:anim>
                                    <p:anim calcmode="lin" valueType="num">
                                      <p:cBhvr additive="base">
                                        <p:cTn id="57" dur="500" fill="hold"/>
                                        <p:tgtEl>
                                          <p:spTgt spid="13"/>
                                        </p:tgtEl>
                                        <p:attrNameLst>
                                          <p:attrName>ppt_y</p:attrName>
                                        </p:attrNameLst>
                                      </p:cBhvr>
                                      <p:tavLst>
                                        <p:tav tm="0">
                                          <p:val>
                                            <p:strVal val="1+#ppt_h/2"/>
                                          </p:val>
                                        </p:tav>
                                        <p:tav tm="100000">
                                          <p:val>
                                            <p:strVal val="#ppt_y"/>
                                          </p:val>
                                        </p:tav>
                                      </p:tavLst>
                                    </p:anim>
                                  </p:childTnLst>
                                </p:cTn>
                              </p:par>
                            </p:childTnLst>
                          </p:cTn>
                        </p:par>
                        <p:par>
                          <p:cTn id="58" fill="hold">
                            <p:stCondLst>
                              <p:cond delay="6500"/>
                            </p:stCondLst>
                            <p:childTnLst>
                              <p:par>
                                <p:cTn id="59" presetID="37" presetClass="entr" presetSubtype="0" fill="hold" grpId="0" nodeType="afterEffect">
                                  <p:stCondLst>
                                    <p:cond delay="0"/>
                                  </p:stCondLst>
                                  <p:childTnLst>
                                    <p:set>
                                      <p:cBhvr>
                                        <p:cTn id="60" dur="1" fill="hold">
                                          <p:stCondLst>
                                            <p:cond delay="0"/>
                                          </p:stCondLst>
                                        </p:cTn>
                                        <p:tgtEl>
                                          <p:spTgt spid="23"/>
                                        </p:tgtEl>
                                        <p:attrNameLst>
                                          <p:attrName>style.visibility</p:attrName>
                                        </p:attrNameLst>
                                      </p:cBhvr>
                                      <p:to>
                                        <p:strVal val="visible"/>
                                      </p:to>
                                    </p:set>
                                    <p:animEffect transition="in" filter="fade">
                                      <p:cBhvr>
                                        <p:cTn id="61" dur="1000"/>
                                        <p:tgtEl>
                                          <p:spTgt spid="23"/>
                                        </p:tgtEl>
                                      </p:cBhvr>
                                    </p:animEffect>
                                    <p:anim calcmode="lin" valueType="num">
                                      <p:cBhvr>
                                        <p:cTn id="62" dur="1000" fill="hold"/>
                                        <p:tgtEl>
                                          <p:spTgt spid="23"/>
                                        </p:tgtEl>
                                        <p:attrNameLst>
                                          <p:attrName>ppt_x</p:attrName>
                                        </p:attrNameLst>
                                      </p:cBhvr>
                                      <p:tavLst>
                                        <p:tav tm="0">
                                          <p:val>
                                            <p:strVal val="#ppt_x"/>
                                          </p:val>
                                        </p:tav>
                                        <p:tav tm="100000">
                                          <p:val>
                                            <p:strVal val="#ppt_x"/>
                                          </p:val>
                                        </p:tav>
                                      </p:tavLst>
                                    </p:anim>
                                    <p:anim calcmode="lin" valueType="num">
                                      <p:cBhvr>
                                        <p:cTn id="63" dur="900" decel="100000" fill="hold"/>
                                        <p:tgtEl>
                                          <p:spTgt spid="23"/>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65" fill="hold">
                            <p:stCondLst>
                              <p:cond delay="7500"/>
                            </p:stCondLst>
                            <p:childTnLst>
                              <p:par>
                                <p:cTn id="66" presetID="2" presetClass="entr" presetSubtype="4" fill="hold" nodeType="afterEffect">
                                  <p:stCondLst>
                                    <p:cond delay="0"/>
                                  </p:stCondLst>
                                  <p:childTnLst>
                                    <p:set>
                                      <p:cBhvr>
                                        <p:cTn id="67" dur="1" fill="hold">
                                          <p:stCondLst>
                                            <p:cond delay="0"/>
                                          </p:stCondLst>
                                        </p:cTn>
                                        <p:tgtEl>
                                          <p:spTgt spid="14"/>
                                        </p:tgtEl>
                                        <p:attrNameLst>
                                          <p:attrName>style.visibility</p:attrName>
                                        </p:attrNameLst>
                                      </p:cBhvr>
                                      <p:to>
                                        <p:strVal val="visible"/>
                                      </p:to>
                                    </p:set>
                                    <p:anim calcmode="lin" valueType="num">
                                      <p:cBhvr additive="base">
                                        <p:cTn id="68" dur="500" fill="hold"/>
                                        <p:tgtEl>
                                          <p:spTgt spid="14"/>
                                        </p:tgtEl>
                                        <p:attrNameLst>
                                          <p:attrName>ppt_x</p:attrName>
                                        </p:attrNameLst>
                                      </p:cBhvr>
                                      <p:tavLst>
                                        <p:tav tm="0">
                                          <p:val>
                                            <p:strVal val="#ppt_x"/>
                                          </p:val>
                                        </p:tav>
                                        <p:tav tm="100000">
                                          <p:val>
                                            <p:strVal val="#ppt_x"/>
                                          </p:val>
                                        </p:tav>
                                      </p:tavLst>
                                    </p:anim>
                                    <p:anim calcmode="lin" valueType="num">
                                      <p:cBhvr additive="base">
                                        <p:cTn id="69" dur="500" fill="hold"/>
                                        <p:tgtEl>
                                          <p:spTgt spid="14"/>
                                        </p:tgtEl>
                                        <p:attrNameLst>
                                          <p:attrName>ppt_y</p:attrName>
                                        </p:attrNameLst>
                                      </p:cBhvr>
                                      <p:tavLst>
                                        <p:tav tm="0">
                                          <p:val>
                                            <p:strVal val="1+#ppt_h/2"/>
                                          </p:val>
                                        </p:tav>
                                        <p:tav tm="100000">
                                          <p:val>
                                            <p:strVal val="#ppt_y"/>
                                          </p:val>
                                        </p:tav>
                                      </p:tavLst>
                                    </p:anim>
                                  </p:childTnLst>
                                </p:cTn>
                              </p:par>
                            </p:childTnLst>
                          </p:cTn>
                        </p:par>
                        <p:par>
                          <p:cTn id="70" fill="hold">
                            <p:stCondLst>
                              <p:cond delay="8000"/>
                            </p:stCondLst>
                            <p:childTnLst>
                              <p:par>
                                <p:cTn id="71" presetID="37" presetClass="entr" presetSubtype="0" fill="hold" grpId="0" nodeType="afterEffect">
                                  <p:stCondLst>
                                    <p:cond delay="0"/>
                                  </p:stCondLst>
                                  <p:childTnLst>
                                    <p:set>
                                      <p:cBhvr>
                                        <p:cTn id="72" dur="1" fill="hold">
                                          <p:stCondLst>
                                            <p:cond delay="0"/>
                                          </p:stCondLst>
                                        </p:cTn>
                                        <p:tgtEl>
                                          <p:spTgt spid="24"/>
                                        </p:tgtEl>
                                        <p:attrNameLst>
                                          <p:attrName>style.visibility</p:attrName>
                                        </p:attrNameLst>
                                      </p:cBhvr>
                                      <p:to>
                                        <p:strVal val="visible"/>
                                      </p:to>
                                    </p:set>
                                    <p:animEffect transition="in" filter="fade">
                                      <p:cBhvr>
                                        <p:cTn id="73" dur="1000"/>
                                        <p:tgtEl>
                                          <p:spTgt spid="24"/>
                                        </p:tgtEl>
                                      </p:cBhvr>
                                    </p:animEffect>
                                    <p:anim calcmode="lin" valueType="num">
                                      <p:cBhvr>
                                        <p:cTn id="74" dur="1000" fill="hold"/>
                                        <p:tgtEl>
                                          <p:spTgt spid="24"/>
                                        </p:tgtEl>
                                        <p:attrNameLst>
                                          <p:attrName>ppt_x</p:attrName>
                                        </p:attrNameLst>
                                      </p:cBhvr>
                                      <p:tavLst>
                                        <p:tav tm="0">
                                          <p:val>
                                            <p:strVal val="#ppt_x"/>
                                          </p:val>
                                        </p:tav>
                                        <p:tav tm="100000">
                                          <p:val>
                                            <p:strVal val="#ppt_x"/>
                                          </p:val>
                                        </p:tav>
                                      </p:tavLst>
                                    </p:anim>
                                    <p:anim calcmode="lin" valueType="num">
                                      <p:cBhvr>
                                        <p:cTn id="75" dur="900" decel="100000" fill="hold"/>
                                        <p:tgtEl>
                                          <p:spTgt spid="24"/>
                                        </p:tgtEl>
                                        <p:attrNameLst>
                                          <p:attrName>ppt_y</p:attrName>
                                        </p:attrNameLst>
                                      </p:cBhvr>
                                      <p:tavLst>
                                        <p:tav tm="0">
                                          <p:val>
                                            <p:strVal val="#ppt_y+1"/>
                                          </p:val>
                                        </p:tav>
                                        <p:tav tm="100000">
                                          <p:val>
                                            <p:strVal val="#ppt_y-.03"/>
                                          </p:val>
                                        </p:tav>
                                      </p:tavLst>
                                    </p:anim>
                                    <p:anim calcmode="lin" valueType="num">
                                      <p:cBhvr>
                                        <p:cTn id="7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77" fill="hold">
                            <p:stCondLst>
                              <p:cond delay="9000"/>
                            </p:stCondLst>
                            <p:childTnLst>
                              <p:par>
                                <p:cTn id="78" presetID="2" presetClass="entr" presetSubtype="4" fill="hold"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additive="base">
                                        <p:cTn id="80" dur="500" fill="hold"/>
                                        <p:tgtEl>
                                          <p:spTgt spid="15"/>
                                        </p:tgtEl>
                                        <p:attrNameLst>
                                          <p:attrName>ppt_x</p:attrName>
                                        </p:attrNameLst>
                                      </p:cBhvr>
                                      <p:tavLst>
                                        <p:tav tm="0">
                                          <p:val>
                                            <p:strVal val="#ppt_x"/>
                                          </p:val>
                                        </p:tav>
                                        <p:tav tm="100000">
                                          <p:val>
                                            <p:strVal val="#ppt_x"/>
                                          </p:val>
                                        </p:tav>
                                      </p:tavLst>
                                    </p:anim>
                                    <p:anim calcmode="lin" valueType="num">
                                      <p:cBhvr additive="base">
                                        <p:cTn id="81" dur="500" fill="hold"/>
                                        <p:tgtEl>
                                          <p:spTgt spid="15"/>
                                        </p:tgtEl>
                                        <p:attrNameLst>
                                          <p:attrName>ppt_y</p:attrName>
                                        </p:attrNameLst>
                                      </p:cBhvr>
                                      <p:tavLst>
                                        <p:tav tm="0">
                                          <p:val>
                                            <p:strVal val="1+#ppt_h/2"/>
                                          </p:val>
                                        </p:tav>
                                        <p:tav tm="100000">
                                          <p:val>
                                            <p:strVal val="#ppt_y"/>
                                          </p:val>
                                        </p:tav>
                                      </p:tavLst>
                                    </p:anim>
                                  </p:childTnLst>
                                </p:cTn>
                              </p:par>
                            </p:childTnLst>
                          </p:cTn>
                        </p:par>
                        <p:par>
                          <p:cTn id="82" fill="hold">
                            <p:stCondLst>
                              <p:cond delay="9500"/>
                            </p:stCondLst>
                            <p:childTnLst>
                              <p:par>
                                <p:cTn id="83" presetID="37" presetClass="entr" presetSubtype="0" fill="hold" grpId="0" nodeType="afterEffect">
                                  <p:stCondLst>
                                    <p:cond delay="0"/>
                                  </p:stCondLst>
                                  <p:childTnLst>
                                    <p:set>
                                      <p:cBhvr>
                                        <p:cTn id="84" dur="1" fill="hold">
                                          <p:stCondLst>
                                            <p:cond delay="0"/>
                                          </p:stCondLst>
                                        </p:cTn>
                                        <p:tgtEl>
                                          <p:spTgt spid="25"/>
                                        </p:tgtEl>
                                        <p:attrNameLst>
                                          <p:attrName>style.visibility</p:attrName>
                                        </p:attrNameLst>
                                      </p:cBhvr>
                                      <p:to>
                                        <p:strVal val="visible"/>
                                      </p:to>
                                    </p:set>
                                    <p:animEffect transition="in" filter="fade">
                                      <p:cBhvr>
                                        <p:cTn id="85" dur="1000"/>
                                        <p:tgtEl>
                                          <p:spTgt spid="25"/>
                                        </p:tgtEl>
                                      </p:cBhvr>
                                    </p:animEffect>
                                    <p:anim calcmode="lin" valueType="num">
                                      <p:cBhvr>
                                        <p:cTn id="86" dur="1000" fill="hold"/>
                                        <p:tgtEl>
                                          <p:spTgt spid="25"/>
                                        </p:tgtEl>
                                        <p:attrNameLst>
                                          <p:attrName>ppt_x</p:attrName>
                                        </p:attrNameLst>
                                      </p:cBhvr>
                                      <p:tavLst>
                                        <p:tav tm="0">
                                          <p:val>
                                            <p:strVal val="#ppt_x"/>
                                          </p:val>
                                        </p:tav>
                                        <p:tav tm="100000">
                                          <p:val>
                                            <p:strVal val="#ppt_x"/>
                                          </p:val>
                                        </p:tav>
                                      </p:tavLst>
                                    </p:anim>
                                    <p:anim calcmode="lin" valueType="num">
                                      <p:cBhvr>
                                        <p:cTn id="87" dur="900" decel="100000" fill="hold"/>
                                        <p:tgtEl>
                                          <p:spTgt spid="25"/>
                                        </p:tgtEl>
                                        <p:attrNameLst>
                                          <p:attrName>ppt_y</p:attrName>
                                        </p:attrNameLst>
                                      </p:cBhvr>
                                      <p:tavLst>
                                        <p:tav tm="0">
                                          <p:val>
                                            <p:strVal val="#ppt_y+1"/>
                                          </p:val>
                                        </p:tav>
                                        <p:tav tm="100000">
                                          <p:val>
                                            <p:strVal val="#ppt_y-.03"/>
                                          </p:val>
                                        </p:tav>
                                      </p:tavLst>
                                    </p:anim>
                                    <p:anim calcmode="lin" valueType="num">
                                      <p:cBhvr>
                                        <p:cTn id="88"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89" fill="hold">
                            <p:stCondLst>
                              <p:cond delay="10500"/>
                            </p:stCondLst>
                            <p:childTnLst>
                              <p:par>
                                <p:cTn id="90" presetID="2" presetClass="entr" presetSubtype="4" fill="hold" nodeType="afterEffect">
                                  <p:stCondLst>
                                    <p:cond delay="0"/>
                                  </p:stCondLst>
                                  <p:childTnLst>
                                    <p:set>
                                      <p:cBhvr>
                                        <p:cTn id="91" dur="1" fill="hold">
                                          <p:stCondLst>
                                            <p:cond delay="0"/>
                                          </p:stCondLst>
                                        </p:cTn>
                                        <p:tgtEl>
                                          <p:spTgt spid="16"/>
                                        </p:tgtEl>
                                        <p:attrNameLst>
                                          <p:attrName>style.visibility</p:attrName>
                                        </p:attrNameLst>
                                      </p:cBhvr>
                                      <p:to>
                                        <p:strVal val="visible"/>
                                      </p:to>
                                    </p:set>
                                    <p:anim calcmode="lin" valueType="num">
                                      <p:cBhvr additive="base">
                                        <p:cTn id="92" dur="500" fill="hold"/>
                                        <p:tgtEl>
                                          <p:spTgt spid="16"/>
                                        </p:tgtEl>
                                        <p:attrNameLst>
                                          <p:attrName>ppt_x</p:attrName>
                                        </p:attrNameLst>
                                      </p:cBhvr>
                                      <p:tavLst>
                                        <p:tav tm="0">
                                          <p:val>
                                            <p:strVal val="#ppt_x"/>
                                          </p:val>
                                        </p:tav>
                                        <p:tav tm="100000">
                                          <p:val>
                                            <p:strVal val="#ppt_x"/>
                                          </p:val>
                                        </p:tav>
                                      </p:tavLst>
                                    </p:anim>
                                    <p:anim calcmode="lin" valueType="num">
                                      <p:cBhvr additive="base">
                                        <p:cTn id="93" dur="500" fill="hold"/>
                                        <p:tgtEl>
                                          <p:spTgt spid="16"/>
                                        </p:tgtEl>
                                        <p:attrNameLst>
                                          <p:attrName>ppt_y</p:attrName>
                                        </p:attrNameLst>
                                      </p:cBhvr>
                                      <p:tavLst>
                                        <p:tav tm="0">
                                          <p:val>
                                            <p:strVal val="1+#ppt_h/2"/>
                                          </p:val>
                                        </p:tav>
                                        <p:tav tm="100000">
                                          <p:val>
                                            <p:strVal val="#ppt_y"/>
                                          </p:val>
                                        </p:tav>
                                      </p:tavLst>
                                    </p:anim>
                                  </p:childTnLst>
                                </p:cTn>
                              </p:par>
                            </p:childTnLst>
                          </p:cTn>
                        </p:par>
                        <p:par>
                          <p:cTn id="94" fill="hold">
                            <p:stCondLst>
                              <p:cond delay="11000"/>
                            </p:stCondLst>
                            <p:childTnLst>
                              <p:par>
                                <p:cTn id="95" presetID="37" presetClass="entr" presetSubtype="0" fill="hold" grpId="0" nodeType="afterEffect">
                                  <p:stCondLst>
                                    <p:cond delay="0"/>
                                  </p:stCondLst>
                                  <p:childTnLst>
                                    <p:set>
                                      <p:cBhvr>
                                        <p:cTn id="96" dur="1" fill="hold">
                                          <p:stCondLst>
                                            <p:cond delay="0"/>
                                          </p:stCondLst>
                                        </p:cTn>
                                        <p:tgtEl>
                                          <p:spTgt spid="26"/>
                                        </p:tgtEl>
                                        <p:attrNameLst>
                                          <p:attrName>style.visibility</p:attrName>
                                        </p:attrNameLst>
                                      </p:cBhvr>
                                      <p:to>
                                        <p:strVal val="visible"/>
                                      </p:to>
                                    </p:set>
                                    <p:animEffect transition="in" filter="fade">
                                      <p:cBhvr>
                                        <p:cTn id="97" dur="1000"/>
                                        <p:tgtEl>
                                          <p:spTgt spid="26"/>
                                        </p:tgtEl>
                                      </p:cBhvr>
                                    </p:animEffect>
                                    <p:anim calcmode="lin" valueType="num">
                                      <p:cBhvr>
                                        <p:cTn id="98" dur="1000" fill="hold"/>
                                        <p:tgtEl>
                                          <p:spTgt spid="26"/>
                                        </p:tgtEl>
                                        <p:attrNameLst>
                                          <p:attrName>ppt_x</p:attrName>
                                        </p:attrNameLst>
                                      </p:cBhvr>
                                      <p:tavLst>
                                        <p:tav tm="0">
                                          <p:val>
                                            <p:strVal val="#ppt_x"/>
                                          </p:val>
                                        </p:tav>
                                        <p:tav tm="100000">
                                          <p:val>
                                            <p:strVal val="#ppt_x"/>
                                          </p:val>
                                        </p:tav>
                                      </p:tavLst>
                                    </p:anim>
                                    <p:anim calcmode="lin" valueType="num">
                                      <p:cBhvr>
                                        <p:cTn id="99" dur="900" decel="100000" fill="hold"/>
                                        <p:tgtEl>
                                          <p:spTgt spid="26"/>
                                        </p:tgtEl>
                                        <p:attrNameLst>
                                          <p:attrName>ppt_y</p:attrName>
                                        </p:attrNameLst>
                                      </p:cBhvr>
                                      <p:tavLst>
                                        <p:tav tm="0">
                                          <p:val>
                                            <p:strVal val="#ppt_y+1"/>
                                          </p:val>
                                        </p:tav>
                                        <p:tav tm="100000">
                                          <p:val>
                                            <p:strVal val="#ppt_y-.03"/>
                                          </p:val>
                                        </p:tav>
                                      </p:tavLst>
                                    </p:anim>
                                    <p:anim calcmode="lin" valueType="num">
                                      <p:cBhvr>
                                        <p:cTn id="100"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01" fill="hold">
                            <p:stCondLst>
                              <p:cond delay="12000"/>
                            </p:stCondLst>
                            <p:childTnLst>
                              <p:par>
                                <p:cTn id="102" presetID="2" presetClass="entr" presetSubtype="4" fill="hold" nodeType="afterEffect">
                                  <p:stCondLst>
                                    <p:cond delay="0"/>
                                  </p:stCondLst>
                                  <p:childTnLst>
                                    <p:set>
                                      <p:cBhvr>
                                        <p:cTn id="103" dur="1" fill="hold">
                                          <p:stCondLst>
                                            <p:cond delay="0"/>
                                          </p:stCondLst>
                                        </p:cTn>
                                        <p:tgtEl>
                                          <p:spTgt spid="17"/>
                                        </p:tgtEl>
                                        <p:attrNameLst>
                                          <p:attrName>style.visibility</p:attrName>
                                        </p:attrNameLst>
                                      </p:cBhvr>
                                      <p:to>
                                        <p:strVal val="visible"/>
                                      </p:to>
                                    </p:set>
                                    <p:anim calcmode="lin" valueType="num">
                                      <p:cBhvr additive="base">
                                        <p:cTn id="104" dur="500" fill="hold"/>
                                        <p:tgtEl>
                                          <p:spTgt spid="17"/>
                                        </p:tgtEl>
                                        <p:attrNameLst>
                                          <p:attrName>ppt_x</p:attrName>
                                        </p:attrNameLst>
                                      </p:cBhvr>
                                      <p:tavLst>
                                        <p:tav tm="0">
                                          <p:val>
                                            <p:strVal val="#ppt_x"/>
                                          </p:val>
                                        </p:tav>
                                        <p:tav tm="100000">
                                          <p:val>
                                            <p:strVal val="#ppt_x"/>
                                          </p:val>
                                        </p:tav>
                                      </p:tavLst>
                                    </p:anim>
                                    <p:anim calcmode="lin" valueType="num">
                                      <p:cBhvr additive="base">
                                        <p:cTn id="105" dur="500" fill="hold"/>
                                        <p:tgtEl>
                                          <p:spTgt spid="17"/>
                                        </p:tgtEl>
                                        <p:attrNameLst>
                                          <p:attrName>ppt_y</p:attrName>
                                        </p:attrNameLst>
                                      </p:cBhvr>
                                      <p:tavLst>
                                        <p:tav tm="0">
                                          <p:val>
                                            <p:strVal val="1+#ppt_h/2"/>
                                          </p:val>
                                        </p:tav>
                                        <p:tav tm="100000">
                                          <p:val>
                                            <p:strVal val="#ppt_y"/>
                                          </p:val>
                                        </p:tav>
                                      </p:tavLst>
                                    </p:anim>
                                  </p:childTnLst>
                                </p:cTn>
                              </p:par>
                            </p:childTnLst>
                          </p:cTn>
                        </p:par>
                        <p:par>
                          <p:cTn id="106" fill="hold">
                            <p:stCondLst>
                              <p:cond delay="12500"/>
                            </p:stCondLst>
                            <p:childTnLst>
                              <p:par>
                                <p:cTn id="107" presetID="37" presetClass="entr" presetSubtype="0" fill="hold" grpId="0" nodeType="afterEffect">
                                  <p:stCondLst>
                                    <p:cond delay="0"/>
                                  </p:stCondLst>
                                  <p:childTnLst>
                                    <p:set>
                                      <p:cBhvr>
                                        <p:cTn id="108" dur="1" fill="hold">
                                          <p:stCondLst>
                                            <p:cond delay="0"/>
                                          </p:stCondLst>
                                        </p:cTn>
                                        <p:tgtEl>
                                          <p:spTgt spid="27"/>
                                        </p:tgtEl>
                                        <p:attrNameLst>
                                          <p:attrName>style.visibility</p:attrName>
                                        </p:attrNameLst>
                                      </p:cBhvr>
                                      <p:to>
                                        <p:strVal val="visible"/>
                                      </p:to>
                                    </p:set>
                                    <p:animEffect transition="in" filter="fade">
                                      <p:cBhvr>
                                        <p:cTn id="109" dur="1000"/>
                                        <p:tgtEl>
                                          <p:spTgt spid="27"/>
                                        </p:tgtEl>
                                      </p:cBhvr>
                                    </p:animEffect>
                                    <p:anim calcmode="lin" valueType="num">
                                      <p:cBhvr>
                                        <p:cTn id="110" dur="1000" fill="hold"/>
                                        <p:tgtEl>
                                          <p:spTgt spid="27"/>
                                        </p:tgtEl>
                                        <p:attrNameLst>
                                          <p:attrName>ppt_x</p:attrName>
                                        </p:attrNameLst>
                                      </p:cBhvr>
                                      <p:tavLst>
                                        <p:tav tm="0">
                                          <p:val>
                                            <p:strVal val="#ppt_x"/>
                                          </p:val>
                                        </p:tav>
                                        <p:tav tm="100000">
                                          <p:val>
                                            <p:strVal val="#ppt_x"/>
                                          </p:val>
                                        </p:tav>
                                      </p:tavLst>
                                    </p:anim>
                                    <p:anim calcmode="lin" valueType="num">
                                      <p:cBhvr>
                                        <p:cTn id="111" dur="900" decel="100000" fill="hold"/>
                                        <p:tgtEl>
                                          <p:spTgt spid="27"/>
                                        </p:tgtEl>
                                        <p:attrNameLst>
                                          <p:attrName>ppt_y</p:attrName>
                                        </p:attrNameLst>
                                      </p:cBhvr>
                                      <p:tavLst>
                                        <p:tav tm="0">
                                          <p:val>
                                            <p:strVal val="#ppt_y+1"/>
                                          </p:val>
                                        </p:tav>
                                        <p:tav tm="100000">
                                          <p:val>
                                            <p:strVal val="#ppt_y-.03"/>
                                          </p:val>
                                        </p:tav>
                                      </p:tavLst>
                                    </p:anim>
                                    <p:anim calcmode="lin" valueType="num">
                                      <p:cBhvr>
                                        <p:cTn id="112"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13" fill="hold">
                            <p:stCondLst>
                              <p:cond delay="13500"/>
                            </p:stCondLst>
                            <p:childTnLst>
                              <p:par>
                                <p:cTn id="114" presetID="2" presetClass="entr" presetSubtype="4" fill="hold" nodeType="afterEffect">
                                  <p:stCondLst>
                                    <p:cond delay="0"/>
                                  </p:stCondLst>
                                  <p:childTnLst>
                                    <p:set>
                                      <p:cBhvr>
                                        <p:cTn id="115" dur="1" fill="hold">
                                          <p:stCondLst>
                                            <p:cond delay="0"/>
                                          </p:stCondLst>
                                        </p:cTn>
                                        <p:tgtEl>
                                          <p:spTgt spid="18"/>
                                        </p:tgtEl>
                                        <p:attrNameLst>
                                          <p:attrName>style.visibility</p:attrName>
                                        </p:attrNameLst>
                                      </p:cBhvr>
                                      <p:to>
                                        <p:strVal val="visible"/>
                                      </p:to>
                                    </p:set>
                                    <p:anim calcmode="lin" valueType="num">
                                      <p:cBhvr additive="base">
                                        <p:cTn id="116" dur="500" fill="hold"/>
                                        <p:tgtEl>
                                          <p:spTgt spid="18"/>
                                        </p:tgtEl>
                                        <p:attrNameLst>
                                          <p:attrName>ppt_x</p:attrName>
                                        </p:attrNameLst>
                                      </p:cBhvr>
                                      <p:tavLst>
                                        <p:tav tm="0">
                                          <p:val>
                                            <p:strVal val="#ppt_x"/>
                                          </p:val>
                                        </p:tav>
                                        <p:tav tm="100000">
                                          <p:val>
                                            <p:strVal val="#ppt_x"/>
                                          </p:val>
                                        </p:tav>
                                      </p:tavLst>
                                    </p:anim>
                                    <p:anim calcmode="lin" valueType="num">
                                      <p:cBhvr additive="base">
                                        <p:cTn id="117" dur="500" fill="hold"/>
                                        <p:tgtEl>
                                          <p:spTgt spid="18"/>
                                        </p:tgtEl>
                                        <p:attrNameLst>
                                          <p:attrName>ppt_y</p:attrName>
                                        </p:attrNameLst>
                                      </p:cBhvr>
                                      <p:tavLst>
                                        <p:tav tm="0">
                                          <p:val>
                                            <p:strVal val="1+#ppt_h/2"/>
                                          </p:val>
                                        </p:tav>
                                        <p:tav tm="100000">
                                          <p:val>
                                            <p:strVal val="#ppt_y"/>
                                          </p:val>
                                        </p:tav>
                                      </p:tavLst>
                                    </p:anim>
                                  </p:childTnLst>
                                </p:cTn>
                              </p:par>
                            </p:childTnLst>
                          </p:cTn>
                        </p:par>
                        <p:par>
                          <p:cTn id="118" fill="hold">
                            <p:stCondLst>
                              <p:cond delay="14000"/>
                            </p:stCondLst>
                            <p:childTnLst>
                              <p:par>
                                <p:cTn id="119" presetID="37" presetClass="entr" presetSubtype="0" fill="hold" grpId="0" nodeType="afterEffect">
                                  <p:stCondLst>
                                    <p:cond delay="0"/>
                                  </p:stCondLst>
                                  <p:childTnLst>
                                    <p:set>
                                      <p:cBhvr>
                                        <p:cTn id="120" dur="1" fill="hold">
                                          <p:stCondLst>
                                            <p:cond delay="0"/>
                                          </p:stCondLst>
                                        </p:cTn>
                                        <p:tgtEl>
                                          <p:spTgt spid="28"/>
                                        </p:tgtEl>
                                        <p:attrNameLst>
                                          <p:attrName>style.visibility</p:attrName>
                                        </p:attrNameLst>
                                      </p:cBhvr>
                                      <p:to>
                                        <p:strVal val="visible"/>
                                      </p:to>
                                    </p:set>
                                    <p:animEffect transition="in" filter="fade">
                                      <p:cBhvr>
                                        <p:cTn id="121" dur="1000"/>
                                        <p:tgtEl>
                                          <p:spTgt spid="28"/>
                                        </p:tgtEl>
                                      </p:cBhvr>
                                    </p:animEffect>
                                    <p:anim calcmode="lin" valueType="num">
                                      <p:cBhvr>
                                        <p:cTn id="122" dur="1000" fill="hold"/>
                                        <p:tgtEl>
                                          <p:spTgt spid="28"/>
                                        </p:tgtEl>
                                        <p:attrNameLst>
                                          <p:attrName>ppt_x</p:attrName>
                                        </p:attrNameLst>
                                      </p:cBhvr>
                                      <p:tavLst>
                                        <p:tav tm="0">
                                          <p:val>
                                            <p:strVal val="#ppt_x"/>
                                          </p:val>
                                        </p:tav>
                                        <p:tav tm="100000">
                                          <p:val>
                                            <p:strVal val="#ppt_x"/>
                                          </p:val>
                                        </p:tav>
                                      </p:tavLst>
                                    </p:anim>
                                    <p:anim calcmode="lin" valueType="num">
                                      <p:cBhvr>
                                        <p:cTn id="123" dur="900" decel="100000" fill="hold"/>
                                        <p:tgtEl>
                                          <p:spTgt spid="28"/>
                                        </p:tgtEl>
                                        <p:attrNameLst>
                                          <p:attrName>ppt_y</p:attrName>
                                        </p:attrNameLst>
                                      </p:cBhvr>
                                      <p:tavLst>
                                        <p:tav tm="0">
                                          <p:val>
                                            <p:strVal val="#ppt_y+1"/>
                                          </p:val>
                                        </p:tav>
                                        <p:tav tm="100000">
                                          <p:val>
                                            <p:strVal val="#ppt_y-.03"/>
                                          </p:val>
                                        </p:tav>
                                      </p:tavLst>
                                    </p:anim>
                                    <p:anim calcmode="lin" valueType="num">
                                      <p:cBhvr>
                                        <p:cTn id="124"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par>
                                <p:cTn id="125" presetID="10" presetClass="entr" presetSubtype="0" fill="hold" nodeType="withEffect">
                                  <p:stCondLst>
                                    <p:cond delay="0"/>
                                  </p:stCondLst>
                                  <p:childTnLst>
                                    <p:set>
                                      <p:cBhvr>
                                        <p:cTn id="126" dur="1" fill="hold">
                                          <p:stCondLst>
                                            <p:cond delay="0"/>
                                          </p:stCondLst>
                                        </p:cTn>
                                        <p:tgtEl>
                                          <p:spTgt spid="19"/>
                                        </p:tgtEl>
                                        <p:attrNameLst>
                                          <p:attrName>style.visibility</p:attrName>
                                        </p:attrNameLst>
                                      </p:cBhvr>
                                      <p:to>
                                        <p:strVal val="visible"/>
                                      </p:to>
                                    </p:set>
                                    <p:animEffect transition="in" filter="fade">
                                      <p:cBhvr>
                                        <p:cTn id="127" dur="500"/>
                                        <p:tgtEl>
                                          <p:spTgt spid="19"/>
                                        </p:tgtEl>
                                      </p:cBhvr>
                                    </p:animEffect>
                                  </p:childTnLst>
                                </p:cTn>
                              </p:par>
                            </p:childTnLst>
                          </p:cTn>
                        </p:par>
                        <p:par>
                          <p:cTn id="128" fill="hold">
                            <p:stCondLst>
                              <p:cond delay="15000"/>
                            </p:stCondLst>
                            <p:childTnLst>
                              <p:par>
                                <p:cTn id="129" presetID="22" presetClass="entr" presetSubtype="4" fill="hold" grpId="0" nodeType="afterEffect">
                                  <p:stCondLst>
                                    <p:cond delay="0"/>
                                  </p:stCondLst>
                                  <p:childTnLst>
                                    <p:set>
                                      <p:cBhvr>
                                        <p:cTn id="130" dur="1" fill="hold">
                                          <p:stCondLst>
                                            <p:cond delay="0"/>
                                          </p:stCondLst>
                                        </p:cTn>
                                        <p:tgtEl>
                                          <p:spTgt spid="30"/>
                                        </p:tgtEl>
                                        <p:attrNameLst>
                                          <p:attrName>style.visibility</p:attrName>
                                        </p:attrNameLst>
                                      </p:cBhvr>
                                      <p:to>
                                        <p:strVal val="visible"/>
                                      </p:to>
                                    </p:set>
                                    <p:animEffect transition="in" filter="wipe(down)">
                                      <p:cBhvr>
                                        <p:cTn id="131" dur="500"/>
                                        <p:tgtEl>
                                          <p:spTgt spid="30"/>
                                        </p:tgtEl>
                                      </p:cBhvr>
                                    </p:animEffect>
                                  </p:childTnLst>
                                </p:cTn>
                              </p:par>
                            </p:childTnLst>
                          </p:cTn>
                        </p:par>
                        <p:par>
                          <p:cTn id="132" fill="hold">
                            <p:stCondLst>
                              <p:cond delay="15500"/>
                            </p:stCondLst>
                            <p:childTnLst>
                              <p:par>
                                <p:cTn id="133" presetID="22" presetClass="entr" presetSubtype="4" fill="hold" grpId="0" nodeType="afterEffect">
                                  <p:stCondLst>
                                    <p:cond delay="0"/>
                                  </p:stCondLst>
                                  <p:childTnLst>
                                    <p:set>
                                      <p:cBhvr>
                                        <p:cTn id="134" dur="1" fill="hold">
                                          <p:stCondLst>
                                            <p:cond delay="0"/>
                                          </p:stCondLst>
                                        </p:cTn>
                                        <p:tgtEl>
                                          <p:spTgt spid="33"/>
                                        </p:tgtEl>
                                        <p:attrNameLst>
                                          <p:attrName>style.visibility</p:attrName>
                                        </p:attrNameLst>
                                      </p:cBhvr>
                                      <p:to>
                                        <p:strVal val="visible"/>
                                      </p:to>
                                    </p:set>
                                    <p:animEffect transition="in" filter="wipe(down)">
                                      <p:cBhvr>
                                        <p:cTn id="135"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 grpId="0"/>
      <p:bldP spid="20" grpId="0"/>
      <p:bldP spid="21" grpId="0"/>
      <p:bldP spid="22" grpId="0"/>
      <p:bldP spid="23" grpId="0"/>
      <p:bldP spid="24" grpId="0"/>
      <p:bldP spid="25" grpId="0"/>
      <p:bldP spid="26" grpId="0"/>
      <p:bldP spid="27" grpId="0"/>
      <p:bldP spid="28" grpId="0"/>
      <p:bldP spid="32" grpId="0" animBg="1"/>
      <p:bldP spid="33"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541202" y="541310"/>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869585" y="3394156"/>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grpSp>
        <p:nvGrpSpPr>
          <p:cNvPr id="16" name="Group 15"/>
          <p:cNvGrpSpPr/>
          <p:nvPr/>
        </p:nvGrpSpPr>
        <p:grpSpPr>
          <a:xfrm>
            <a:off x="1696982" y="3768566"/>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CE8E40"/>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sp>
        <p:nvSpPr>
          <p:cNvPr id="19" name="Freeform 18"/>
          <p:cNvSpPr>
            <a:spLocks noChangeAspect="1"/>
          </p:cNvSpPr>
          <p:nvPr/>
        </p:nvSpPr>
        <p:spPr>
          <a:xfrm>
            <a:off x="1169688" y="2960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5204246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anim calcmode="lin" valueType="num">
                                      <p:cBhvr>
                                        <p:cTn id="8" dur="2000" fill="hold"/>
                                        <p:tgtEl>
                                          <p:spTgt spid="4"/>
                                        </p:tgtEl>
                                        <p:attrNameLst>
                                          <p:attrName>ppt_x</p:attrName>
                                        </p:attrNameLst>
                                      </p:cBhvr>
                                      <p:tavLst>
                                        <p:tav tm="0">
                                          <p:val>
                                            <p:strVal val="#ppt_x"/>
                                          </p:val>
                                        </p:tav>
                                        <p:tav tm="100000">
                                          <p:val>
                                            <p:strVal val="#ppt_x"/>
                                          </p:val>
                                        </p:tav>
                                      </p:tavLst>
                                    </p:anim>
                                    <p:anim calcmode="lin" valueType="num">
                                      <p:cBhvr>
                                        <p:cTn id="9" dur="2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2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2000" fill="hold"/>
                                        <p:tgtEl>
                                          <p:spTgt spid="16"/>
                                        </p:tgtEl>
                                        <p:attrNameLst>
                                          <p:attrName>r</p:attrName>
                                        </p:attrNameLst>
                                      </p:cBhvr>
                                    </p:animRot>
                                  </p:childTnLst>
                                </p:cTn>
                              </p:par>
                            </p:childTnLst>
                          </p:cTn>
                        </p:par>
                        <p:par>
                          <p:cTn id="14" fill="hold">
                            <p:stCondLst>
                              <p:cond delay="2000"/>
                            </p:stCondLst>
                            <p:childTnLst>
                              <p:par>
                                <p:cTn id="15" presetID="8" presetClass="emph" presetSubtype="0" fill="hold" nodeType="afterEffect">
                                  <p:stCondLst>
                                    <p:cond delay="0"/>
                                  </p:stCondLst>
                                  <p:childTnLst>
                                    <p:animRot by="43200000">
                                      <p:cBhvr>
                                        <p:cTn id="16" dur="2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2000" fill="hold"/>
                                        <p:tgtEl>
                                          <p:spTgt spid="16"/>
                                        </p:tgtEl>
                                        <p:attrNameLst>
                                          <p:attrName>r</p:attrName>
                                        </p:attrNameLst>
                                      </p:cBhvr>
                                    </p:animRot>
                                  </p:childTnLst>
                                </p:cTn>
                              </p:par>
                            </p:childTnLst>
                          </p:cTn>
                        </p:par>
                        <p:par>
                          <p:cTn id="19" fill="hold">
                            <p:stCondLst>
                              <p:cond delay="4000"/>
                            </p:stCondLst>
                            <p:childTnLst>
                              <p:par>
                                <p:cTn id="20" presetID="8" presetClass="emph" presetSubtype="0" fill="hold" nodeType="afterEffect">
                                  <p:stCondLst>
                                    <p:cond delay="0"/>
                                  </p:stCondLst>
                                  <p:childTnLst>
                                    <p:animRot by="43200000">
                                      <p:cBhvr>
                                        <p:cTn id="21" dur="2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2000" fill="hold"/>
                                        <p:tgtEl>
                                          <p:spTgt spid="16"/>
                                        </p:tgtEl>
                                        <p:attrNameLst>
                                          <p:attrName>r</p:attrName>
                                        </p:attrNameLst>
                                      </p:cBhvr>
                                    </p:animRot>
                                  </p:childTnLst>
                                </p:cTn>
                              </p:par>
                            </p:childTnLst>
                          </p:cTn>
                        </p:par>
                        <p:par>
                          <p:cTn id="24" fill="hold">
                            <p:stCondLst>
                              <p:cond delay="6000"/>
                            </p:stCondLst>
                            <p:childTnLst>
                              <p:par>
                                <p:cTn id="25" presetID="8" presetClass="emph" presetSubtype="0" fill="hold" nodeType="afterEffect">
                                  <p:stCondLst>
                                    <p:cond delay="0"/>
                                  </p:stCondLst>
                                  <p:childTnLst>
                                    <p:animRot by="43200000">
                                      <p:cBhvr>
                                        <p:cTn id="26" dur="2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2000" fill="hold"/>
                                        <p:tgtEl>
                                          <p:spTgt spid="16"/>
                                        </p:tgtEl>
                                        <p:attrNameLst>
                                          <p:attrName>r</p:attrName>
                                        </p:attrNameLst>
                                      </p:cBhvr>
                                    </p:animRot>
                                  </p:childTnLst>
                                </p:cTn>
                              </p:par>
                            </p:childTnLst>
                          </p:cTn>
                        </p:par>
                        <p:par>
                          <p:cTn id="29" fill="hold">
                            <p:stCondLst>
                              <p:cond delay="8000"/>
                            </p:stCondLst>
                            <p:childTnLst>
                              <p:par>
                                <p:cTn id="30" presetID="8" presetClass="emph" presetSubtype="0" fill="hold" nodeType="afterEffect">
                                  <p:stCondLst>
                                    <p:cond delay="0"/>
                                  </p:stCondLst>
                                  <p:childTnLst>
                                    <p:animRot by="43200000">
                                      <p:cBhvr>
                                        <p:cTn id="31" dur="2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2000" fill="hold"/>
                                        <p:tgtEl>
                                          <p:spTgt spid="16"/>
                                        </p:tgtEl>
                                        <p:attrNameLst>
                                          <p:attrName>r</p:attrName>
                                        </p:attrNameLst>
                                      </p:cBhvr>
                                    </p:animRot>
                                  </p:childTnLst>
                                </p:cTn>
                              </p:par>
                            </p:childTnLst>
                          </p:cTn>
                        </p:par>
                        <p:par>
                          <p:cTn id="34" fill="hold">
                            <p:stCondLst>
                              <p:cond delay="10000"/>
                            </p:stCondLst>
                            <p:childTnLst>
                              <p:par>
                                <p:cTn id="35" presetID="8" presetClass="emph" presetSubtype="0" fill="hold" nodeType="afterEffect">
                                  <p:stCondLst>
                                    <p:cond delay="0"/>
                                  </p:stCondLst>
                                  <p:childTnLst>
                                    <p:animRot by="43200000">
                                      <p:cBhvr>
                                        <p:cTn id="36" dur="2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2000" fill="hold"/>
                                        <p:tgtEl>
                                          <p:spTgt spid="16"/>
                                        </p:tgtEl>
                                        <p:attrNameLst>
                                          <p:attrName>r</p:attrName>
                                        </p:attrNameLst>
                                      </p:cBhvr>
                                    </p:animRot>
                                  </p:childTnLst>
                                </p:cTn>
                              </p:par>
                            </p:childTnLst>
                          </p:cTn>
                        </p:par>
                        <p:par>
                          <p:cTn id="39" fill="hold">
                            <p:stCondLst>
                              <p:cond delay="12000"/>
                            </p:stCondLst>
                            <p:childTnLst>
                              <p:par>
                                <p:cTn id="40" presetID="8" presetClass="emph" presetSubtype="0" fill="hold" nodeType="afterEffect">
                                  <p:stCondLst>
                                    <p:cond delay="0"/>
                                  </p:stCondLst>
                                  <p:childTnLst>
                                    <p:animRot by="43200000">
                                      <p:cBhvr>
                                        <p:cTn id="41" dur="2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2000" fill="hold"/>
                                        <p:tgtEl>
                                          <p:spTgt spid="16"/>
                                        </p:tgtEl>
                                        <p:attrNameLst>
                                          <p:attrName>r</p:attrName>
                                        </p:attrNameLst>
                                      </p:cBhvr>
                                    </p:animRot>
                                  </p:childTnLst>
                                </p:cTn>
                              </p:par>
                            </p:childTnLst>
                          </p:cTn>
                        </p:par>
                        <p:par>
                          <p:cTn id="44" fill="hold">
                            <p:stCondLst>
                              <p:cond delay="14000"/>
                            </p:stCondLst>
                            <p:childTnLst>
                              <p:par>
                                <p:cTn id="45" presetID="8" presetClass="emph" presetSubtype="0" fill="hold" nodeType="afterEffect">
                                  <p:stCondLst>
                                    <p:cond delay="0"/>
                                  </p:stCondLst>
                                  <p:childTnLst>
                                    <p:animRot by="43200000">
                                      <p:cBhvr>
                                        <p:cTn id="46" dur="2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2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D33914"/>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900962484"/>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9" name="Rectangle 8"/>
          <p:cNvSpPr/>
          <p:nvPr/>
        </p:nvSpPr>
        <p:spPr>
          <a:xfrm>
            <a:off x="0" y="1"/>
            <a:ext cx="12192000" cy="6857999"/>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1852227" y="1482120"/>
            <a:ext cx="8975455" cy="2554545"/>
          </a:xfrm>
          <a:prstGeom prst="rect">
            <a:avLst/>
          </a:prstGeom>
          <a:noFill/>
        </p:spPr>
        <p:txBody>
          <a:bodyPr wrap="square" rtlCol="0">
            <a:spAutoFit/>
          </a:bodyPr>
          <a:lstStyle/>
          <a:p>
            <a:pPr algn="ctr"/>
            <a:r>
              <a:rPr lang="en-US" sz="4000" dirty="0">
                <a:solidFill>
                  <a:schemeClr val="bg1">
                    <a:lumMod val="85000"/>
                  </a:schemeClr>
                </a:solidFill>
                <a:latin typeface="Candara" panose="020E0502030303020204" pitchFamily="34" charset="0"/>
              </a:rPr>
              <a:t>The function of education is to teach one to think intensively and to think critically. Intelligence plus character - that is the goal of true education.</a:t>
            </a:r>
          </a:p>
        </p:txBody>
      </p:sp>
      <p:grpSp>
        <p:nvGrpSpPr>
          <p:cNvPr id="17" name="Group 16"/>
          <p:cNvGrpSpPr/>
          <p:nvPr/>
        </p:nvGrpSpPr>
        <p:grpSpPr>
          <a:xfrm>
            <a:off x="1039757" y="1252358"/>
            <a:ext cx="518001" cy="459524"/>
            <a:chOff x="1219200" y="2381609"/>
            <a:chExt cx="598726" cy="531136"/>
          </a:xfrm>
          <a:solidFill>
            <a:srgbClr val="F89120"/>
          </a:solidFill>
        </p:grpSpPr>
        <p:sp>
          <p:nvSpPr>
            <p:cNvPr id="18" name="Freeform 17"/>
            <p:cNvSpPr>
              <a:spLocks/>
            </p:cNvSpPr>
            <p:nvPr/>
          </p:nvSpPr>
          <p:spPr bwMode="auto">
            <a:xfrm>
              <a:off x="1219200" y="2381609"/>
              <a:ext cx="257965" cy="531136"/>
            </a:xfrm>
            <a:custGeom>
              <a:avLst/>
              <a:gdLst/>
              <a:ahLst/>
              <a:cxnLst>
                <a:cxn ang="0">
                  <a:pos x="370" y="0"/>
                </a:cxn>
                <a:cxn ang="0">
                  <a:pos x="387" y="5"/>
                </a:cxn>
                <a:cxn ang="0">
                  <a:pos x="401" y="15"/>
                </a:cxn>
                <a:cxn ang="0">
                  <a:pos x="411" y="29"/>
                </a:cxn>
                <a:cxn ang="0">
                  <a:pos x="456" y="126"/>
                </a:cxn>
                <a:cxn ang="0">
                  <a:pos x="458" y="142"/>
                </a:cxn>
                <a:cxn ang="0">
                  <a:pos x="455" y="158"/>
                </a:cxn>
                <a:cxn ang="0">
                  <a:pos x="447" y="172"/>
                </a:cxn>
                <a:cxn ang="0">
                  <a:pos x="435" y="183"/>
                </a:cxn>
                <a:cxn ang="0">
                  <a:pos x="405" y="198"/>
                </a:cxn>
                <a:cxn ang="0">
                  <a:pos x="364" y="221"/>
                </a:cxn>
                <a:cxn ang="0">
                  <a:pos x="329" y="246"/>
                </a:cxn>
                <a:cxn ang="0">
                  <a:pos x="300" y="275"/>
                </a:cxn>
                <a:cxn ang="0">
                  <a:pos x="277" y="307"/>
                </a:cxn>
                <a:cxn ang="0">
                  <a:pos x="258" y="343"/>
                </a:cxn>
                <a:cxn ang="0">
                  <a:pos x="244" y="383"/>
                </a:cxn>
                <a:cxn ang="0">
                  <a:pos x="234" y="427"/>
                </a:cxn>
                <a:cxn ang="0">
                  <a:pos x="228" y="475"/>
                </a:cxn>
                <a:cxn ang="0">
                  <a:pos x="389" y="500"/>
                </a:cxn>
                <a:cxn ang="0">
                  <a:pos x="407" y="504"/>
                </a:cxn>
                <a:cxn ang="0">
                  <a:pos x="422" y="513"/>
                </a:cxn>
                <a:cxn ang="0">
                  <a:pos x="433" y="526"/>
                </a:cxn>
                <a:cxn ang="0">
                  <a:pos x="439" y="543"/>
                </a:cxn>
                <a:cxn ang="0">
                  <a:pos x="440" y="891"/>
                </a:cxn>
                <a:cxn ang="0">
                  <a:pos x="437" y="909"/>
                </a:cxn>
                <a:cxn ang="0">
                  <a:pos x="428" y="925"/>
                </a:cxn>
                <a:cxn ang="0">
                  <a:pos x="415" y="936"/>
                </a:cxn>
                <a:cxn ang="0">
                  <a:pos x="398" y="942"/>
                </a:cxn>
                <a:cxn ang="0">
                  <a:pos x="51" y="943"/>
                </a:cxn>
                <a:cxn ang="0">
                  <a:pos x="34" y="940"/>
                </a:cxn>
                <a:cxn ang="0">
                  <a:pos x="18" y="931"/>
                </a:cxn>
                <a:cxn ang="0">
                  <a:pos x="7" y="918"/>
                </a:cxn>
                <a:cxn ang="0">
                  <a:pos x="1" y="901"/>
                </a:cxn>
                <a:cxn ang="0">
                  <a:pos x="0" y="627"/>
                </a:cxn>
                <a:cxn ang="0">
                  <a:pos x="1" y="553"/>
                </a:cxn>
                <a:cxn ang="0">
                  <a:pos x="6" y="485"/>
                </a:cxn>
                <a:cxn ang="0">
                  <a:pos x="13" y="425"/>
                </a:cxn>
                <a:cxn ang="0">
                  <a:pos x="22" y="370"/>
                </a:cxn>
                <a:cxn ang="0">
                  <a:pos x="35" y="323"/>
                </a:cxn>
                <a:cxn ang="0">
                  <a:pos x="52" y="275"/>
                </a:cxn>
                <a:cxn ang="0">
                  <a:pos x="75" y="229"/>
                </a:cxn>
                <a:cxn ang="0">
                  <a:pos x="104" y="186"/>
                </a:cxn>
                <a:cxn ang="0">
                  <a:pos x="139" y="145"/>
                </a:cxn>
                <a:cxn ang="0">
                  <a:pos x="181" y="105"/>
                </a:cxn>
                <a:cxn ang="0">
                  <a:pos x="230" y="67"/>
                </a:cxn>
                <a:cxn ang="0">
                  <a:pos x="284" y="33"/>
                </a:cxn>
                <a:cxn ang="0">
                  <a:pos x="344" y="4"/>
                </a:cxn>
                <a:cxn ang="0">
                  <a:pos x="362" y="0"/>
                </a:cxn>
              </a:cxnLst>
              <a:rect l="0" t="0" r="r" b="b"/>
              <a:pathLst>
                <a:path w="458" h="943">
                  <a:moveTo>
                    <a:pt x="362" y="0"/>
                  </a:moveTo>
                  <a:lnTo>
                    <a:pt x="370" y="0"/>
                  </a:lnTo>
                  <a:lnTo>
                    <a:pt x="379" y="2"/>
                  </a:lnTo>
                  <a:lnTo>
                    <a:pt x="387" y="5"/>
                  </a:lnTo>
                  <a:lnTo>
                    <a:pt x="394" y="9"/>
                  </a:lnTo>
                  <a:lnTo>
                    <a:pt x="401" y="15"/>
                  </a:lnTo>
                  <a:lnTo>
                    <a:pt x="407" y="22"/>
                  </a:lnTo>
                  <a:lnTo>
                    <a:pt x="411" y="29"/>
                  </a:lnTo>
                  <a:lnTo>
                    <a:pt x="453" y="118"/>
                  </a:lnTo>
                  <a:lnTo>
                    <a:pt x="456" y="126"/>
                  </a:lnTo>
                  <a:lnTo>
                    <a:pt x="458" y="134"/>
                  </a:lnTo>
                  <a:lnTo>
                    <a:pt x="458" y="142"/>
                  </a:lnTo>
                  <a:lnTo>
                    <a:pt x="457" y="151"/>
                  </a:lnTo>
                  <a:lnTo>
                    <a:pt x="455" y="158"/>
                  </a:lnTo>
                  <a:lnTo>
                    <a:pt x="451" y="166"/>
                  </a:lnTo>
                  <a:lnTo>
                    <a:pt x="447" y="172"/>
                  </a:lnTo>
                  <a:lnTo>
                    <a:pt x="441" y="178"/>
                  </a:lnTo>
                  <a:lnTo>
                    <a:pt x="435" y="183"/>
                  </a:lnTo>
                  <a:lnTo>
                    <a:pt x="427" y="187"/>
                  </a:lnTo>
                  <a:lnTo>
                    <a:pt x="405" y="198"/>
                  </a:lnTo>
                  <a:lnTo>
                    <a:pt x="383" y="209"/>
                  </a:lnTo>
                  <a:lnTo>
                    <a:pt x="364" y="221"/>
                  </a:lnTo>
                  <a:lnTo>
                    <a:pt x="345" y="233"/>
                  </a:lnTo>
                  <a:lnTo>
                    <a:pt x="329" y="246"/>
                  </a:lnTo>
                  <a:lnTo>
                    <a:pt x="313" y="261"/>
                  </a:lnTo>
                  <a:lnTo>
                    <a:pt x="300" y="275"/>
                  </a:lnTo>
                  <a:lnTo>
                    <a:pt x="287" y="291"/>
                  </a:lnTo>
                  <a:lnTo>
                    <a:pt x="277" y="307"/>
                  </a:lnTo>
                  <a:lnTo>
                    <a:pt x="267" y="325"/>
                  </a:lnTo>
                  <a:lnTo>
                    <a:pt x="258" y="343"/>
                  </a:lnTo>
                  <a:lnTo>
                    <a:pt x="251" y="363"/>
                  </a:lnTo>
                  <a:lnTo>
                    <a:pt x="244" y="383"/>
                  </a:lnTo>
                  <a:lnTo>
                    <a:pt x="239" y="404"/>
                  </a:lnTo>
                  <a:lnTo>
                    <a:pt x="234" y="427"/>
                  </a:lnTo>
                  <a:lnTo>
                    <a:pt x="231" y="450"/>
                  </a:lnTo>
                  <a:lnTo>
                    <a:pt x="228" y="475"/>
                  </a:lnTo>
                  <a:lnTo>
                    <a:pt x="228" y="500"/>
                  </a:lnTo>
                  <a:lnTo>
                    <a:pt x="389" y="500"/>
                  </a:lnTo>
                  <a:lnTo>
                    <a:pt x="398" y="501"/>
                  </a:lnTo>
                  <a:lnTo>
                    <a:pt x="407" y="504"/>
                  </a:lnTo>
                  <a:lnTo>
                    <a:pt x="415" y="508"/>
                  </a:lnTo>
                  <a:lnTo>
                    <a:pt x="422" y="513"/>
                  </a:lnTo>
                  <a:lnTo>
                    <a:pt x="428" y="519"/>
                  </a:lnTo>
                  <a:lnTo>
                    <a:pt x="433" y="526"/>
                  </a:lnTo>
                  <a:lnTo>
                    <a:pt x="437" y="534"/>
                  </a:lnTo>
                  <a:lnTo>
                    <a:pt x="439" y="543"/>
                  </a:lnTo>
                  <a:lnTo>
                    <a:pt x="440" y="552"/>
                  </a:lnTo>
                  <a:lnTo>
                    <a:pt x="440" y="891"/>
                  </a:lnTo>
                  <a:lnTo>
                    <a:pt x="439" y="901"/>
                  </a:lnTo>
                  <a:lnTo>
                    <a:pt x="437" y="909"/>
                  </a:lnTo>
                  <a:lnTo>
                    <a:pt x="433" y="918"/>
                  </a:lnTo>
                  <a:lnTo>
                    <a:pt x="428" y="925"/>
                  </a:lnTo>
                  <a:lnTo>
                    <a:pt x="422" y="931"/>
                  </a:lnTo>
                  <a:lnTo>
                    <a:pt x="415" y="936"/>
                  </a:lnTo>
                  <a:lnTo>
                    <a:pt x="407" y="940"/>
                  </a:lnTo>
                  <a:lnTo>
                    <a:pt x="398" y="942"/>
                  </a:lnTo>
                  <a:lnTo>
                    <a:pt x="389" y="943"/>
                  </a:lnTo>
                  <a:lnTo>
                    <a:pt x="51" y="943"/>
                  </a:lnTo>
                  <a:lnTo>
                    <a:pt x="42" y="942"/>
                  </a:lnTo>
                  <a:lnTo>
                    <a:pt x="34" y="940"/>
                  </a:lnTo>
                  <a:lnTo>
                    <a:pt x="25" y="936"/>
                  </a:lnTo>
                  <a:lnTo>
                    <a:pt x="18" y="931"/>
                  </a:lnTo>
                  <a:lnTo>
                    <a:pt x="12" y="925"/>
                  </a:lnTo>
                  <a:lnTo>
                    <a:pt x="7" y="918"/>
                  </a:lnTo>
                  <a:lnTo>
                    <a:pt x="3" y="909"/>
                  </a:lnTo>
                  <a:lnTo>
                    <a:pt x="1" y="901"/>
                  </a:lnTo>
                  <a:lnTo>
                    <a:pt x="0" y="891"/>
                  </a:lnTo>
                  <a:lnTo>
                    <a:pt x="0" y="627"/>
                  </a:lnTo>
                  <a:lnTo>
                    <a:pt x="0" y="589"/>
                  </a:lnTo>
                  <a:lnTo>
                    <a:pt x="1" y="553"/>
                  </a:lnTo>
                  <a:lnTo>
                    <a:pt x="3" y="518"/>
                  </a:lnTo>
                  <a:lnTo>
                    <a:pt x="6" y="485"/>
                  </a:lnTo>
                  <a:lnTo>
                    <a:pt x="9" y="454"/>
                  </a:lnTo>
                  <a:lnTo>
                    <a:pt x="13" y="425"/>
                  </a:lnTo>
                  <a:lnTo>
                    <a:pt x="17" y="397"/>
                  </a:lnTo>
                  <a:lnTo>
                    <a:pt x="22" y="370"/>
                  </a:lnTo>
                  <a:lnTo>
                    <a:pt x="28" y="346"/>
                  </a:lnTo>
                  <a:lnTo>
                    <a:pt x="35" y="323"/>
                  </a:lnTo>
                  <a:lnTo>
                    <a:pt x="43" y="298"/>
                  </a:lnTo>
                  <a:lnTo>
                    <a:pt x="52" y="275"/>
                  </a:lnTo>
                  <a:lnTo>
                    <a:pt x="63" y="252"/>
                  </a:lnTo>
                  <a:lnTo>
                    <a:pt x="75" y="229"/>
                  </a:lnTo>
                  <a:lnTo>
                    <a:pt x="89" y="207"/>
                  </a:lnTo>
                  <a:lnTo>
                    <a:pt x="104" y="186"/>
                  </a:lnTo>
                  <a:lnTo>
                    <a:pt x="121" y="165"/>
                  </a:lnTo>
                  <a:lnTo>
                    <a:pt x="139" y="145"/>
                  </a:lnTo>
                  <a:lnTo>
                    <a:pt x="159" y="125"/>
                  </a:lnTo>
                  <a:lnTo>
                    <a:pt x="181" y="105"/>
                  </a:lnTo>
                  <a:lnTo>
                    <a:pt x="204" y="85"/>
                  </a:lnTo>
                  <a:lnTo>
                    <a:pt x="230" y="67"/>
                  </a:lnTo>
                  <a:lnTo>
                    <a:pt x="256" y="49"/>
                  </a:lnTo>
                  <a:lnTo>
                    <a:pt x="284" y="33"/>
                  </a:lnTo>
                  <a:lnTo>
                    <a:pt x="314" y="18"/>
                  </a:lnTo>
                  <a:lnTo>
                    <a:pt x="344" y="4"/>
                  </a:lnTo>
                  <a:lnTo>
                    <a:pt x="353" y="1"/>
                  </a:lnTo>
                  <a:lnTo>
                    <a:pt x="362"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sp>
          <p:nvSpPr>
            <p:cNvPr id="19" name="Freeform 18"/>
            <p:cNvSpPr>
              <a:spLocks/>
            </p:cNvSpPr>
            <p:nvPr/>
          </p:nvSpPr>
          <p:spPr bwMode="auto">
            <a:xfrm>
              <a:off x="1560524" y="2382172"/>
              <a:ext cx="257402" cy="530573"/>
            </a:xfrm>
            <a:custGeom>
              <a:avLst/>
              <a:gdLst/>
              <a:ahLst/>
              <a:cxnLst>
                <a:cxn ang="0">
                  <a:pos x="370" y="0"/>
                </a:cxn>
                <a:cxn ang="0">
                  <a:pos x="386" y="5"/>
                </a:cxn>
                <a:cxn ang="0">
                  <a:pos x="400" y="15"/>
                </a:cxn>
                <a:cxn ang="0">
                  <a:pos x="410" y="29"/>
                </a:cxn>
                <a:cxn ang="0">
                  <a:pos x="456" y="125"/>
                </a:cxn>
                <a:cxn ang="0">
                  <a:pos x="457" y="141"/>
                </a:cxn>
                <a:cxn ang="0">
                  <a:pos x="454" y="157"/>
                </a:cxn>
                <a:cxn ang="0">
                  <a:pos x="446" y="171"/>
                </a:cxn>
                <a:cxn ang="0">
                  <a:pos x="434" y="182"/>
                </a:cxn>
                <a:cxn ang="0">
                  <a:pos x="404" y="197"/>
                </a:cxn>
                <a:cxn ang="0">
                  <a:pos x="363" y="220"/>
                </a:cxn>
                <a:cxn ang="0">
                  <a:pos x="328" y="245"/>
                </a:cxn>
                <a:cxn ang="0">
                  <a:pos x="299" y="274"/>
                </a:cxn>
                <a:cxn ang="0">
                  <a:pos x="276" y="306"/>
                </a:cxn>
                <a:cxn ang="0">
                  <a:pos x="258" y="342"/>
                </a:cxn>
                <a:cxn ang="0">
                  <a:pos x="243" y="382"/>
                </a:cxn>
                <a:cxn ang="0">
                  <a:pos x="234" y="426"/>
                </a:cxn>
                <a:cxn ang="0">
                  <a:pos x="228" y="474"/>
                </a:cxn>
                <a:cxn ang="0">
                  <a:pos x="389" y="499"/>
                </a:cxn>
                <a:cxn ang="0">
                  <a:pos x="407" y="503"/>
                </a:cxn>
                <a:cxn ang="0">
                  <a:pos x="422" y="512"/>
                </a:cxn>
                <a:cxn ang="0">
                  <a:pos x="433" y="525"/>
                </a:cxn>
                <a:cxn ang="0">
                  <a:pos x="440" y="542"/>
                </a:cxn>
                <a:cxn ang="0">
                  <a:pos x="441" y="890"/>
                </a:cxn>
                <a:cxn ang="0">
                  <a:pos x="437" y="908"/>
                </a:cxn>
                <a:cxn ang="0">
                  <a:pos x="429" y="924"/>
                </a:cxn>
                <a:cxn ang="0">
                  <a:pos x="415" y="935"/>
                </a:cxn>
                <a:cxn ang="0">
                  <a:pos x="398" y="941"/>
                </a:cxn>
                <a:cxn ang="0">
                  <a:pos x="52" y="942"/>
                </a:cxn>
                <a:cxn ang="0">
                  <a:pos x="34" y="939"/>
                </a:cxn>
                <a:cxn ang="0">
                  <a:pos x="19" y="930"/>
                </a:cxn>
                <a:cxn ang="0">
                  <a:pos x="7" y="917"/>
                </a:cxn>
                <a:cxn ang="0">
                  <a:pos x="1" y="900"/>
                </a:cxn>
                <a:cxn ang="0">
                  <a:pos x="0" y="626"/>
                </a:cxn>
                <a:cxn ang="0">
                  <a:pos x="2" y="551"/>
                </a:cxn>
                <a:cxn ang="0">
                  <a:pos x="6" y="484"/>
                </a:cxn>
                <a:cxn ang="0">
                  <a:pos x="12" y="423"/>
                </a:cxn>
                <a:cxn ang="0">
                  <a:pos x="22" y="370"/>
                </a:cxn>
                <a:cxn ang="0">
                  <a:pos x="34" y="323"/>
                </a:cxn>
                <a:cxn ang="0">
                  <a:pos x="54" y="269"/>
                </a:cxn>
                <a:cxn ang="0">
                  <a:pos x="82" y="218"/>
                </a:cxn>
                <a:cxn ang="0">
                  <a:pos x="117" y="170"/>
                </a:cxn>
                <a:cxn ang="0">
                  <a:pos x="159" y="124"/>
                </a:cxn>
                <a:cxn ang="0">
                  <a:pos x="205" y="85"/>
                </a:cxn>
                <a:cxn ang="0">
                  <a:pos x="257" y="49"/>
                </a:cxn>
                <a:cxn ang="0">
                  <a:pos x="313" y="18"/>
                </a:cxn>
                <a:cxn ang="0">
                  <a:pos x="352" y="1"/>
                </a:cxn>
              </a:cxnLst>
              <a:rect l="0" t="0" r="r" b="b"/>
              <a:pathLst>
                <a:path w="457" h="942">
                  <a:moveTo>
                    <a:pt x="361" y="0"/>
                  </a:moveTo>
                  <a:lnTo>
                    <a:pt x="370" y="0"/>
                  </a:lnTo>
                  <a:lnTo>
                    <a:pt x="378" y="2"/>
                  </a:lnTo>
                  <a:lnTo>
                    <a:pt x="386" y="5"/>
                  </a:lnTo>
                  <a:lnTo>
                    <a:pt x="393" y="9"/>
                  </a:lnTo>
                  <a:lnTo>
                    <a:pt x="400" y="15"/>
                  </a:lnTo>
                  <a:lnTo>
                    <a:pt x="406" y="21"/>
                  </a:lnTo>
                  <a:lnTo>
                    <a:pt x="410" y="29"/>
                  </a:lnTo>
                  <a:lnTo>
                    <a:pt x="453" y="117"/>
                  </a:lnTo>
                  <a:lnTo>
                    <a:pt x="456" y="125"/>
                  </a:lnTo>
                  <a:lnTo>
                    <a:pt x="457" y="133"/>
                  </a:lnTo>
                  <a:lnTo>
                    <a:pt x="457" y="141"/>
                  </a:lnTo>
                  <a:lnTo>
                    <a:pt x="456" y="150"/>
                  </a:lnTo>
                  <a:lnTo>
                    <a:pt x="454" y="157"/>
                  </a:lnTo>
                  <a:lnTo>
                    <a:pt x="451" y="165"/>
                  </a:lnTo>
                  <a:lnTo>
                    <a:pt x="446" y="171"/>
                  </a:lnTo>
                  <a:lnTo>
                    <a:pt x="441" y="177"/>
                  </a:lnTo>
                  <a:lnTo>
                    <a:pt x="434" y="182"/>
                  </a:lnTo>
                  <a:lnTo>
                    <a:pt x="427" y="186"/>
                  </a:lnTo>
                  <a:lnTo>
                    <a:pt x="404" y="197"/>
                  </a:lnTo>
                  <a:lnTo>
                    <a:pt x="383" y="208"/>
                  </a:lnTo>
                  <a:lnTo>
                    <a:pt x="363" y="220"/>
                  </a:lnTo>
                  <a:lnTo>
                    <a:pt x="345" y="232"/>
                  </a:lnTo>
                  <a:lnTo>
                    <a:pt x="328" y="245"/>
                  </a:lnTo>
                  <a:lnTo>
                    <a:pt x="313" y="260"/>
                  </a:lnTo>
                  <a:lnTo>
                    <a:pt x="299" y="274"/>
                  </a:lnTo>
                  <a:lnTo>
                    <a:pt x="287" y="290"/>
                  </a:lnTo>
                  <a:lnTo>
                    <a:pt x="276" y="306"/>
                  </a:lnTo>
                  <a:lnTo>
                    <a:pt x="266" y="324"/>
                  </a:lnTo>
                  <a:lnTo>
                    <a:pt x="258" y="342"/>
                  </a:lnTo>
                  <a:lnTo>
                    <a:pt x="250" y="362"/>
                  </a:lnTo>
                  <a:lnTo>
                    <a:pt x="243" y="382"/>
                  </a:lnTo>
                  <a:lnTo>
                    <a:pt x="238" y="403"/>
                  </a:lnTo>
                  <a:lnTo>
                    <a:pt x="234" y="426"/>
                  </a:lnTo>
                  <a:lnTo>
                    <a:pt x="230" y="449"/>
                  </a:lnTo>
                  <a:lnTo>
                    <a:pt x="228" y="474"/>
                  </a:lnTo>
                  <a:lnTo>
                    <a:pt x="227" y="499"/>
                  </a:lnTo>
                  <a:lnTo>
                    <a:pt x="389" y="499"/>
                  </a:lnTo>
                  <a:lnTo>
                    <a:pt x="398" y="500"/>
                  </a:lnTo>
                  <a:lnTo>
                    <a:pt x="407" y="503"/>
                  </a:lnTo>
                  <a:lnTo>
                    <a:pt x="415" y="507"/>
                  </a:lnTo>
                  <a:lnTo>
                    <a:pt x="422" y="512"/>
                  </a:lnTo>
                  <a:lnTo>
                    <a:pt x="429" y="518"/>
                  </a:lnTo>
                  <a:lnTo>
                    <a:pt x="433" y="525"/>
                  </a:lnTo>
                  <a:lnTo>
                    <a:pt x="437" y="533"/>
                  </a:lnTo>
                  <a:lnTo>
                    <a:pt x="440" y="542"/>
                  </a:lnTo>
                  <a:lnTo>
                    <a:pt x="441" y="551"/>
                  </a:lnTo>
                  <a:lnTo>
                    <a:pt x="441" y="890"/>
                  </a:lnTo>
                  <a:lnTo>
                    <a:pt x="440" y="900"/>
                  </a:lnTo>
                  <a:lnTo>
                    <a:pt x="437" y="908"/>
                  </a:lnTo>
                  <a:lnTo>
                    <a:pt x="433" y="917"/>
                  </a:lnTo>
                  <a:lnTo>
                    <a:pt x="429" y="924"/>
                  </a:lnTo>
                  <a:lnTo>
                    <a:pt x="422" y="930"/>
                  </a:lnTo>
                  <a:lnTo>
                    <a:pt x="415" y="935"/>
                  </a:lnTo>
                  <a:lnTo>
                    <a:pt x="407" y="939"/>
                  </a:lnTo>
                  <a:lnTo>
                    <a:pt x="398" y="941"/>
                  </a:lnTo>
                  <a:lnTo>
                    <a:pt x="389" y="942"/>
                  </a:lnTo>
                  <a:lnTo>
                    <a:pt x="52" y="942"/>
                  </a:lnTo>
                  <a:lnTo>
                    <a:pt x="43" y="941"/>
                  </a:lnTo>
                  <a:lnTo>
                    <a:pt x="34" y="939"/>
                  </a:lnTo>
                  <a:lnTo>
                    <a:pt x="26" y="935"/>
                  </a:lnTo>
                  <a:lnTo>
                    <a:pt x="19" y="930"/>
                  </a:lnTo>
                  <a:lnTo>
                    <a:pt x="13" y="924"/>
                  </a:lnTo>
                  <a:lnTo>
                    <a:pt x="7" y="917"/>
                  </a:lnTo>
                  <a:lnTo>
                    <a:pt x="4" y="908"/>
                  </a:lnTo>
                  <a:lnTo>
                    <a:pt x="1" y="900"/>
                  </a:lnTo>
                  <a:lnTo>
                    <a:pt x="0" y="890"/>
                  </a:lnTo>
                  <a:lnTo>
                    <a:pt x="0" y="626"/>
                  </a:lnTo>
                  <a:lnTo>
                    <a:pt x="1" y="588"/>
                  </a:lnTo>
                  <a:lnTo>
                    <a:pt x="2" y="551"/>
                  </a:lnTo>
                  <a:lnTo>
                    <a:pt x="3" y="517"/>
                  </a:lnTo>
                  <a:lnTo>
                    <a:pt x="6" y="484"/>
                  </a:lnTo>
                  <a:lnTo>
                    <a:pt x="9" y="453"/>
                  </a:lnTo>
                  <a:lnTo>
                    <a:pt x="12" y="423"/>
                  </a:lnTo>
                  <a:lnTo>
                    <a:pt x="17" y="396"/>
                  </a:lnTo>
                  <a:lnTo>
                    <a:pt x="22" y="370"/>
                  </a:lnTo>
                  <a:lnTo>
                    <a:pt x="28" y="345"/>
                  </a:lnTo>
                  <a:lnTo>
                    <a:pt x="34" y="323"/>
                  </a:lnTo>
                  <a:lnTo>
                    <a:pt x="43" y="295"/>
                  </a:lnTo>
                  <a:lnTo>
                    <a:pt x="54" y="269"/>
                  </a:lnTo>
                  <a:lnTo>
                    <a:pt x="67" y="243"/>
                  </a:lnTo>
                  <a:lnTo>
                    <a:pt x="82" y="218"/>
                  </a:lnTo>
                  <a:lnTo>
                    <a:pt x="98" y="193"/>
                  </a:lnTo>
                  <a:lnTo>
                    <a:pt x="117" y="170"/>
                  </a:lnTo>
                  <a:lnTo>
                    <a:pt x="137" y="146"/>
                  </a:lnTo>
                  <a:lnTo>
                    <a:pt x="159" y="124"/>
                  </a:lnTo>
                  <a:lnTo>
                    <a:pt x="182" y="104"/>
                  </a:lnTo>
                  <a:lnTo>
                    <a:pt x="205" y="85"/>
                  </a:lnTo>
                  <a:lnTo>
                    <a:pt x="230" y="66"/>
                  </a:lnTo>
                  <a:lnTo>
                    <a:pt x="257" y="49"/>
                  </a:lnTo>
                  <a:lnTo>
                    <a:pt x="284" y="33"/>
                  </a:lnTo>
                  <a:lnTo>
                    <a:pt x="313" y="18"/>
                  </a:lnTo>
                  <a:lnTo>
                    <a:pt x="343" y="4"/>
                  </a:lnTo>
                  <a:lnTo>
                    <a:pt x="352" y="1"/>
                  </a:lnTo>
                  <a:lnTo>
                    <a:pt x="361"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grpSp>
      <p:sp>
        <p:nvSpPr>
          <p:cNvPr id="20" name="TextBox 19"/>
          <p:cNvSpPr txBox="1"/>
          <p:nvPr/>
        </p:nvSpPr>
        <p:spPr>
          <a:xfrm>
            <a:off x="6031613" y="5072019"/>
            <a:ext cx="5530123" cy="646331"/>
          </a:xfrm>
          <a:prstGeom prst="rect">
            <a:avLst/>
          </a:prstGeom>
          <a:noFill/>
        </p:spPr>
        <p:txBody>
          <a:bodyPr wrap="square" rtlCol="0">
            <a:spAutoFit/>
          </a:bodyPr>
          <a:lstStyle/>
          <a:p>
            <a:pPr algn="ctr"/>
            <a:r>
              <a:rPr lang="en-US" sz="3600" dirty="0">
                <a:solidFill>
                  <a:schemeClr val="bg1">
                    <a:lumMod val="85000"/>
                  </a:schemeClr>
                </a:solidFill>
                <a:latin typeface="Candara" panose="020E0502030303020204" pitchFamily="34" charset="0"/>
              </a:rPr>
              <a:t>Dr. Martin Luther King, Jr.</a:t>
            </a:r>
          </a:p>
        </p:txBody>
      </p:sp>
      <p:cxnSp>
        <p:nvCxnSpPr>
          <p:cNvPr id="22" name="Straight Connector 21"/>
          <p:cNvCxnSpPr/>
          <p:nvPr/>
        </p:nvCxnSpPr>
        <p:spPr>
          <a:xfrm>
            <a:off x="2898183" y="4454715"/>
            <a:ext cx="6858000" cy="0"/>
          </a:xfrm>
          <a:prstGeom prst="line">
            <a:avLst/>
          </a:prstGeom>
          <a:ln>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140229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1000"/>
                            </p:stCondLst>
                            <p:childTnLst>
                              <p:par>
                                <p:cTn id="15" presetID="16" presetClass="entr" presetSubtype="37"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barn(outVertical)">
                                      <p:cBhvr>
                                        <p:cTn id="17" dur="500"/>
                                        <p:tgtEl>
                                          <p:spTgt spid="22"/>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left)">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8358862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11906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805137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39000" b="-39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7132327" y="1844969"/>
            <a:ext cx="3413745" cy="1911697"/>
          </a:xfrm>
          <a:ln w="31750">
            <a:solidFill>
              <a:srgbClr val="F89120"/>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40955225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5AA749C1-781F-404E-A05C-21FDF75798A4}"/>
              </a:ext>
            </a:extLst>
          </p:cNvPr>
          <p:cNvSpPr/>
          <p:nvPr/>
        </p:nvSpPr>
        <p:spPr>
          <a:xfrm>
            <a:off x="5097140"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3CD7B595-7182-42D9-88A9-19C4A5C4B7A4}"/>
              </a:ext>
            </a:extLst>
          </p:cNvPr>
          <p:cNvSpPr/>
          <p:nvPr/>
        </p:nvSpPr>
        <p:spPr>
          <a:xfrm>
            <a:off x="9497177"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3CC88707-516D-498D-B4B7-B484E22F2A4D}"/>
              </a:ext>
            </a:extLst>
          </p:cNvPr>
          <p:cNvSpPr/>
          <p:nvPr/>
        </p:nvSpPr>
        <p:spPr>
          <a:xfrm>
            <a:off x="7297159"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08F56CB3-B88F-4971-ACEC-0B5146B38CA5}"/>
              </a:ext>
            </a:extLst>
          </p:cNvPr>
          <p:cNvSpPr txBox="1"/>
          <p:nvPr/>
        </p:nvSpPr>
        <p:spPr>
          <a:xfrm>
            <a:off x="5097141"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26FDEC28-B348-4E8C-B5F4-B6D5D7D866FA}"/>
              </a:ext>
            </a:extLst>
          </p:cNvPr>
          <p:cNvSpPr txBox="1"/>
          <p:nvPr/>
        </p:nvSpPr>
        <p:spPr>
          <a:xfrm>
            <a:off x="7259658"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2" name="TextBox 71">
            <a:extLst>
              <a:ext uri="{FF2B5EF4-FFF2-40B4-BE49-F238E27FC236}">
                <a16:creationId xmlns:a16="http://schemas.microsoft.com/office/drawing/2014/main" id="{322B9AC7-81BD-4D8D-8E9A-68767457E23B}"/>
              </a:ext>
            </a:extLst>
          </p:cNvPr>
          <p:cNvSpPr txBox="1"/>
          <p:nvPr/>
        </p:nvSpPr>
        <p:spPr>
          <a:xfrm>
            <a:off x="9475014"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1" name="Freeform: Shape 10">
            <a:extLst>
              <a:ext uri="{FF2B5EF4-FFF2-40B4-BE49-F238E27FC236}">
                <a16:creationId xmlns:a16="http://schemas.microsoft.com/office/drawing/2014/main" id="{83F47970-2C18-4BBA-9825-FA49E36CC044}"/>
              </a:ext>
            </a:extLst>
          </p:cNvPr>
          <p:cNvSpPr/>
          <p:nvPr/>
        </p:nvSpPr>
        <p:spPr>
          <a:xfrm>
            <a:off x="9497177"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8715193C-4AD4-469D-B4AA-3F38E8D259F4}"/>
              </a:ext>
            </a:extLst>
          </p:cNvPr>
          <p:cNvSpPr/>
          <p:nvPr/>
        </p:nvSpPr>
        <p:spPr>
          <a:xfrm>
            <a:off x="7297159"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A712E804-D56A-4423-818B-D7F476FA0AAE}"/>
              </a:ext>
            </a:extLst>
          </p:cNvPr>
          <p:cNvSpPr txBox="1"/>
          <p:nvPr/>
        </p:nvSpPr>
        <p:spPr>
          <a:xfrm>
            <a:off x="7433877"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02</a:t>
            </a:r>
          </a:p>
        </p:txBody>
      </p:sp>
      <p:sp>
        <p:nvSpPr>
          <p:cNvPr id="15" name="TextBox 14">
            <a:extLst>
              <a:ext uri="{FF2B5EF4-FFF2-40B4-BE49-F238E27FC236}">
                <a16:creationId xmlns:a16="http://schemas.microsoft.com/office/drawing/2014/main" id="{C7A93999-9A94-4654-9AAF-E04005EA420F}"/>
              </a:ext>
            </a:extLst>
          </p:cNvPr>
          <p:cNvSpPr txBox="1"/>
          <p:nvPr/>
        </p:nvSpPr>
        <p:spPr>
          <a:xfrm>
            <a:off x="9633895"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03</a:t>
            </a:r>
          </a:p>
        </p:txBody>
      </p:sp>
      <p:sp>
        <p:nvSpPr>
          <p:cNvPr id="10" name="Freeform: Shape 9">
            <a:extLst>
              <a:ext uri="{FF2B5EF4-FFF2-40B4-BE49-F238E27FC236}">
                <a16:creationId xmlns:a16="http://schemas.microsoft.com/office/drawing/2014/main" id="{6E28C7F8-500D-4A9E-8C93-9110E6A340C2}"/>
              </a:ext>
            </a:extLst>
          </p:cNvPr>
          <p:cNvSpPr/>
          <p:nvPr/>
        </p:nvSpPr>
        <p:spPr>
          <a:xfrm>
            <a:off x="5097140"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FEA8E4F6-1117-49C1-8495-1B975B9D7C0C}"/>
              </a:ext>
            </a:extLst>
          </p:cNvPr>
          <p:cNvSpPr txBox="1"/>
          <p:nvPr/>
        </p:nvSpPr>
        <p:spPr>
          <a:xfrm>
            <a:off x="5233858" y="2219335"/>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01</a:t>
            </a:r>
          </a:p>
        </p:txBody>
      </p:sp>
      <p:sp>
        <p:nvSpPr>
          <p:cNvPr id="74" name="Freeform: Shape 73">
            <a:extLst>
              <a:ext uri="{FF2B5EF4-FFF2-40B4-BE49-F238E27FC236}">
                <a16:creationId xmlns:a16="http://schemas.microsoft.com/office/drawing/2014/main" id="{AAA2B9CA-5416-4628-B4E8-4DFEA6818B61}"/>
              </a:ext>
            </a:extLst>
          </p:cNvPr>
          <p:cNvSpPr/>
          <p:nvPr/>
        </p:nvSpPr>
        <p:spPr>
          <a:xfrm>
            <a:off x="1" y="2675159"/>
            <a:ext cx="11811000" cy="399577"/>
          </a:xfrm>
          <a:custGeom>
            <a:avLst/>
            <a:gdLst>
              <a:gd name="connsiteX0" fmla="*/ 0 w 7992116"/>
              <a:gd name="connsiteY0" fmla="*/ 0 h 228600"/>
              <a:gd name="connsiteX1" fmla="*/ 7992116 w 7992116"/>
              <a:gd name="connsiteY1" fmla="*/ 0 h 228600"/>
              <a:gd name="connsiteX2" fmla="*/ 7992116 w 7992116"/>
              <a:gd name="connsiteY2" fmla="*/ 228600 h 228600"/>
              <a:gd name="connsiteX3" fmla="*/ 0 w 7992116"/>
              <a:gd name="connsiteY3" fmla="*/ 228600 h 228600"/>
            </a:gdLst>
            <a:ahLst/>
            <a:cxnLst>
              <a:cxn ang="0">
                <a:pos x="connsiteX0" y="connsiteY0"/>
              </a:cxn>
              <a:cxn ang="0">
                <a:pos x="connsiteX1" y="connsiteY1"/>
              </a:cxn>
              <a:cxn ang="0">
                <a:pos x="connsiteX2" y="connsiteY2"/>
              </a:cxn>
              <a:cxn ang="0">
                <a:pos x="connsiteX3" y="connsiteY3"/>
              </a:cxn>
            </a:cxnLst>
            <a:rect l="l" t="t" r="r" b="b"/>
            <a:pathLst>
              <a:path w="7992116" h="228600">
                <a:moveTo>
                  <a:pt x="0" y="0"/>
                </a:moveTo>
                <a:lnTo>
                  <a:pt x="7992116" y="0"/>
                </a:lnTo>
                <a:lnTo>
                  <a:pt x="7992116" y="228600"/>
                </a:lnTo>
                <a:lnTo>
                  <a:pt x="0" y="228600"/>
                </a:ln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TextBox 7">
            <a:extLst>
              <a:ext uri="{FF2B5EF4-FFF2-40B4-BE49-F238E27FC236}">
                <a16:creationId xmlns:a16="http://schemas.microsoft.com/office/drawing/2014/main" id="{A4125E6E-3113-43A8-8A3C-2E7A9A70E789}"/>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22" name="Group 21">
            <a:extLst>
              <a:ext uri="{FF2B5EF4-FFF2-40B4-BE49-F238E27FC236}">
                <a16:creationId xmlns:a16="http://schemas.microsoft.com/office/drawing/2014/main" id="{B155A301-389A-4B78-943D-DE08C8FB06EB}"/>
              </a:ext>
            </a:extLst>
          </p:cNvPr>
          <p:cNvGrpSpPr/>
          <p:nvPr/>
        </p:nvGrpSpPr>
        <p:grpSpPr>
          <a:xfrm>
            <a:off x="5558319" y="2880275"/>
            <a:ext cx="1118812" cy="435662"/>
            <a:chOff x="2596134" y="4587088"/>
            <a:chExt cx="1280160" cy="498490"/>
          </a:xfrm>
        </p:grpSpPr>
        <p:grpSp>
          <p:nvGrpSpPr>
            <p:cNvPr id="23" name="Group 22">
              <a:extLst>
                <a:ext uri="{FF2B5EF4-FFF2-40B4-BE49-F238E27FC236}">
                  <a16:creationId xmlns:a16="http://schemas.microsoft.com/office/drawing/2014/main" id="{D85E6330-4772-418C-9B7C-C4E8E0034A80}"/>
                </a:ext>
              </a:extLst>
            </p:cNvPr>
            <p:cNvGrpSpPr>
              <a:grpSpLocks noChangeAspect="1"/>
            </p:cNvGrpSpPr>
            <p:nvPr/>
          </p:nvGrpSpPr>
          <p:grpSpPr>
            <a:xfrm>
              <a:off x="2596134" y="4983480"/>
              <a:ext cx="1280160" cy="102098"/>
              <a:chOff x="914400" y="1066800"/>
              <a:chExt cx="1490472" cy="118872"/>
            </a:xfrm>
          </p:grpSpPr>
          <p:sp>
            <p:nvSpPr>
              <p:cNvPr id="34" name="Oval 33">
                <a:extLst>
                  <a:ext uri="{FF2B5EF4-FFF2-40B4-BE49-F238E27FC236}">
                    <a16:creationId xmlns:a16="http://schemas.microsoft.com/office/drawing/2014/main" id="{5B6C7CEF-15D0-4C87-9901-565B186C1C67}"/>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3B090377-5AD8-4FFE-B4C7-535EE25E493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388B7DB1-AF52-484E-BA0B-BC4DA326710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2D961A-A9C2-400F-AD66-D8AC7743771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23">
              <a:extLst>
                <a:ext uri="{FF2B5EF4-FFF2-40B4-BE49-F238E27FC236}">
                  <a16:creationId xmlns:a16="http://schemas.microsoft.com/office/drawing/2014/main" id="{D665D2F7-EA22-41A0-88B5-142FFA3F3F05}"/>
                </a:ext>
              </a:extLst>
            </p:cNvPr>
            <p:cNvGrpSpPr>
              <a:grpSpLocks noChangeAspect="1"/>
            </p:cNvGrpSpPr>
            <p:nvPr/>
          </p:nvGrpSpPr>
          <p:grpSpPr>
            <a:xfrm>
              <a:off x="2596134" y="4587088"/>
              <a:ext cx="1280160" cy="102098"/>
              <a:chOff x="914400" y="1066800"/>
              <a:chExt cx="1490472" cy="118872"/>
            </a:xfrm>
          </p:grpSpPr>
          <p:sp>
            <p:nvSpPr>
              <p:cNvPr id="30" name="Oval 29">
                <a:extLst>
                  <a:ext uri="{FF2B5EF4-FFF2-40B4-BE49-F238E27FC236}">
                    <a16:creationId xmlns:a16="http://schemas.microsoft.com/office/drawing/2014/main" id="{ACB96A0F-A790-4C06-9D00-5E99F7C4E10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72B0EE52-B096-4EFF-8F39-2476DE91BC2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CAA67812-2A4F-4FE5-8D78-FEEF52EA91B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6C9840BF-DFFA-49EE-AA5B-ED142E7643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E36E86C8-A3CB-4DC3-9F33-61A8B60D28D4}"/>
                </a:ext>
              </a:extLst>
            </p:cNvPr>
            <p:cNvGrpSpPr/>
            <p:nvPr/>
          </p:nvGrpSpPr>
          <p:grpSpPr>
            <a:xfrm>
              <a:off x="2624328" y="4617720"/>
              <a:ext cx="1225296" cy="441364"/>
              <a:chOff x="2624328" y="4617720"/>
              <a:chExt cx="1225296" cy="441364"/>
            </a:xfrm>
          </p:grpSpPr>
          <p:sp>
            <p:nvSpPr>
              <p:cNvPr id="26" name="Freeform: Shape 25">
                <a:extLst>
                  <a:ext uri="{FF2B5EF4-FFF2-40B4-BE49-F238E27FC236}">
                    <a16:creationId xmlns:a16="http://schemas.microsoft.com/office/drawing/2014/main" id="{81952F7B-D1A6-4417-9031-A6BA5C2AB6C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9F9BEFB4-16F3-4DC5-93BA-387F7DB38FB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401C053-6B72-4641-ABCE-48F4A39B619D}"/>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0B208CE2-A69D-49A6-9789-B37BDF4DF4B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 name="Group 37">
            <a:extLst>
              <a:ext uri="{FF2B5EF4-FFF2-40B4-BE49-F238E27FC236}">
                <a16:creationId xmlns:a16="http://schemas.microsoft.com/office/drawing/2014/main" id="{BB9DCFEF-F7AB-47C3-97BD-7823FDB50C6F}"/>
              </a:ext>
            </a:extLst>
          </p:cNvPr>
          <p:cNvGrpSpPr/>
          <p:nvPr/>
        </p:nvGrpSpPr>
        <p:grpSpPr>
          <a:xfrm>
            <a:off x="7762454" y="2880275"/>
            <a:ext cx="1118812" cy="435662"/>
            <a:chOff x="2596134" y="4587088"/>
            <a:chExt cx="1280160" cy="498490"/>
          </a:xfrm>
        </p:grpSpPr>
        <p:grpSp>
          <p:nvGrpSpPr>
            <p:cNvPr id="39" name="Group 38">
              <a:extLst>
                <a:ext uri="{FF2B5EF4-FFF2-40B4-BE49-F238E27FC236}">
                  <a16:creationId xmlns:a16="http://schemas.microsoft.com/office/drawing/2014/main" id="{E36712B9-8F15-4FBC-9D6E-060290EF8FEB}"/>
                </a:ext>
              </a:extLst>
            </p:cNvPr>
            <p:cNvGrpSpPr>
              <a:grpSpLocks noChangeAspect="1"/>
            </p:cNvGrpSpPr>
            <p:nvPr/>
          </p:nvGrpSpPr>
          <p:grpSpPr>
            <a:xfrm>
              <a:off x="2596134" y="4983480"/>
              <a:ext cx="1280160" cy="102098"/>
              <a:chOff x="914400" y="1066800"/>
              <a:chExt cx="1490472" cy="118872"/>
            </a:xfrm>
          </p:grpSpPr>
          <p:sp>
            <p:nvSpPr>
              <p:cNvPr id="50" name="Oval 49">
                <a:extLst>
                  <a:ext uri="{FF2B5EF4-FFF2-40B4-BE49-F238E27FC236}">
                    <a16:creationId xmlns:a16="http://schemas.microsoft.com/office/drawing/2014/main" id="{78D13025-AB77-4FB0-8376-6F2694E19D6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a:extLst>
                  <a:ext uri="{FF2B5EF4-FFF2-40B4-BE49-F238E27FC236}">
                    <a16:creationId xmlns:a16="http://schemas.microsoft.com/office/drawing/2014/main" id="{8366F4B6-63E3-4A95-8333-C5F9D2C6237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BB370209-7E71-4E20-A1F8-29DCD2E2E7FC}"/>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B8AC9232-50D9-4937-BF38-6A02520B188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39">
              <a:extLst>
                <a:ext uri="{FF2B5EF4-FFF2-40B4-BE49-F238E27FC236}">
                  <a16:creationId xmlns:a16="http://schemas.microsoft.com/office/drawing/2014/main" id="{5D320ED2-0CBA-40BE-B695-0B344623AE42}"/>
                </a:ext>
              </a:extLst>
            </p:cNvPr>
            <p:cNvGrpSpPr>
              <a:grpSpLocks noChangeAspect="1"/>
            </p:cNvGrpSpPr>
            <p:nvPr/>
          </p:nvGrpSpPr>
          <p:grpSpPr>
            <a:xfrm>
              <a:off x="2596134" y="4587088"/>
              <a:ext cx="1280160" cy="102098"/>
              <a:chOff x="914400" y="1066800"/>
              <a:chExt cx="1490472" cy="118872"/>
            </a:xfrm>
          </p:grpSpPr>
          <p:sp>
            <p:nvSpPr>
              <p:cNvPr id="46" name="Oval 45">
                <a:extLst>
                  <a:ext uri="{FF2B5EF4-FFF2-40B4-BE49-F238E27FC236}">
                    <a16:creationId xmlns:a16="http://schemas.microsoft.com/office/drawing/2014/main" id="{D9684E6B-C67F-4242-8172-DEB0EE47278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6A65B11-EEFE-4187-8B44-82F45F42AE9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a:extLst>
                  <a:ext uri="{FF2B5EF4-FFF2-40B4-BE49-F238E27FC236}">
                    <a16:creationId xmlns:a16="http://schemas.microsoft.com/office/drawing/2014/main" id="{F4619237-F44E-4E1B-BA98-7A98FCC7350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a:extLst>
                  <a:ext uri="{FF2B5EF4-FFF2-40B4-BE49-F238E27FC236}">
                    <a16:creationId xmlns:a16="http://schemas.microsoft.com/office/drawing/2014/main" id="{BC870AD7-282E-49D7-8772-2A3A075F5F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221FE0A9-9D1A-44C3-955F-F43EB3C3400E}"/>
                </a:ext>
              </a:extLst>
            </p:cNvPr>
            <p:cNvGrpSpPr/>
            <p:nvPr/>
          </p:nvGrpSpPr>
          <p:grpSpPr>
            <a:xfrm>
              <a:off x="2624328" y="4617720"/>
              <a:ext cx="1225296" cy="441364"/>
              <a:chOff x="2624328" y="4617720"/>
              <a:chExt cx="1225296" cy="441364"/>
            </a:xfrm>
          </p:grpSpPr>
          <p:sp>
            <p:nvSpPr>
              <p:cNvPr id="42" name="Freeform: Shape 41">
                <a:extLst>
                  <a:ext uri="{FF2B5EF4-FFF2-40B4-BE49-F238E27FC236}">
                    <a16:creationId xmlns:a16="http://schemas.microsoft.com/office/drawing/2014/main" id="{A0567B4A-F5C9-4631-8275-7224F77E0F8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873D6B37-8B6E-4072-B307-1BAB246B14C2}"/>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572A4360-3566-4B6A-8B23-D2DEDB54FFD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D03E2EA8-A91D-4C32-B716-5A79BCE32A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 name="Group 53">
            <a:extLst>
              <a:ext uri="{FF2B5EF4-FFF2-40B4-BE49-F238E27FC236}">
                <a16:creationId xmlns:a16="http://schemas.microsoft.com/office/drawing/2014/main" id="{2336858F-F4DA-4C21-9324-343B98C1A876}"/>
              </a:ext>
            </a:extLst>
          </p:cNvPr>
          <p:cNvGrpSpPr/>
          <p:nvPr/>
        </p:nvGrpSpPr>
        <p:grpSpPr>
          <a:xfrm>
            <a:off x="9953556" y="2880275"/>
            <a:ext cx="1118812" cy="435662"/>
            <a:chOff x="2596134" y="4587088"/>
            <a:chExt cx="1280160" cy="498490"/>
          </a:xfrm>
        </p:grpSpPr>
        <p:grpSp>
          <p:nvGrpSpPr>
            <p:cNvPr id="55" name="Group 54">
              <a:extLst>
                <a:ext uri="{FF2B5EF4-FFF2-40B4-BE49-F238E27FC236}">
                  <a16:creationId xmlns:a16="http://schemas.microsoft.com/office/drawing/2014/main" id="{32946EF4-B776-40A5-B3C4-60AE75D80648}"/>
                </a:ext>
              </a:extLst>
            </p:cNvPr>
            <p:cNvGrpSpPr>
              <a:grpSpLocks noChangeAspect="1"/>
            </p:cNvGrpSpPr>
            <p:nvPr/>
          </p:nvGrpSpPr>
          <p:grpSpPr>
            <a:xfrm>
              <a:off x="2596134" y="4983480"/>
              <a:ext cx="1280160" cy="102098"/>
              <a:chOff x="914400" y="1066800"/>
              <a:chExt cx="1490472" cy="118872"/>
            </a:xfrm>
          </p:grpSpPr>
          <p:sp>
            <p:nvSpPr>
              <p:cNvPr id="66" name="Oval 65">
                <a:extLst>
                  <a:ext uri="{FF2B5EF4-FFF2-40B4-BE49-F238E27FC236}">
                    <a16:creationId xmlns:a16="http://schemas.microsoft.com/office/drawing/2014/main" id="{AA346F53-893E-45C5-A98B-2C7D2F27FBD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a:extLst>
                  <a:ext uri="{FF2B5EF4-FFF2-40B4-BE49-F238E27FC236}">
                    <a16:creationId xmlns:a16="http://schemas.microsoft.com/office/drawing/2014/main" id="{25D9B7D0-C1B9-4322-8610-B6706689621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40831BDA-1E8A-4292-86DB-F7D83FCE9D8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EFA362AB-8A15-4609-9245-E9F34F727348}"/>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55">
              <a:extLst>
                <a:ext uri="{FF2B5EF4-FFF2-40B4-BE49-F238E27FC236}">
                  <a16:creationId xmlns:a16="http://schemas.microsoft.com/office/drawing/2014/main" id="{74EEA0D7-AD01-431A-ACEF-C222198D344A}"/>
                </a:ext>
              </a:extLst>
            </p:cNvPr>
            <p:cNvGrpSpPr>
              <a:grpSpLocks noChangeAspect="1"/>
            </p:cNvGrpSpPr>
            <p:nvPr/>
          </p:nvGrpSpPr>
          <p:grpSpPr>
            <a:xfrm>
              <a:off x="2596134" y="4587088"/>
              <a:ext cx="1280160" cy="102098"/>
              <a:chOff x="914400" y="1066800"/>
              <a:chExt cx="1490472" cy="118872"/>
            </a:xfrm>
          </p:grpSpPr>
          <p:sp>
            <p:nvSpPr>
              <p:cNvPr id="62" name="Oval 61">
                <a:extLst>
                  <a:ext uri="{FF2B5EF4-FFF2-40B4-BE49-F238E27FC236}">
                    <a16:creationId xmlns:a16="http://schemas.microsoft.com/office/drawing/2014/main" id="{C1BAE3C1-8A02-4D03-B7EA-4BA12E1834B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a:extLst>
                  <a:ext uri="{FF2B5EF4-FFF2-40B4-BE49-F238E27FC236}">
                    <a16:creationId xmlns:a16="http://schemas.microsoft.com/office/drawing/2014/main" id="{87126281-3E3A-40CB-9CDE-CDE3AFDA8A06}"/>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a:extLst>
                  <a:ext uri="{FF2B5EF4-FFF2-40B4-BE49-F238E27FC236}">
                    <a16:creationId xmlns:a16="http://schemas.microsoft.com/office/drawing/2014/main" id="{4FB3E213-331A-40B8-8858-B6A5309790E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a:extLst>
                  <a:ext uri="{FF2B5EF4-FFF2-40B4-BE49-F238E27FC236}">
                    <a16:creationId xmlns:a16="http://schemas.microsoft.com/office/drawing/2014/main" id="{D8E4214E-AB17-49F2-B6A4-6D08A6E0E76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2CD92C39-BB99-49C9-A4B6-4A2549EF19CE}"/>
                </a:ext>
              </a:extLst>
            </p:cNvPr>
            <p:cNvGrpSpPr/>
            <p:nvPr/>
          </p:nvGrpSpPr>
          <p:grpSpPr>
            <a:xfrm>
              <a:off x="2624328" y="4617720"/>
              <a:ext cx="1225296" cy="441364"/>
              <a:chOff x="2624328" y="4617720"/>
              <a:chExt cx="1225296" cy="441364"/>
            </a:xfrm>
          </p:grpSpPr>
          <p:sp>
            <p:nvSpPr>
              <p:cNvPr id="58" name="Freeform: Shape 57">
                <a:extLst>
                  <a:ext uri="{FF2B5EF4-FFF2-40B4-BE49-F238E27FC236}">
                    <a16:creationId xmlns:a16="http://schemas.microsoft.com/office/drawing/2014/main" id="{0E00EE58-4452-4980-9499-E362EB42C72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57B8176A-70A5-44F5-99D4-18102FB7DAF8}"/>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FF466860-40EB-485C-9A08-7AD7088BC31B}"/>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0F0E8C3B-E4EF-435A-A116-7FECE74C8C2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 name="Rectangle 3">
            <a:extLst>
              <a:ext uri="{FF2B5EF4-FFF2-40B4-BE49-F238E27FC236}">
                <a16:creationId xmlns:a16="http://schemas.microsoft.com/office/drawing/2014/main" id="{33CE2BBC-DDBF-4C99-826E-7AA4EA16D842}"/>
              </a:ext>
            </a:extLst>
          </p:cNvPr>
          <p:cNvSpPr/>
          <p:nvPr/>
        </p:nvSpPr>
        <p:spPr>
          <a:xfrm>
            <a:off x="1371600" y="1517539"/>
            <a:ext cx="1524000" cy="2718818"/>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a:extLst>
              <a:ext uri="{FF2B5EF4-FFF2-40B4-BE49-F238E27FC236}">
                <a16:creationId xmlns:a16="http://schemas.microsoft.com/office/drawing/2014/main" id="{A79CCD7F-8753-4F1E-AD59-D001B5ED7C4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32104" y="1014669"/>
            <a:ext cx="4191955" cy="5843331"/>
          </a:xfrm>
          <a:prstGeom prst="rect">
            <a:avLst/>
          </a:prstGeom>
        </p:spPr>
      </p:pic>
    </p:spTree>
    <p:extLst>
      <p:ext uri="{BB962C8B-B14F-4D97-AF65-F5344CB8AC3E}">
        <p14:creationId xmlns:p14="http://schemas.microsoft.com/office/powerpoint/2010/main" val="31557394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right)">
                                      <p:cBhvr>
                                        <p:cTn id="7" dur="1000"/>
                                        <p:tgtEl>
                                          <p:spTgt spid="8"/>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1000" fill="hold"/>
                                        <p:tgtEl>
                                          <p:spTgt spid="3"/>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9"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1000"/>
                                        <p:tgtEl>
                                          <p:spTgt spid="4"/>
                                        </p:tgtEl>
                                      </p:cBhvr>
                                    </p:animEffect>
                                  </p:childTnLst>
                                </p:cTn>
                              </p:par>
                            </p:childTnLst>
                          </p:cTn>
                        </p:par>
                        <p:par>
                          <p:cTn id="18" fill="hold">
                            <p:stCondLst>
                              <p:cond delay="3000"/>
                            </p:stCondLst>
                            <p:childTnLst>
                              <p:par>
                                <p:cTn id="19" presetID="22" presetClass="entr" presetSubtype="8" fill="hold" grpId="0" nodeType="afterEffect">
                                  <p:stCondLst>
                                    <p:cond delay="0"/>
                                  </p:stCondLst>
                                  <p:childTnLst>
                                    <p:set>
                                      <p:cBhvr>
                                        <p:cTn id="20" dur="1" fill="hold">
                                          <p:stCondLst>
                                            <p:cond delay="0"/>
                                          </p:stCondLst>
                                        </p:cTn>
                                        <p:tgtEl>
                                          <p:spTgt spid="74"/>
                                        </p:tgtEl>
                                        <p:attrNameLst>
                                          <p:attrName>style.visibility</p:attrName>
                                        </p:attrNameLst>
                                      </p:cBhvr>
                                      <p:to>
                                        <p:strVal val="visible"/>
                                      </p:to>
                                    </p:set>
                                    <p:animEffect transition="in" filter="wipe(left)">
                                      <p:cBhvr>
                                        <p:cTn id="21" dur="750"/>
                                        <p:tgtEl>
                                          <p:spTgt spid="74"/>
                                        </p:tgtEl>
                                      </p:cBhvr>
                                    </p:animEffect>
                                  </p:childTnLst>
                                </p:cTn>
                              </p:par>
                            </p:childTnLst>
                          </p:cTn>
                        </p:par>
                        <p:par>
                          <p:cTn id="22" fill="hold">
                            <p:stCondLst>
                              <p:cond delay="3750"/>
                            </p:stCondLst>
                            <p:childTnLst>
                              <p:par>
                                <p:cTn id="23" presetID="22" presetClass="entr" presetSubtype="1"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wipe(up)">
                                      <p:cBhvr>
                                        <p:cTn id="25" dur="500"/>
                                        <p:tgtEl>
                                          <p:spTgt spid="10"/>
                                        </p:tgtEl>
                                      </p:cBhvr>
                                    </p:animEffect>
                                  </p:childTnLst>
                                </p:cTn>
                              </p:par>
                              <p:par>
                                <p:cTn id="26" presetID="22" presetClass="entr" presetSubtype="1"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ipe(up)">
                                      <p:cBhvr>
                                        <p:cTn id="28" dur="500"/>
                                        <p:tgtEl>
                                          <p:spTgt spid="13"/>
                                        </p:tgtEl>
                                      </p:cBhvr>
                                    </p:animEffect>
                                  </p:childTnLst>
                                </p:cTn>
                              </p:par>
                            </p:childTnLst>
                          </p:cTn>
                        </p:par>
                        <p:par>
                          <p:cTn id="29" fill="hold">
                            <p:stCondLst>
                              <p:cond delay="4250"/>
                            </p:stCondLst>
                            <p:childTnLst>
                              <p:par>
                                <p:cTn id="30" presetID="22" presetClass="entr" presetSubtype="1" fill="hold"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wipe(up)">
                                      <p:cBhvr>
                                        <p:cTn id="32" dur="500"/>
                                        <p:tgtEl>
                                          <p:spTgt spid="22"/>
                                        </p:tgtEl>
                                      </p:cBhvr>
                                    </p:animEffect>
                                  </p:childTnLst>
                                </p:cTn>
                              </p:par>
                              <p:par>
                                <p:cTn id="33" presetID="22" presetClass="entr" presetSubtype="1" fill="hold" grpId="0" nodeType="withEffect">
                                  <p:stCondLst>
                                    <p:cond delay="400"/>
                                  </p:stCondLst>
                                  <p:childTnLst>
                                    <p:set>
                                      <p:cBhvr>
                                        <p:cTn id="34" dur="1" fill="hold">
                                          <p:stCondLst>
                                            <p:cond delay="0"/>
                                          </p:stCondLst>
                                        </p:cTn>
                                        <p:tgtEl>
                                          <p:spTgt spid="16"/>
                                        </p:tgtEl>
                                        <p:attrNameLst>
                                          <p:attrName>style.visibility</p:attrName>
                                        </p:attrNameLst>
                                      </p:cBhvr>
                                      <p:to>
                                        <p:strVal val="visible"/>
                                      </p:to>
                                    </p:set>
                                    <p:animEffect transition="in" filter="wipe(up)">
                                      <p:cBhvr>
                                        <p:cTn id="35" dur="1000"/>
                                        <p:tgtEl>
                                          <p:spTgt spid="16"/>
                                        </p:tgtEl>
                                      </p:cBhvr>
                                    </p:animEffect>
                                  </p:childTnLst>
                                </p:cTn>
                              </p:par>
                              <p:par>
                                <p:cTn id="36" presetID="22" presetClass="entr" presetSubtype="1" fill="hold" grpId="0" nodeType="withEffect">
                                  <p:stCondLst>
                                    <p:cond delay="400"/>
                                  </p:stCondLst>
                                  <p:childTnLst>
                                    <p:set>
                                      <p:cBhvr>
                                        <p:cTn id="37" dur="1" fill="hold">
                                          <p:stCondLst>
                                            <p:cond delay="0"/>
                                          </p:stCondLst>
                                        </p:cTn>
                                        <p:tgtEl>
                                          <p:spTgt spid="70"/>
                                        </p:tgtEl>
                                        <p:attrNameLst>
                                          <p:attrName>style.visibility</p:attrName>
                                        </p:attrNameLst>
                                      </p:cBhvr>
                                      <p:to>
                                        <p:strVal val="visible"/>
                                      </p:to>
                                    </p:set>
                                    <p:animEffect transition="in" filter="wipe(up)">
                                      <p:cBhvr>
                                        <p:cTn id="38" dur="1000"/>
                                        <p:tgtEl>
                                          <p:spTgt spid="70"/>
                                        </p:tgtEl>
                                      </p:cBhvr>
                                    </p:animEffect>
                                  </p:childTnLst>
                                </p:cTn>
                              </p:par>
                            </p:childTnLst>
                          </p:cTn>
                        </p:par>
                        <p:par>
                          <p:cTn id="39" fill="hold">
                            <p:stCondLst>
                              <p:cond delay="5650"/>
                            </p:stCondLst>
                            <p:childTnLst>
                              <p:par>
                                <p:cTn id="40" presetID="22" presetClass="entr" presetSubtype="1" fill="hold" grpId="0" nodeType="after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wipe(up)">
                                      <p:cBhvr>
                                        <p:cTn id="42" dur="500"/>
                                        <p:tgtEl>
                                          <p:spTgt spid="12"/>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up)">
                                      <p:cBhvr>
                                        <p:cTn id="45" dur="500"/>
                                        <p:tgtEl>
                                          <p:spTgt spid="14"/>
                                        </p:tgtEl>
                                      </p:cBhvr>
                                    </p:animEffect>
                                  </p:childTnLst>
                                </p:cTn>
                              </p:par>
                            </p:childTnLst>
                          </p:cTn>
                        </p:par>
                        <p:par>
                          <p:cTn id="46" fill="hold">
                            <p:stCondLst>
                              <p:cond delay="6150"/>
                            </p:stCondLst>
                            <p:childTnLst>
                              <p:par>
                                <p:cTn id="47" presetID="22" presetClass="entr" presetSubtype="1" fill="hold" nodeType="afterEffect">
                                  <p:stCondLst>
                                    <p:cond delay="0"/>
                                  </p:stCondLst>
                                  <p:childTnLst>
                                    <p:set>
                                      <p:cBhvr>
                                        <p:cTn id="48" dur="1" fill="hold">
                                          <p:stCondLst>
                                            <p:cond delay="0"/>
                                          </p:stCondLst>
                                        </p:cTn>
                                        <p:tgtEl>
                                          <p:spTgt spid="38"/>
                                        </p:tgtEl>
                                        <p:attrNameLst>
                                          <p:attrName>style.visibility</p:attrName>
                                        </p:attrNameLst>
                                      </p:cBhvr>
                                      <p:to>
                                        <p:strVal val="visible"/>
                                      </p:to>
                                    </p:set>
                                    <p:animEffect transition="in" filter="wipe(up)">
                                      <p:cBhvr>
                                        <p:cTn id="49" dur="500"/>
                                        <p:tgtEl>
                                          <p:spTgt spid="38"/>
                                        </p:tgtEl>
                                      </p:cBhvr>
                                    </p:animEffect>
                                  </p:childTnLst>
                                </p:cTn>
                              </p:par>
                              <p:par>
                                <p:cTn id="50" presetID="22" presetClass="entr" presetSubtype="1" fill="hold" grpId="0" nodeType="withEffect">
                                  <p:stCondLst>
                                    <p:cond delay="400"/>
                                  </p:stCondLst>
                                  <p:childTnLst>
                                    <p:set>
                                      <p:cBhvr>
                                        <p:cTn id="51" dur="1" fill="hold">
                                          <p:stCondLst>
                                            <p:cond delay="0"/>
                                          </p:stCondLst>
                                        </p:cTn>
                                        <p:tgtEl>
                                          <p:spTgt spid="18"/>
                                        </p:tgtEl>
                                        <p:attrNameLst>
                                          <p:attrName>style.visibility</p:attrName>
                                        </p:attrNameLst>
                                      </p:cBhvr>
                                      <p:to>
                                        <p:strVal val="visible"/>
                                      </p:to>
                                    </p:set>
                                    <p:animEffect transition="in" filter="wipe(up)">
                                      <p:cBhvr>
                                        <p:cTn id="52" dur="1000"/>
                                        <p:tgtEl>
                                          <p:spTgt spid="18"/>
                                        </p:tgtEl>
                                      </p:cBhvr>
                                    </p:animEffect>
                                  </p:childTnLst>
                                </p:cTn>
                              </p:par>
                              <p:par>
                                <p:cTn id="53" presetID="22" presetClass="entr" presetSubtype="1" fill="hold" grpId="0" nodeType="withEffect">
                                  <p:stCondLst>
                                    <p:cond delay="400"/>
                                  </p:stCondLst>
                                  <p:childTnLst>
                                    <p:set>
                                      <p:cBhvr>
                                        <p:cTn id="54" dur="1" fill="hold">
                                          <p:stCondLst>
                                            <p:cond delay="0"/>
                                          </p:stCondLst>
                                        </p:cTn>
                                        <p:tgtEl>
                                          <p:spTgt spid="71"/>
                                        </p:tgtEl>
                                        <p:attrNameLst>
                                          <p:attrName>style.visibility</p:attrName>
                                        </p:attrNameLst>
                                      </p:cBhvr>
                                      <p:to>
                                        <p:strVal val="visible"/>
                                      </p:to>
                                    </p:set>
                                    <p:animEffect transition="in" filter="wipe(up)">
                                      <p:cBhvr>
                                        <p:cTn id="55" dur="1000"/>
                                        <p:tgtEl>
                                          <p:spTgt spid="71"/>
                                        </p:tgtEl>
                                      </p:cBhvr>
                                    </p:animEffect>
                                  </p:childTnLst>
                                </p:cTn>
                              </p:par>
                            </p:childTnLst>
                          </p:cTn>
                        </p:par>
                        <p:par>
                          <p:cTn id="56" fill="hold">
                            <p:stCondLst>
                              <p:cond delay="7550"/>
                            </p:stCondLst>
                            <p:childTnLst>
                              <p:par>
                                <p:cTn id="57" presetID="22" presetClass="entr" presetSubtype="1" fill="hold" grpId="0"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wipe(up)">
                                      <p:cBhvr>
                                        <p:cTn id="59" dur="500"/>
                                        <p:tgtEl>
                                          <p:spTgt spid="11"/>
                                        </p:tgtEl>
                                      </p:cBhvr>
                                    </p:animEffect>
                                  </p:childTnLst>
                                </p:cTn>
                              </p:par>
                              <p:par>
                                <p:cTn id="60" presetID="22" presetClass="entr" presetSubtype="1" fill="hold" grpId="0" nodeType="with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wipe(up)">
                                      <p:cBhvr>
                                        <p:cTn id="62" dur="500"/>
                                        <p:tgtEl>
                                          <p:spTgt spid="15"/>
                                        </p:tgtEl>
                                      </p:cBhvr>
                                    </p:animEffect>
                                  </p:childTnLst>
                                </p:cTn>
                              </p:par>
                            </p:childTnLst>
                          </p:cTn>
                        </p:par>
                        <p:par>
                          <p:cTn id="63" fill="hold">
                            <p:stCondLst>
                              <p:cond delay="8050"/>
                            </p:stCondLst>
                            <p:childTnLst>
                              <p:par>
                                <p:cTn id="64" presetID="22" presetClass="entr" presetSubtype="1" fill="hold" nodeType="afterEffect">
                                  <p:stCondLst>
                                    <p:cond delay="0"/>
                                  </p:stCondLst>
                                  <p:childTnLst>
                                    <p:set>
                                      <p:cBhvr>
                                        <p:cTn id="65" dur="1" fill="hold">
                                          <p:stCondLst>
                                            <p:cond delay="0"/>
                                          </p:stCondLst>
                                        </p:cTn>
                                        <p:tgtEl>
                                          <p:spTgt spid="54"/>
                                        </p:tgtEl>
                                        <p:attrNameLst>
                                          <p:attrName>style.visibility</p:attrName>
                                        </p:attrNameLst>
                                      </p:cBhvr>
                                      <p:to>
                                        <p:strVal val="visible"/>
                                      </p:to>
                                    </p:set>
                                    <p:animEffect transition="in" filter="wipe(up)">
                                      <p:cBhvr>
                                        <p:cTn id="66" dur="500"/>
                                        <p:tgtEl>
                                          <p:spTgt spid="54"/>
                                        </p:tgtEl>
                                      </p:cBhvr>
                                    </p:animEffect>
                                  </p:childTnLst>
                                </p:cTn>
                              </p:par>
                              <p:par>
                                <p:cTn id="67" presetID="22" presetClass="entr" presetSubtype="1" fill="hold" grpId="0" nodeType="withEffect">
                                  <p:stCondLst>
                                    <p:cond delay="400"/>
                                  </p:stCondLst>
                                  <p:childTnLst>
                                    <p:set>
                                      <p:cBhvr>
                                        <p:cTn id="68" dur="1" fill="hold">
                                          <p:stCondLst>
                                            <p:cond delay="0"/>
                                          </p:stCondLst>
                                        </p:cTn>
                                        <p:tgtEl>
                                          <p:spTgt spid="17"/>
                                        </p:tgtEl>
                                        <p:attrNameLst>
                                          <p:attrName>style.visibility</p:attrName>
                                        </p:attrNameLst>
                                      </p:cBhvr>
                                      <p:to>
                                        <p:strVal val="visible"/>
                                      </p:to>
                                    </p:set>
                                    <p:animEffect transition="in" filter="wipe(up)">
                                      <p:cBhvr>
                                        <p:cTn id="69" dur="1000"/>
                                        <p:tgtEl>
                                          <p:spTgt spid="17"/>
                                        </p:tgtEl>
                                      </p:cBhvr>
                                    </p:animEffect>
                                  </p:childTnLst>
                                </p:cTn>
                              </p:par>
                              <p:par>
                                <p:cTn id="70" presetID="22" presetClass="entr" presetSubtype="1" fill="hold" grpId="0" nodeType="withEffect">
                                  <p:stCondLst>
                                    <p:cond delay="400"/>
                                  </p:stCondLst>
                                  <p:childTnLst>
                                    <p:set>
                                      <p:cBhvr>
                                        <p:cTn id="71" dur="1" fill="hold">
                                          <p:stCondLst>
                                            <p:cond delay="0"/>
                                          </p:stCondLst>
                                        </p:cTn>
                                        <p:tgtEl>
                                          <p:spTgt spid="72"/>
                                        </p:tgtEl>
                                        <p:attrNameLst>
                                          <p:attrName>style.visibility</p:attrName>
                                        </p:attrNameLst>
                                      </p:cBhvr>
                                      <p:to>
                                        <p:strVal val="visible"/>
                                      </p:to>
                                    </p:set>
                                    <p:animEffect transition="in" filter="wipe(up)">
                                      <p:cBhvr>
                                        <p:cTn id="72" dur="10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70" grpId="0"/>
      <p:bldP spid="71" grpId="0"/>
      <p:bldP spid="72" grpId="0"/>
      <p:bldP spid="11" grpId="0" animBg="1"/>
      <p:bldP spid="12" grpId="0" animBg="1"/>
      <p:bldP spid="14" grpId="0"/>
      <p:bldP spid="15" grpId="0"/>
      <p:bldP spid="10" grpId="0" animBg="1"/>
      <p:bldP spid="13" grpId="0"/>
      <p:bldP spid="74" grpId="0" animBg="1"/>
      <p:bldP spid="8" grpId="0"/>
      <p:bldP spid="4"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9019308" y="678873"/>
            <a:ext cx="2743200" cy="228600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Tree>
    <p:extLst>
      <p:ext uri="{BB962C8B-B14F-4D97-AF65-F5344CB8AC3E}">
        <p14:creationId xmlns:p14="http://schemas.microsoft.com/office/powerpoint/2010/main" val="24712589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5765469" y="3357317"/>
            <a:ext cx="1660851" cy="2480405"/>
            <a:chOff x="9128194" y="4524476"/>
            <a:chExt cx="3053422" cy="1014286"/>
          </a:xfrm>
        </p:grpSpPr>
        <p:sp>
          <p:nvSpPr>
            <p:cNvPr id="12" name="Text Placeholder 3"/>
            <p:cNvSpPr txBox="1">
              <a:spLocks/>
            </p:cNvSpPr>
            <p:nvPr/>
          </p:nvSpPr>
          <p:spPr>
            <a:xfrm>
              <a:off x="9260790" y="4708441"/>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4" name="Group 13"/>
          <p:cNvGrpSpPr/>
          <p:nvPr/>
        </p:nvGrpSpPr>
        <p:grpSpPr>
          <a:xfrm>
            <a:off x="7547137" y="3357318"/>
            <a:ext cx="1684543" cy="2480997"/>
            <a:chOff x="9128194" y="4524476"/>
            <a:chExt cx="3096979" cy="1014528"/>
          </a:xfrm>
        </p:grpSpPr>
        <p:sp>
          <p:nvSpPr>
            <p:cNvPr id="15" name="Text Placeholder 3"/>
            <p:cNvSpPr txBox="1">
              <a:spLocks/>
            </p:cNvSpPr>
            <p:nvPr/>
          </p:nvSpPr>
          <p:spPr>
            <a:xfrm>
              <a:off x="9304347"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7" name="Group 16"/>
          <p:cNvGrpSpPr/>
          <p:nvPr/>
        </p:nvGrpSpPr>
        <p:grpSpPr>
          <a:xfrm>
            <a:off x="9328806" y="3357318"/>
            <a:ext cx="1652279" cy="2480997"/>
            <a:chOff x="9128194" y="4524476"/>
            <a:chExt cx="3037662" cy="1014528"/>
          </a:xfrm>
        </p:grpSpPr>
        <p:sp>
          <p:nvSpPr>
            <p:cNvPr id="18" name="Text Placeholder 3"/>
            <p:cNvSpPr txBox="1">
              <a:spLocks/>
            </p:cNvSpPr>
            <p:nvPr/>
          </p:nvSpPr>
          <p:spPr>
            <a:xfrm>
              <a:off x="9245030"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343935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20" name="TextBox 19"/>
          <p:cNvSpPr txBox="1"/>
          <p:nvPr/>
        </p:nvSpPr>
        <p:spPr>
          <a:xfrm>
            <a:off x="4398820"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397031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82286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up)">
                                      <p:cBhvr>
                                        <p:cTn id="15" dur="1000"/>
                                        <p:tgtEl>
                                          <p:spTgt spid="20"/>
                                        </p:tgtEl>
                                      </p:cBhvr>
                                    </p:animEffect>
                                  </p:childTnLst>
                                </p:cTn>
                              </p:par>
                            </p:childTnLst>
                          </p:cTn>
                        </p:par>
                        <p:par>
                          <p:cTn id="16" fill="hold">
                            <p:stCondLst>
                              <p:cond delay="275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P spid="21"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678204"/>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8266291" y="915188"/>
            <a:ext cx="3169353" cy="532453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37613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53" presetClass="entr" presetSubtype="16"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31733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7738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bg1"/>
                </a:solidFill>
                <a:latin typeface="Candara" panose="020E0502030303020204" pitchFamily="34" charset="0"/>
              </a:rPr>
              <a:t>Sager, J. (October 5, 2016). SageFox PowerPoint. Retrieved June 2017, from </a:t>
            </a:r>
            <a:r>
              <a:rPr lang="en-US" dirty="0">
                <a:solidFill>
                  <a:schemeClr val="bg1"/>
                </a:solidFill>
                <a:latin typeface="Candara" panose="020E0502030303020204" pitchFamily="34" charset="0"/>
                <a:hlinkClick r:id="rId3"/>
              </a:rPr>
              <a:t>http://powerpoint.sage-fox.com/</a:t>
            </a:r>
            <a:endParaRPr lang="en-US" dirty="0">
              <a:solidFill>
                <a:schemeClr val="bg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Chapter title. In </a:t>
            </a:r>
            <a:r>
              <a:rPr lang="en-US" i="1" dirty="0" err="1">
                <a:solidFill>
                  <a:schemeClr val="bg1"/>
                </a:solidFill>
                <a:latin typeface="Candara" panose="020E0502030303020204" pitchFamily="34" charset="0"/>
              </a:rPr>
              <a:t>Booktitle</a:t>
            </a:r>
            <a:r>
              <a:rPr lang="en-US" dirty="0">
                <a:solidFill>
                  <a:schemeClr val="bg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a:t>
            </a:r>
            <a:r>
              <a:rPr lang="en-US" dirty="0" err="1">
                <a:solidFill>
                  <a:schemeClr val="bg1"/>
                </a:solidFill>
                <a:latin typeface="Candara" panose="020E0502030303020204" pitchFamily="34" charset="0"/>
              </a:rPr>
              <a:t>Articletitle</a:t>
            </a:r>
            <a:r>
              <a:rPr lang="en-US" dirty="0">
                <a:solidFill>
                  <a:schemeClr val="bg1"/>
                </a:solidFill>
                <a:latin typeface="Candara" panose="020E0502030303020204" pitchFamily="34" charset="0"/>
              </a:rPr>
              <a:t>. </a:t>
            </a:r>
            <a:r>
              <a:rPr lang="en-US" i="1" dirty="0" err="1">
                <a:solidFill>
                  <a:schemeClr val="bg1"/>
                </a:solidFill>
                <a:latin typeface="Candara" panose="020E0502030303020204" pitchFamily="34" charset="0"/>
              </a:rPr>
              <a:t>Journaltitle</a:t>
            </a:r>
            <a:r>
              <a:rPr lang="en-US" i="1" dirty="0">
                <a:solidFill>
                  <a:schemeClr val="bg1"/>
                </a:solidFill>
                <a:latin typeface="Candara" panose="020E0502030303020204" pitchFamily="34" charset="0"/>
              </a:rPr>
              <a:t>,</a:t>
            </a:r>
            <a:r>
              <a:rPr lang="en-US" dirty="0">
                <a:solidFill>
                  <a:schemeClr val="bg1"/>
                </a:solidFill>
                <a:latin typeface="Candara" panose="020E0502030303020204" pitchFamily="34" charset="0"/>
              </a:rPr>
              <a:t> </a:t>
            </a:r>
            <a:r>
              <a:rPr lang="en-US" i="1" dirty="0">
                <a:solidFill>
                  <a:schemeClr val="bg1"/>
                </a:solidFill>
                <a:latin typeface="Candara" panose="020E0502030303020204" pitchFamily="34" charset="0"/>
              </a:rPr>
              <a:t>Volume#</a:t>
            </a:r>
            <a:r>
              <a:rPr lang="en-US" dirty="0">
                <a:solidFill>
                  <a:schemeClr val="bg1"/>
                </a:solidFill>
                <a:latin typeface="Candara" panose="020E0502030303020204" pitchFamily="34" charset="0"/>
              </a:rPr>
              <a:t>(Issue#), Page#-Page#. Retrieved from </a:t>
            </a:r>
            <a:r>
              <a:rPr lang="en-US" dirty="0" err="1">
                <a:solidFill>
                  <a:schemeClr val="bg1"/>
                </a:solidFill>
                <a:latin typeface="Candara" panose="020E0502030303020204" pitchFamily="34" charset="0"/>
              </a:rPr>
              <a:t>websiteurl</a:t>
            </a:r>
            <a:endParaRPr lang="en-US" dirty="0">
              <a:solidFill>
                <a:schemeClr val="bg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latin typeface="Bernard MT Condensed" panose="02050806060905020404" pitchFamily="18" charset="0"/>
              </a:rPr>
              <a:t>COLOR SET 45</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5" name="Group 14">
            <a:extLst>
              <a:ext uri="{FF2B5EF4-FFF2-40B4-BE49-F238E27FC236}">
                <a16:creationId xmlns:a16="http://schemas.microsoft.com/office/drawing/2014/main" id="{9FB22512-463C-4B30-BDFB-4713570E72D6}"/>
              </a:ext>
            </a:extLst>
          </p:cNvPr>
          <p:cNvGrpSpPr>
            <a:grpSpLocks noChangeAspect="1"/>
          </p:cNvGrpSpPr>
          <p:nvPr/>
        </p:nvGrpSpPr>
        <p:grpSpPr>
          <a:xfrm>
            <a:off x="4316914" y="1821357"/>
            <a:ext cx="3257682" cy="640080"/>
            <a:chOff x="2696381" y="6137360"/>
            <a:chExt cx="2377440" cy="467127"/>
          </a:xfrm>
        </p:grpSpPr>
        <p:sp>
          <p:nvSpPr>
            <p:cNvPr id="25" name="Rectangle 24">
              <a:extLst>
                <a:ext uri="{FF2B5EF4-FFF2-40B4-BE49-F238E27FC236}">
                  <a16:creationId xmlns:a16="http://schemas.microsoft.com/office/drawing/2014/main" id="{73C0C473-2DD4-4884-B50D-2071786D8A8A}"/>
                </a:ext>
              </a:extLst>
            </p:cNvPr>
            <p:cNvSpPr/>
            <p:nvPr userDrawn="1"/>
          </p:nvSpPr>
          <p:spPr>
            <a:xfrm>
              <a:off x="2696381" y="6137360"/>
              <a:ext cx="2377440" cy="457200"/>
            </a:xfrm>
            <a:prstGeom prst="rect">
              <a:avLst/>
            </a:prstGeom>
            <a:solidFill>
              <a:srgbClr val="0A0A1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1368E781-D71B-4650-BFFF-754D6CE83FD5}"/>
                </a:ext>
              </a:extLst>
            </p:cNvPr>
            <p:cNvGrpSpPr/>
            <p:nvPr/>
          </p:nvGrpSpPr>
          <p:grpSpPr>
            <a:xfrm>
              <a:off x="2798266" y="6155754"/>
              <a:ext cx="1472396" cy="415281"/>
              <a:chOff x="2798266" y="6155754"/>
              <a:chExt cx="1472396" cy="415281"/>
            </a:xfrm>
          </p:grpSpPr>
          <p:sp>
            <p:nvSpPr>
              <p:cNvPr id="28" name="Rounded Rectangle 762">
                <a:extLst>
                  <a:ext uri="{FF2B5EF4-FFF2-40B4-BE49-F238E27FC236}">
                    <a16:creationId xmlns:a16="http://schemas.microsoft.com/office/drawing/2014/main" id="{F7EAABE4-F740-4608-9F0D-ED414F3EFBF0}"/>
                  </a:ext>
                </a:extLst>
              </p:cNvPr>
              <p:cNvSpPr/>
              <p:nvPr/>
            </p:nvSpPr>
            <p:spPr>
              <a:xfrm>
                <a:off x="4042061" y="6159614"/>
                <a:ext cx="228601" cy="411421"/>
              </a:xfrm>
              <a:prstGeom prst="round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ounded Rectangle 763">
                <a:extLst>
                  <a:ext uri="{FF2B5EF4-FFF2-40B4-BE49-F238E27FC236}">
                    <a16:creationId xmlns:a16="http://schemas.microsoft.com/office/drawing/2014/main" id="{2DC346DC-DE73-4A27-A8D8-58353919E8B0}"/>
                  </a:ext>
                </a:extLst>
              </p:cNvPr>
              <p:cNvSpPr/>
              <p:nvPr/>
            </p:nvSpPr>
            <p:spPr>
              <a:xfrm>
                <a:off x="2798266" y="6158633"/>
                <a:ext cx="228601" cy="411421"/>
              </a:xfrm>
              <a:prstGeom prst="roundRect">
                <a:avLst/>
              </a:prstGeom>
              <a:solidFill>
                <a:srgbClr val="CE8E4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30" name="Rounded Rectangle 764">
                <a:extLst>
                  <a:ext uri="{FF2B5EF4-FFF2-40B4-BE49-F238E27FC236}">
                    <a16:creationId xmlns:a16="http://schemas.microsoft.com/office/drawing/2014/main" id="{439CBEE6-2C0E-40CB-BA6E-97B62C2075BC}"/>
                  </a:ext>
                </a:extLst>
              </p:cNvPr>
              <p:cNvSpPr/>
              <p:nvPr/>
            </p:nvSpPr>
            <p:spPr>
              <a:xfrm>
                <a:off x="3042146" y="6158692"/>
                <a:ext cx="228600" cy="411421"/>
              </a:xfrm>
              <a:prstGeom prst="round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1" name="Rounded Rectangle 765">
                <a:extLst>
                  <a:ext uri="{FF2B5EF4-FFF2-40B4-BE49-F238E27FC236}">
                    <a16:creationId xmlns:a16="http://schemas.microsoft.com/office/drawing/2014/main" id="{20DF22F6-0746-48B3-8E7F-A4C1F1205D5E}"/>
                  </a:ext>
                </a:extLst>
              </p:cNvPr>
              <p:cNvSpPr/>
              <p:nvPr/>
            </p:nvSpPr>
            <p:spPr>
              <a:xfrm>
                <a:off x="3294755" y="6158633"/>
                <a:ext cx="228600" cy="411421"/>
              </a:xfrm>
              <a:prstGeom prst="roundRect">
                <a:avLst/>
              </a:prstGeom>
              <a:solidFill>
                <a:srgbClr val="E0462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2" name="Rounded Rectangle 766">
                <a:extLst>
                  <a:ext uri="{FF2B5EF4-FFF2-40B4-BE49-F238E27FC236}">
                    <a16:creationId xmlns:a16="http://schemas.microsoft.com/office/drawing/2014/main" id="{4A01C386-7CEB-4C46-8EFB-CD5DB9D4D9D8}"/>
                  </a:ext>
                </a:extLst>
              </p:cNvPr>
              <p:cNvSpPr/>
              <p:nvPr/>
            </p:nvSpPr>
            <p:spPr>
              <a:xfrm>
                <a:off x="3541430" y="6155813"/>
                <a:ext cx="228600" cy="411421"/>
              </a:xfrm>
              <a:prstGeom prst="roundRect">
                <a:avLst/>
              </a:prstGeom>
              <a:solidFill>
                <a:srgbClr val="CF351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3" name="Rounded Rectangle 767">
                <a:extLst>
                  <a:ext uri="{FF2B5EF4-FFF2-40B4-BE49-F238E27FC236}">
                    <a16:creationId xmlns:a16="http://schemas.microsoft.com/office/drawing/2014/main" id="{B9F6F6E4-E9CF-4304-A01A-04A43B5CCAE5}"/>
                  </a:ext>
                </a:extLst>
              </p:cNvPr>
              <p:cNvSpPr/>
              <p:nvPr/>
            </p:nvSpPr>
            <p:spPr>
              <a:xfrm>
                <a:off x="3794035" y="6155754"/>
                <a:ext cx="228600" cy="411421"/>
              </a:xfrm>
              <a:prstGeom prst="roundRect">
                <a:avLst/>
              </a:prstGeom>
              <a:solidFill>
                <a:srgbClr val="BF250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7" name="TextBox 26">
              <a:extLst>
                <a:ext uri="{FF2B5EF4-FFF2-40B4-BE49-F238E27FC236}">
                  <a16:creationId xmlns:a16="http://schemas.microsoft.com/office/drawing/2014/main" id="{FA8A52C3-CDB5-4D12-998A-C28ED239BB39}"/>
                </a:ext>
              </a:extLst>
            </p:cNvPr>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45</a:t>
              </a:r>
            </a:p>
          </p:txBody>
        </p:sp>
      </p:grpSp>
    </p:spTree>
    <p:extLst>
      <p:ext uri="{BB962C8B-B14F-4D97-AF65-F5344CB8AC3E}">
        <p14:creationId xmlns:p14="http://schemas.microsoft.com/office/powerpoint/2010/main" val="3163431069"/>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solidFill>
                  <a:schemeClr val="bg1"/>
                </a:solidFill>
              </a:rPr>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2116</TotalTime>
  <Words>18692</Words>
  <Application>Microsoft Office PowerPoint</Application>
  <PresentationFormat>Widescreen</PresentationFormat>
  <Paragraphs>2126</Paragraphs>
  <Slides>101</Slides>
  <Notes>2</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101</vt:i4>
      </vt:variant>
    </vt:vector>
  </HeadingPairs>
  <TitlesOfParts>
    <vt:vector size="110" baseType="lpstr">
      <vt:lpstr>Arial</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45</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496</cp:revision>
  <dcterms:created xsi:type="dcterms:W3CDTF">2016-09-28T22:08:47Z</dcterms:created>
  <dcterms:modified xsi:type="dcterms:W3CDTF">2019-09-12T17:11:03Z</dcterms:modified>
</cp:coreProperties>
</file>