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23073" y="3788162"/>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56013" y="396528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2019-09-12T16:59:23Z</dcterms:modified>
</cp:coreProperties>
</file>