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54" r:id="rId3"/>
    <p:sldId id="1510" r:id="rId4"/>
    <p:sldId id="1577" r:id="rId5"/>
    <p:sldId id="1566" r:id="rId6"/>
    <p:sldId id="1493" r:id="rId7"/>
    <p:sldId id="1511" r:id="rId8"/>
    <p:sldId id="1578" r:id="rId9"/>
    <p:sldId id="1588" r:id="rId10"/>
    <p:sldId id="1521"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5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6.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2747468" y="1474844"/>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2891624" y="1651167"/>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16,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387</cp:revision>
  <dcterms:created xsi:type="dcterms:W3CDTF">2016-09-28T22:08:47Z</dcterms:created>
  <dcterms:modified xsi:type="dcterms:W3CDTF">2019-08-25T18:02:28Z</dcterms:modified>
</cp:coreProperties>
</file>