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726"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4966568" y="7231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266686" y="9708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2019-06-04T14:43:30Z</dcterms:modified>
</cp:coreProperties>
</file>