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181" r:id="rId3"/>
    <p:sldId id="1423" r:id="rId4"/>
    <p:sldId id="392" r:id="rId5"/>
    <p:sldId id="438" r:id="rId6"/>
    <p:sldId id="1588" r:id="rId7"/>
    <p:sldId id="1521" r:id="rId8"/>
    <p:sldId id="1454" r:id="rId9"/>
    <p:sldId id="1510" r:id="rId10"/>
    <p:sldId id="1577" r:id="rId11"/>
    <p:sldId id="1566" r:id="rId12"/>
    <p:sldId id="1493" r:id="rId13"/>
    <p:sldId id="1511" r:id="rId14"/>
    <p:sldId id="1578" r:id="rId15"/>
    <p:sldId id="1502" r:id="rId16"/>
    <p:sldId id="1449" r:id="rId17"/>
    <p:sldId id="1441" r:id="rId18"/>
    <p:sldId id="1443" r:id="rId19"/>
    <p:sldId id="1503" r:id="rId20"/>
    <p:sldId id="1432" r:id="rId21"/>
    <p:sldId id="1504" r:id="rId22"/>
    <p:sldId id="1327" r:id="rId23"/>
    <p:sldId id="1427" r:id="rId24"/>
    <p:sldId id="1586" r:id="rId25"/>
    <p:sldId id="1473" r:id="rId26"/>
    <p:sldId id="1584" r:id="rId27"/>
    <p:sldId id="1585" r:id="rId28"/>
    <p:sldId id="1590" r:id="rId29"/>
    <p:sldId id="1497" r:id="rId30"/>
    <p:sldId id="1298" r:id="rId31"/>
    <p:sldId id="1166" r:id="rId32"/>
    <p:sldId id="1580" r:id="rId33"/>
    <p:sldId id="1583" r:id="rId34"/>
    <p:sldId id="1587" r:id="rId35"/>
    <p:sldId id="1589" r:id="rId36"/>
    <p:sldId id="557" r:id="rId37"/>
    <p:sldId id="1291" r:id="rId38"/>
    <p:sldId id="1445" r:id="rId39"/>
    <p:sldId id="1184" r:id="rId40"/>
    <p:sldId id="867" r:id="rId41"/>
    <p:sldId id="261"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jpg"/><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jpg"/><Relationship Id="rId5" Type="http://schemas.openxmlformats.org/officeDocument/2006/relationships/image" Target="../media/image30.jpg"/><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7.jpg"/><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1055125" y="209889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497086" y="227050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2019-05-29T17:15:07Z</dcterms:modified>
</cp:coreProperties>
</file>