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60339" y="574708"/>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005148" y="1955091"/>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2019-05-20T15:21:01Z</dcterms:modified>
</cp:coreProperties>
</file>