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089224" y="375071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06400" y="384385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2019-02-24T21:46:00Z</dcterms:modified>
</cp:coreProperties>
</file>