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78" r:id="rId3"/>
    <p:sldId id="1291" r:id="rId4"/>
    <p:sldId id="1586" r:id="rId5"/>
    <p:sldId id="1473" r:id="rId6"/>
    <p:sldId id="1584" r:id="rId7"/>
    <p:sldId id="1585" r:id="rId8"/>
    <p:sldId id="1580" r:id="rId9"/>
    <p:sldId id="1583" r:id="rId10"/>
    <p:sldId id="1587"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3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12, 2020</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1947</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453</cp:revision>
  <dcterms:created xsi:type="dcterms:W3CDTF">2016-09-28T22:08:47Z</dcterms:created>
  <dcterms:modified xsi:type="dcterms:W3CDTF">2019-01-26T19:57:06Z</dcterms:modified>
</cp:coreProperties>
</file>