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2018-03-01T15:51:15Z</dcterms:modified>
</cp:coreProperties>
</file>