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514" r:id="rId4"/>
    <p:sldId id="1181" r:id="rId5"/>
    <p:sldId id="1511" r:id="rId6"/>
    <p:sldId id="1423" r:id="rId7"/>
    <p:sldId id="1445" r:id="rId8"/>
    <p:sldId id="1449" r:id="rId9"/>
    <p:sldId id="1443" r:id="rId10"/>
    <p:sldId id="1509" r:id="rId11"/>
    <p:sldId id="144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430" r:id="rId27"/>
    <p:sldId id="1500" r:id="rId28"/>
    <p:sldId id="721" r:id="rId29"/>
    <p:sldId id="1510"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08"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2019-09-06T19:06:36Z</dcterms:modified>
</cp:coreProperties>
</file>