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0" r:id="rId3"/>
    <p:sldId id="587" r:id="rId4"/>
    <p:sldId id="581" r:id="rId5"/>
    <p:sldId id="588"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777134" y="246516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chemeClr val="tx1">
                <a:alpha val="6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13, 2021</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785</cp:revision>
  <dcterms:created xsi:type="dcterms:W3CDTF">2016-09-28T22:08:47Z</dcterms:created>
  <dcterms:modified xsi:type="dcterms:W3CDTF">2018-05-17T14:36:22Z</dcterms:modified>
</cp:coreProperties>
</file>