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591991" y="215471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033952" y="2326320"/>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2018-12-20T18:30:52Z</dcterms:modified>
</cp:coreProperties>
</file>